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24" r:id="rId6"/>
    <p:sldId id="325" r:id="rId7"/>
    <p:sldId id="281" r:id="rId8"/>
    <p:sldId id="326" r:id="rId9"/>
    <p:sldId id="297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apriya1203@outlook.com" userId="d53d253602e90c2f" providerId="LiveId" clId="{F2557EBF-B4E1-4CF4-BB06-8D5FBCA51F00}"/>
    <pc:docChg chg="delSld">
      <pc:chgData name="manishapriya1203@outlook.com" userId="d53d253602e90c2f" providerId="LiveId" clId="{F2557EBF-B4E1-4CF4-BB06-8D5FBCA51F00}" dt="2025-10-31T09:54:00.849" v="0" actId="47"/>
      <pc:docMkLst>
        <pc:docMk/>
      </pc:docMkLst>
      <pc:sldChg chg="del">
        <pc:chgData name="manishapriya1203@outlook.com" userId="d53d253602e90c2f" providerId="LiveId" clId="{F2557EBF-B4E1-4CF4-BB06-8D5FBCA51F00}" dt="2025-10-31T09:54:00.849" v="0" actId="47"/>
        <pc:sldMkLst>
          <pc:docMk/>
          <pc:sldMk cId="1686213229" sldId="32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F6321-98C2-A428-B4DA-6D1540B78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430295-1640-3D74-12E9-975502711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0D8CC-E943-F271-81BB-D954C8BC3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587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D3B03-FB9C-8536-3FB8-14365657E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6A649-1973-CDAA-6C0F-523F704BC0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46CCB-925B-8C82-7620-062E9AA6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69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24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3A5E1-57FD-22EA-FC9B-DE9531952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47B164-6EA4-B39D-1552-AF1062F29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C0B73D-98AF-D82B-9016-3988587F2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66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5790FB7-4D4E-901F-A628-20A39539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280" y="78658"/>
            <a:ext cx="3383997" cy="30601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89" y="2832668"/>
            <a:ext cx="6392421" cy="1773009"/>
          </a:xfrm>
        </p:spPr>
        <p:txBody>
          <a:bodyPr anchor="ctr"/>
          <a:lstStyle/>
          <a:p>
            <a:r>
              <a:rPr lang="en-IN" b="0" dirty="0"/>
              <a:t>🎵</a:t>
            </a:r>
            <a:br>
              <a:rPr lang="en-IN" b="0" dirty="0"/>
            </a:br>
            <a:r>
              <a:rPr lang="en-US" dirty="0"/>
              <a:t>Music Clustering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978FB-9AE6-BA18-BDA8-F4D0E920B822}"/>
              </a:ext>
            </a:extLst>
          </p:cNvPr>
          <p:cNvSpPr txBox="1"/>
          <p:nvPr/>
        </p:nvSpPr>
        <p:spPr>
          <a:xfrm>
            <a:off x="7659329" y="5515897"/>
            <a:ext cx="2989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By </a:t>
            </a:r>
          </a:p>
          <a:p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Manisha Priyadharshini 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6C441-014D-2D0D-807E-58416DBD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A94B-4A3B-CEB2-A851-4F72ED7A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IN" dirty="0"/>
              <a:t>Playlist Curation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C0EA54E-3733-6CA8-07F1-3F05A8C5A3B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11853" y="410781"/>
            <a:ext cx="3747035" cy="3135443"/>
          </a:xfrm>
        </p:spPr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55E23D5D-DFCD-6501-E6F8-0EAD04040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174" y="489650"/>
            <a:ext cx="4338391" cy="363027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1D63615-5F54-F59B-DE15-15B5A4EAB0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14400" y="3808412"/>
            <a:ext cx="5163813" cy="302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EC7DE-F7C2-A706-FE29-1AC1615F5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27DC9-BD1D-E499-52F9-C8F48B36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446" y="491613"/>
            <a:ext cx="5259554" cy="1337187"/>
          </a:xfrm>
        </p:spPr>
        <p:txBody>
          <a:bodyPr/>
          <a:lstStyle/>
          <a:p>
            <a:r>
              <a:rPr lang="en-US" dirty="0"/>
              <a:t>Song discovery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15C0D-2DEF-4209-37BC-32497404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1197" y="4156911"/>
            <a:ext cx="2557655" cy="15611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5B791-00A4-046C-EDD3-9E368253B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811" y="2049981"/>
            <a:ext cx="6774426" cy="43893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6A6AEF-9B3C-5DB7-0AA6-387A0F2E6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2003" y="422697"/>
            <a:ext cx="2517378" cy="325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5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Artist analysis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21480A48-7B57-8A36-F507-B20E3B9499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285" r="1285"/>
          <a:stretch/>
        </p:blipFill>
        <p:spPr>
          <a:xfrm>
            <a:off x="8012113" y="411163"/>
            <a:ext cx="3746500" cy="3135312"/>
          </a:xfrm>
          <a:prstGeom prst="rect">
            <a:avLst/>
          </a:prstGeom>
          <a:solidFill>
            <a:srgbClr val="AAC3E8"/>
          </a:solidFill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594F1C2-63BC-4734-AC97-AE4EE05BA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80487" y="3808413"/>
            <a:ext cx="5259554" cy="242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69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B447B-9561-4C56-A8C6-1CD6E187B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0E30-A6CA-1712-5770-EFA5DB4E8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452283"/>
            <a:ext cx="5259554" cy="1792329"/>
          </a:xfrm>
        </p:spPr>
        <p:txBody>
          <a:bodyPr/>
          <a:lstStyle/>
          <a:p>
            <a:r>
              <a:rPr lang="en-US" dirty="0"/>
              <a:t>Market segmentation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E03EF4-5D86-DD52-21D8-CC88C577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9575" y="4591664"/>
            <a:ext cx="2438400" cy="134216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83D83-5FD9-5E6D-187C-1C78532AE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27" y="3087329"/>
            <a:ext cx="8736296" cy="3667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B6A9F3-CBBE-C08B-9970-58729A41C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6534" y="452283"/>
            <a:ext cx="2453853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849782"/>
            <a:ext cx="5948515" cy="246368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 </a:t>
            </a:r>
            <a:br>
              <a:rPr lang="en-US" dirty="0"/>
            </a:br>
            <a:r>
              <a:rPr lang="en-US" dirty="0"/>
              <a:t>ALL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{114F4C07-E58B-473E-B3E5-79797C98FE8A}tf78438558_win32</Template>
  <TotalTime>45</TotalTime>
  <Words>21</Words>
  <Application>Microsoft Office PowerPoint</Application>
  <PresentationFormat>Widescreen</PresentationFormat>
  <Paragraphs>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🎵 Music Clustering</vt:lpstr>
      <vt:lpstr>Playlist Curation</vt:lpstr>
      <vt:lpstr>Song discovery</vt:lpstr>
      <vt:lpstr>Artist analysis</vt:lpstr>
      <vt:lpstr>Market segmentation</vt:lpstr>
      <vt:lpstr>Thank  you 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manishapriya1203@outlook.com</dc:creator>
  <cp:lastModifiedBy>manishapriya1203@outlook.com</cp:lastModifiedBy>
  <cp:revision>1</cp:revision>
  <dcterms:created xsi:type="dcterms:W3CDTF">2025-10-10T11:25:16Z</dcterms:created>
  <dcterms:modified xsi:type="dcterms:W3CDTF">2025-10-31T09:54:03Z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