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4BF81-19C8-40CA-8BC8-DF0488CEFB68}" v="1" dt="2025-10-05T03:44:13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apriya1203@outlook.com" userId="d53d253602e90c2f" providerId="LiveId" clId="{F2557EBF-B4E1-4CF4-BB06-8D5FBCA51F00}"/>
    <pc:docChg chg="custSel addSld modSld">
      <pc:chgData name="manishapriya1203@outlook.com" userId="d53d253602e90c2f" providerId="LiveId" clId="{F2557EBF-B4E1-4CF4-BB06-8D5FBCA51F00}" dt="2025-10-05T03:44:32.920" v="107" actId="20577"/>
      <pc:docMkLst>
        <pc:docMk/>
      </pc:docMkLst>
      <pc:sldChg chg="addSp delSp modSp mod">
        <pc:chgData name="manishapriya1203@outlook.com" userId="d53d253602e90c2f" providerId="LiveId" clId="{F2557EBF-B4E1-4CF4-BB06-8D5FBCA51F00}" dt="2025-10-05T03:39:26.694" v="34" actId="1076"/>
        <pc:sldMkLst>
          <pc:docMk/>
          <pc:sldMk cId="3383211068" sldId="257"/>
        </pc:sldMkLst>
        <pc:spChg chg="mod">
          <ac:chgData name="manishapriya1203@outlook.com" userId="d53d253602e90c2f" providerId="LiveId" clId="{F2557EBF-B4E1-4CF4-BB06-8D5FBCA51F00}" dt="2025-10-05T03:38:29.338" v="30" actId="20577"/>
          <ac:spMkLst>
            <pc:docMk/>
            <pc:sldMk cId="3383211068" sldId="257"/>
            <ac:spMk id="2" creationId="{80EE53BD-00BF-131B-6FB2-3E7C2E9E7603}"/>
          </ac:spMkLst>
        </pc:spChg>
        <pc:picChg chg="mod">
          <ac:chgData name="manishapriya1203@outlook.com" userId="d53d253602e90c2f" providerId="LiveId" clId="{F2557EBF-B4E1-4CF4-BB06-8D5FBCA51F00}" dt="2025-10-05T03:39:26.694" v="34" actId="1076"/>
          <ac:picMkLst>
            <pc:docMk/>
            <pc:sldMk cId="3383211068" sldId="257"/>
            <ac:picMk id="5" creationId="{97F962DC-7FBA-DF96-A451-31ABDF21EFC4}"/>
          </ac:picMkLst>
        </pc:picChg>
        <pc:picChg chg="add del mod">
          <ac:chgData name="manishapriya1203@outlook.com" userId="d53d253602e90c2f" providerId="LiveId" clId="{F2557EBF-B4E1-4CF4-BB06-8D5FBCA51F00}" dt="2025-10-05T03:39:18.548" v="31" actId="478"/>
          <ac:picMkLst>
            <pc:docMk/>
            <pc:sldMk cId="3383211068" sldId="257"/>
            <ac:picMk id="7" creationId="{FCC406D0-5D75-B3DB-43C4-45F5F693D7C9}"/>
          </ac:picMkLst>
        </pc:picChg>
        <pc:picChg chg="add mod">
          <ac:chgData name="manishapriya1203@outlook.com" userId="d53d253602e90c2f" providerId="LiveId" clId="{F2557EBF-B4E1-4CF4-BB06-8D5FBCA51F00}" dt="2025-10-05T03:39:23.343" v="33" actId="1076"/>
          <ac:picMkLst>
            <pc:docMk/>
            <pc:sldMk cId="3383211068" sldId="257"/>
            <ac:picMk id="9" creationId="{65836658-6D59-FA29-07C7-C7FA8A604C49}"/>
          </ac:picMkLst>
        </pc:picChg>
      </pc:sldChg>
      <pc:sldChg chg="addSp delSp modSp mod">
        <pc:chgData name="manishapriya1203@outlook.com" userId="d53d253602e90c2f" providerId="LiveId" clId="{F2557EBF-B4E1-4CF4-BB06-8D5FBCA51F00}" dt="2025-10-05T03:44:32.920" v="107" actId="20577"/>
        <pc:sldMkLst>
          <pc:docMk/>
          <pc:sldMk cId="409282905" sldId="258"/>
        </pc:sldMkLst>
        <pc:spChg chg="mod">
          <ac:chgData name="manishapriya1203@outlook.com" userId="d53d253602e90c2f" providerId="LiveId" clId="{F2557EBF-B4E1-4CF4-BB06-8D5FBCA51F00}" dt="2025-10-05T03:44:32.920" v="107" actId="20577"/>
          <ac:spMkLst>
            <pc:docMk/>
            <pc:sldMk cId="409282905" sldId="258"/>
            <ac:spMk id="2" creationId="{2E7E352C-EB86-0D85-DEFC-DB533022377B}"/>
          </ac:spMkLst>
        </pc:spChg>
        <pc:picChg chg="add del mod">
          <ac:chgData name="manishapriya1203@outlook.com" userId="d53d253602e90c2f" providerId="LiveId" clId="{F2557EBF-B4E1-4CF4-BB06-8D5FBCA51F00}" dt="2025-10-05T03:44:10.942" v="95" actId="21"/>
          <ac:picMkLst>
            <pc:docMk/>
            <pc:sldMk cId="409282905" sldId="258"/>
            <ac:picMk id="7" creationId="{5475D20F-5366-E9BA-7386-4086EE8693A9}"/>
          </ac:picMkLst>
        </pc:picChg>
      </pc:sldChg>
      <pc:sldChg chg="addSp delSp modSp new mod">
        <pc:chgData name="manishapriya1203@outlook.com" userId="d53d253602e90c2f" providerId="LiveId" clId="{F2557EBF-B4E1-4CF4-BB06-8D5FBCA51F00}" dt="2025-10-05T03:44:20.927" v="99" actId="14100"/>
        <pc:sldMkLst>
          <pc:docMk/>
          <pc:sldMk cId="3212339524" sldId="261"/>
        </pc:sldMkLst>
        <pc:spChg chg="mod">
          <ac:chgData name="manishapriya1203@outlook.com" userId="d53d253602e90c2f" providerId="LiveId" clId="{F2557EBF-B4E1-4CF4-BB06-8D5FBCA51F00}" dt="2025-10-05T03:44:01.421" v="94" actId="207"/>
          <ac:spMkLst>
            <pc:docMk/>
            <pc:sldMk cId="3212339524" sldId="261"/>
            <ac:spMk id="2" creationId="{DFB40324-5C75-3A95-69BA-EE5252F2E7D4}"/>
          </ac:spMkLst>
        </pc:spChg>
        <pc:spChg chg="del">
          <ac:chgData name="manishapriya1203@outlook.com" userId="d53d253602e90c2f" providerId="LiveId" clId="{F2557EBF-B4E1-4CF4-BB06-8D5FBCA51F00}" dt="2025-10-05T03:44:13.201" v="96"/>
          <ac:spMkLst>
            <pc:docMk/>
            <pc:sldMk cId="3212339524" sldId="261"/>
            <ac:spMk id="3" creationId="{1DD42627-E71E-5E75-3E52-EB54E464EA34}"/>
          </ac:spMkLst>
        </pc:spChg>
        <pc:picChg chg="add mod">
          <ac:chgData name="manishapriya1203@outlook.com" userId="d53d253602e90c2f" providerId="LiveId" clId="{F2557EBF-B4E1-4CF4-BB06-8D5FBCA51F00}" dt="2025-10-05T03:44:20.927" v="99" actId="14100"/>
          <ac:picMkLst>
            <pc:docMk/>
            <pc:sldMk cId="3212339524" sldId="261"/>
            <ac:picMk id="7" creationId="{5475D20F-5366-E9BA-7386-4086EE8693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1D9A-DA03-BF01-534D-A9F584842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C904B-ED47-23DA-8E2E-C0447EF4D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D3D3-A5AF-81AC-4B42-2ACB9D67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136A-E7A5-0CCA-EBD5-AE73355A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7F14-10C9-54DC-27D3-89234E7A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69C3-D51E-AD29-2460-1A0E3B45F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3AAC-2EFF-8EE5-0050-F2E1FFC25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BE52-0465-A05C-77D0-E6784364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A19E-A1D9-AFA3-D20E-636EDD82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DE13-79EA-586B-0AFD-03CEEB30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1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327D8-CE12-E0C6-8268-49A62EA4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2043B-A00B-5EC9-73F9-3C63C428E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4A44-7AD0-163C-B2B5-FEE97065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DC44-C9B8-D692-E2D0-4A80985C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A6121-AE29-2826-0488-01CD25CF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3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6A2B-0DD9-2BAC-9F5C-C0C96E03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7F70A-ED31-D7A7-B6C5-F4467213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256C-136B-3A52-0607-C4D90198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8EFCD-E8A9-5ED6-456D-A7E106D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1B05-C226-82AD-ED0E-A70A0E2A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4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5416-02D9-4C57-A69E-A7F9031E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C21E2-1037-222A-964F-BAF9666BF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0618A-C977-E66D-CC2B-C01027C3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C42A-3B3D-00C8-8F9B-77B84510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9421-1A41-F5C7-22C1-4EEB3980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1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F416-CFCE-0929-68EB-0163245E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9F83-430E-C7D2-E6E3-F9B2275F9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C611E-8704-CD06-4850-1BACE319F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CD1E2-B215-4054-DD4E-B70DDFC5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639C-7DBC-8642-2974-3C4B08AA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17648-0A2D-26E1-6811-AF0828E4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80EE-7D69-D636-61DD-53EBFC75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EB1DE-19F2-ABCD-BDE1-DB4FE9F7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C822A-C043-61E7-7F7C-279DFD3C2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6281-ADD1-93CD-6B15-7263B4A99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06B84-25F3-0891-A176-4508355FA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900B-8D15-E23F-E083-BF5CE587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15141-BA23-1AEB-82FF-A0728F6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CC28-CCC9-97A7-93C4-D8537AE0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1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FACC-F26A-1454-AFDB-ADD6BCA6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F53C7-8166-EECC-C686-B456B4C3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42D6-6E28-8CB1-2CC3-EED8EF9C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D857-77DB-DB86-3FA7-B2E97972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78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F5BA4-B505-747D-9F66-E7D7CC33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4D920-13C4-B858-467C-C920971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AAC92-5AB7-2033-80FB-D63D11E9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5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93B2-1313-6E02-318F-BC4DC7E1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89AE-1444-B784-A1B5-90DE68A9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AD011-AADB-F615-C064-23787CDC7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CD24C-C415-4278-2FDE-8AF6126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4B0F3-2707-907D-06FE-5F54A3E5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D22AE-3D8C-9D60-206D-DD7D7068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49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6AB5-A36B-7726-024A-3E512346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A173-2EDF-A583-400C-06F29454B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5723E-7620-7E55-9B02-189DF2D72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F8FD4-E47E-1CEC-8040-0D1DD1FC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D8B8-87D5-6D26-5AAD-02858256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EE97E-EEDC-B94D-34C9-91F3A449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2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A0F01-8564-BC73-AC28-DDA82B1A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65D07-89B1-DC25-582F-361BBAA1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F57D-A306-97B3-7BCC-39B408C20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EC7D1-6657-4BA1-9F31-28D81E0A5D57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CCC9-2C1F-A067-E1AB-D0AB136AC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DD702-27AF-94D2-078E-9125C8FA9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C50B7-CADF-42A8-960A-E9C8EC5A76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8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9850-6EAC-B307-3D5D-35FED30C2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Youtube</a:t>
            </a:r>
            <a:r>
              <a:rPr lang="en-US" b="1" dirty="0">
                <a:solidFill>
                  <a:srgbClr val="7030A0"/>
                </a:solidFill>
              </a:rPr>
              <a:t> Content Monetization Model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7DA89-A646-0CD8-F048-AAE30D156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2476" y="4624593"/>
            <a:ext cx="5211097" cy="1655762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Manisha </a:t>
            </a:r>
            <a:r>
              <a:rPr lang="en-US" dirty="0" err="1"/>
              <a:t>Priyadharsini</a:t>
            </a:r>
            <a:r>
              <a:rPr lang="en-US" dirty="0"/>
              <a:t> 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6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53BD-00BF-131B-6FB2-3E7C2E9E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Creator Support tools</a:t>
            </a:r>
            <a:endParaRPr lang="en-IN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962DC-7FBA-DF96-A451-31ABDF21E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06" y="2419262"/>
            <a:ext cx="6666272" cy="3895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36658-6D59-FA29-07C7-C7FA8A604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8" y="1409525"/>
            <a:ext cx="4930567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E352C-EB86-0D85-DEFC-DB533022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Devices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9CF98-1456-0C45-55C0-F4C6397BB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6" y="1790378"/>
            <a:ext cx="5574809" cy="40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4AD1-7CB9-0F6A-96EE-5217E9A7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Engagement Rate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7F8AD-4902-5D8F-200B-CB73CBD16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884" y="1493706"/>
            <a:ext cx="6941574" cy="46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7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EB81-8C7D-00F6-1B19-3406BBFE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Subscription Rate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CAC4CD-575E-9602-8C94-26AFD2E6F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838" y="2424695"/>
            <a:ext cx="6276385" cy="374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0324-5C75-3A95-69BA-EE5252F2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 Campaign Plan</a:t>
            </a:r>
            <a:endParaRPr lang="en-IN" b="1" dirty="0">
              <a:solidFill>
                <a:srgbClr val="00B05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75D20F-5366-E9BA-7386-4086EE869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270" y="2004470"/>
            <a:ext cx="7485767" cy="4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3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Youtube Content Monetization Model</vt:lpstr>
      <vt:lpstr>Creator Support tools</vt:lpstr>
      <vt:lpstr>Devices</vt:lpstr>
      <vt:lpstr>Engagement Rate</vt:lpstr>
      <vt:lpstr>Subscription Rate</vt:lpstr>
      <vt:lpstr>Ad Campaign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manishapriya1203@outlook.com</dc:creator>
  <cp:lastModifiedBy>manishapriya1203@outlook.com</cp:lastModifiedBy>
  <cp:revision>1</cp:revision>
  <dcterms:created xsi:type="dcterms:W3CDTF">2025-10-05T02:47:17Z</dcterms:created>
  <dcterms:modified xsi:type="dcterms:W3CDTF">2025-10-05T03:44:34Z</dcterms:modified>
</cp:coreProperties>
</file>