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anchor="t" anchorCtr="0"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image" Target="../media/image5.png"/><Relationship Id="rId3" Type="http://schemas.openxmlformats.org/officeDocument/2006/relationships/tags" Target="../tags/tag7.xml"/><Relationship Id="rId26" Type="http://schemas.openxmlformats.org/officeDocument/2006/relationships/slideLayout" Target="../slideLayouts/slideLayout12.xml"/><Relationship Id="rId25" Type="http://schemas.openxmlformats.org/officeDocument/2006/relationships/tags" Target="../tags/tag28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6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6728"/>
            <a:ext cx="91440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Phonepe Pulse Insights</a:t>
            </a:r>
            <a:endParaRPr 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5565" y="4484370"/>
            <a:ext cx="4916805" cy="1655445"/>
          </a:xfrm>
        </p:spPr>
        <p:txBody>
          <a:bodyPr/>
          <a:lstStyle/>
          <a:p>
            <a:pPr algn="r"/>
            <a:r>
              <a:rPr lang="en-US" sz="2600"/>
              <a:t>Presented By</a:t>
            </a:r>
            <a:endParaRPr lang="en-US" sz="2600"/>
          </a:p>
          <a:p>
            <a:pPr algn="r"/>
            <a:r>
              <a:rPr lang="en-US" sz="2600"/>
              <a:t>Manisha Priyadharsini M</a:t>
            </a:r>
            <a:endParaRPr lang="en-US"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Tools &amp; Technologies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/>
              <a:t>VS Code:</a:t>
            </a:r>
            <a:endParaRPr lang="en-US"/>
          </a:p>
          <a:p>
            <a:pPr marL="971550" lvl="1" indent="-514350">
              <a:buFont typeface="+mj-lt"/>
              <a:buAutoNum type="alphaLcParenR"/>
            </a:pPr>
            <a:r>
              <a:rPr lang="en-US" sz="2400"/>
              <a:t>Cloning data from github to local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Python:</a:t>
            </a:r>
            <a:endParaRPr lang="en-US"/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Processing and data Cleaning 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Database Management:</a:t>
            </a:r>
            <a:endParaRPr lang="en-US"/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Integrating Python and SQL (Structurized format) via SQLAlchemy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Visualization:</a:t>
            </a:r>
            <a:endParaRPr lang="en-US"/>
          </a:p>
          <a:p>
            <a:pPr marL="971550" lvl="1" indent="-514350">
              <a:buFont typeface="+mj-lt"/>
              <a:buAutoNum type="alphaLcParenR"/>
            </a:pPr>
            <a:r>
              <a:rPr lang="en-US"/>
              <a:t>Data Visualization via Streamlit</a:t>
            </a:r>
            <a:endParaRPr lang="en-US"/>
          </a:p>
          <a:p>
            <a:pPr marL="971550" lvl="1" indent="-514350">
              <a:buFont typeface="+mj-lt"/>
              <a:buAutoNum type="alphaLcParenR"/>
            </a:pPr>
            <a:endParaRPr lang="en-US"/>
          </a:p>
          <a:p>
            <a:pPr marL="571500" indent="-571500" algn="l">
              <a:buFont typeface="+mj-lt"/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60"/>
            <a:ext cx="10515600" cy="1325563"/>
          </a:xfrm>
        </p:spPr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Transaction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48525" y="0"/>
            <a:ext cx="4943475" cy="35052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33520" y="815340"/>
            <a:ext cx="6140450" cy="3654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/>
              <a:t>P2P Payment</a:t>
            </a:r>
            <a:endParaRPr lang="en-US" sz="3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/>
              <a:t>Merchant </a:t>
            </a:r>
            <a:endParaRPr lang="en-US" sz="3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/>
              <a:t>Recharge and Bills</a:t>
            </a:r>
            <a:endParaRPr lang="en-US" sz="3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/>
              <a:t>Financial Services</a:t>
            </a:r>
            <a:endParaRPr lang="en-US" sz="30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2809875"/>
            <a:ext cx="518160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Insurance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8345" y="1951355"/>
            <a:ext cx="4335145" cy="40112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97525" y="1553210"/>
            <a:ext cx="5331460" cy="4072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600"/>
              <a:t>Partnerships</a:t>
            </a:r>
            <a:endParaRPr lang="en-US" altLang="en-US" sz="2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600"/>
              <a:t>Accessibility in Non-Metro Areas:</a:t>
            </a:r>
            <a:endParaRPr lang="en-US" altLang="en-US" sz="2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Consistent Increase in Tier 2 and Tier 3 cities </a:t>
            </a:r>
            <a:endParaRPr lang="en-US" sz="2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/>
              <a:t>Increases Over the Years  But not as good as Transactions</a:t>
            </a:r>
            <a:endParaRPr lang="en-US" sz="2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Device Usage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en-US" sz="2500"/>
              <a:t>Driving Smartphone Adoption</a:t>
            </a:r>
            <a:endParaRPr lang="en-US" altLang="en-US" sz="2500"/>
          </a:p>
          <a:p>
            <a:pPr lvl="1"/>
            <a:r>
              <a:rPr lang="en-US" altLang="en-US" sz="2500"/>
              <a:t>Catalyst for Localized Innovation</a:t>
            </a:r>
            <a:endParaRPr lang="en-US" altLang="en-US" sz="2500"/>
          </a:p>
          <a:p>
            <a:pPr lvl="1"/>
            <a:r>
              <a:rPr lang="en-US" altLang="en-US"/>
              <a:t>Google Play Store and</a:t>
            </a:r>
            <a:endParaRPr lang="en-US" altLang="en-US"/>
          </a:p>
          <a:p>
            <a:pPr lvl="1"/>
            <a:r>
              <a:rPr lang="en-US" altLang="en-US"/>
              <a:t>Apple's App Store.</a:t>
            </a:r>
            <a:endParaRPr lang="en-US" altLang="en-US"/>
          </a:p>
          <a:p>
            <a:pPr lvl="1"/>
            <a:r>
              <a:rPr lang="en-US" altLang="en-US"/>
              <a:t>homegrown App 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2650" y="1184275"/>
            <a:ext cx="622935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Registration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33930"/>
            <a:ext cx="4337050" cy="1704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734685" y="2286635"/>
            <a:ext cx="4710430" cy="361569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Rapid </a:t>
            </a:r>
            <a:r>
              <a:rPr lang="en-US" sz="25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Increase in Registrations </a:t>
            </a:r>
            <a:endParaRPr lang="en-US" sz="2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Rural and Urban</a:t>
            </a:r>
            <a:endParaRPr lang="en-US" sz="25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5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140 million daily active users. </a:t>
            </a:r>
            <a:endParaRPr lang="en-US" altLang="en-US" sz="25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5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 transactions.</a:t>
            </a:r>
            <a:endParaRPr lang="en-US" altLang="en-US" sz="25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5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Web-crawling</a:t>
            </a:r>
            <a:br>
              <a:rPr lang="en-US" sz="25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5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>
            <p:custDataLst>
              <p:tags r:id="rId1"/>
            </p:custDataLst>
          </p:nvPr>
        </p:nvSpPr>
        <p:spPr>
          <a:xfrm>
            <a:off x="0" y="651753"/>
            <a:ext cx="6770451" cy="27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5861" y="776043"/>
            <a:ext cx="6113476" cy="2513913"/>
          </a:xfrm>
        </p:spPr>
        <p:txBody>
          <a:bodyPr wrap="square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400" spc="0" dirty="0">
                <a:solidFill>
                  <a:srgbClr val="FFFFFF"/>
                </a:solidFill>
                <a:latin typeface="+mj-lt"/>
              </a:rPr>
              <a:t>User Registration Analysis</a:t>
            </a:r>
            <a:endParaRPr lang="en-US" sz="4400" spc="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1992" r="794" b="10158"/>
          <a:stretch>
            <a:fillRect/>
          </a:stretch>
        </p:blipFill>
        <p:spPr>
          <a:xfrm>
            <a:off x="6770450" y="651753"/>
            <a:ext cx="4428000" cy="2736000"/>
          </a:xfrm>
          <a:custGeom>
            <a:avLst/>
            <a:gdLst>
              <a:gd name="connsiteX0" fmla="*/ 0 w 4428000"/>
              <a:gd name="connsiteY0" fmla="*/ 0 h 2736000"/>
              <a:gd name="connsiteX1" fmla="*/ 4428000 w 4428000"/>
              <a:gd name="connsiteY1" fmla="*/ 0 h 2736000"/>
              <a:gd name="connsiteX2" fmla="*/ 4428000 w 4428000"/>
              <a:gd name="connsiteY2" fmla="*/ 2736000 h 2736000"/>
              <a:gd name="connsiteX3" fmla="*/ 0 w 4428000"/>
              <a:gd name="connsiteY3" fmla="*/ 2736000 h 27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8000" h="2736000">
                <a:moveTo>
                  <a:pt x="0" y="0"/>
                </a:moveTo>
                <a:lnTo>
                  <a:pt x="4428000" y="0"/>
                </a:lnTo>
                <a:lnTo>
                  <a:pt x="4428000" y="2736000"/>
                </a:lnTo>
                <a:lnTo>
                  <a:pt x="0" y="2736000"/>
                </a:lnTo>
                <a:close/>
              </a:path>
            </a:pathLst>
          </a:custGeom>
          <a:ln w="9525" cap="flat" cmpd="sng" algn="ctr">
            <a:solidFill>
              <a:schemeClr val="accent1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圆角矩形 1"/>
          <p:cNvSpPr/>
          <p:nvPr>
            <p:custDataLst>
              <p:tags r:id="rId5"/>
            </p:custDataLst>
          </p:nvPr>
        </p:nvSpPr>
        <p:spPr>
          <a:xfrm>
            <a:off x="670243" y="3833812"/>
            <a:ext cx="409575" cy="409575"/>
          </a:xfrm>
          <a:prstGeom prst="roundRect">
            <a:avLst>
              <a:gd name="adj" fmla="val 103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1276668" y="3831907"/>
            <a:ext cx="1228090" cy="4108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300" b="1">
                <a:solidFill>
                  <a:schemeClr val="tx1"/>
                </a:solidFill>
                <a:latin typeface="+mj-lt"/>
              </a:rPr>
              <a:t>Title</a:t>
            </a:r>
            <a:endParaRPr lang="en-US" sz="13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671513" y="4293552"/>
            <a:ext cx="1832610" cy="183769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Rapid Increase in Registrations </a:t>
            </a:r>
            <a:endParaRPr 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5" name="圆角矩形 4"/>
          <p:cNvSpPr/>
          <p:nvPr>
            <p:custDataLst>
              <p:tags r:id="rId8"/>
            </p:custDataLst>
          </p:nvPr>
        </p:nvSpPr>
        <p:spPr>
          <a:xfrm>
            <a:off x="2915603" y="3833812"/>
            <a:ext cx="409575" cy="409575"/>
          </a:xfrm>
          <a:prstGeom prst="roundRect">
            <a:avLst>
              <a:gd name="adj" fmla="val 87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sym typeface="+mn-lt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3535363" y="3826827"/>
            <a:ext cx="1203960" cy="4108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70000"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tx1"/>
                </a:solidFill>
                <a:latin typeface="+mj-lt"/>
              </a:rPr>
              <a:t>Rural and Urban</a:t>
            </a:r>
            <a:endParaRPr lang="en-US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2914333" y="4292282"/>
            <a:ext cx="1810385" cy="184023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Presentations are communication tools that can be used as demonstrations.</a:t>
            </a:r>
            <a:endParaRPr 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7" name="圆角矩形 6"/>
          <p:cNvSpPr/>
          <p:nvPr>
            <p:custDataLst>
              <p:tags r:id="rId11"/>
            </p:custDataLst>
          </p:nvPr>
        </p:nvSpPr>
        <p:spPr>
          <a:xfrm>
            <a:off x="5148898" y="3833812"/>
            <a:ext cx="409575" cy="409575"/>
          </a:xfrm>
          <a:prstGeom prst="roundRect">
            <a:avLst>
              <a:gd name="adj" fmla="val 75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sym typeface="+mn-lt"/>
            </a:endParaRPr>
          </a:p>
        </p:txBody>
      </p:sp>
      <p:sp>
        <p:nvSpPr>
          <p:cNvPr id="20" name="矩形 19"/>
          <p:cNvSpPr/>
          <p:nvPr>
            <p:custDataLst>
              <p:tags r:id="rId12"/>
            </p:custDataLst>
          </p:nvPr>
        </p:nvSpPr>
        <p:spPr>
          <a:xfrm>
            <a:off x="5755323" y="3831907"/>
            <a:ext cx="1228090" cy="4108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300" b="1">
                <a:solidFill>
                  <a:schemeClr val="tx1"/>
                </a:solidFill>
                <a:latin typeface="+mj-lt"/>
              </a:rPr>
              <a:t>Title</a:t>
            </a:r>
            <a:endParaRPr lang="en-US" sz="13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矩形 20"/>
          <p:cNvSpPr/>
          <p:nvPr>
            <p:custDataLst>
              <p:tags r:id="rId13"/>
            </p:custDataLst>
          </p:nvPr>
        </p:nvSpPr>
        <p:spPr>
          <a:xfrm>
            <a:off x="5148898" y="4292282"/>
            <a:ext cx="1832610" cy="184023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140 million daily active users. </a:t>
            </a:r>
            <a:endParaRPr 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2" name="矩形 21"/>
          <p:cNvSpPr/>
          <p:nvPr>
            <p:custDataLst>
              <p:tags r:id="rId14"/>
            </p:custDataLst>
          </p:nvPr>
        </p:nvSpPr>
        <p:spPr>
          <a:xfrm>
            <a:off x="10243503" y="3831907"/>
            <a:ext cx="1228090" cy="4108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70000"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chemeClr val="tx1"/>
                </a:solidFill>
                <a:latin typeface="+mj-lt"/>
              </a:rPr>
              <a:t>Web-crawling</a:t>
            </a:r>
            <a:br>
              <a:rPr lang="en-US" b="1">
                <a:solidFill>
                  <a:schemeClr val="tx1"/>
                </a:solidFill>
                <a:latin typeface="+mj-lt"/>
              </a:rPr>
            </a:br>
            <a:endParaRPr lang="en-US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矩形 22"/>
          <p:cNvSpPr/>
          <p:nvPr>
            <p:custDataLst>
              <p:tags r:id="rId15"/>
            </p:custDataLst>
          </p:nvPr>
        </p:nvSpPr>
        <p:spPr>
          <a:xfrm>
            <a:off x="9637078" y="4292282"/>
            <a:ext cx="1832610" cy="184023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Presentations are communication tools that can be used as demonstrations.</a:t>
            </a:r>
            <a:endParaRPr 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5" name="矩形 24"/>
          <p:cNvSpPr/>
          <p:nvPr>
            <p:custDataLst>
              <p:tags r:id="rId16"/>
            </p:custDataLst>
          </p:nvPr>
        </p:nvSpPr>
        <p:spPr>
          <a:xfrm>
            <a:off x="7999413" y="3831907"/>
            <a:ext cx="1228090" cy="4108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300" b="1" dirty="0">
                <a:solidFill>
                  <a:schemeClr val="tx1"/>
                </a:solidFill>
                <a:latin typeface="+mj-lt"/>
              </a:rPr>
              <a:t>Title</a:t>
            </a:r>
            <a:endParaRPr lang="en-US" sz="13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矩形 25"/>
          <p:cNvSpPr/>
          <p:nvPr>
            <p:custDataLst>
              <p:tags r:id="rId17"/>
            </p:custDataLst>
          </p:nvPr>
        </p:nvSpPr>
        <p:spPr>
          <a:xfrm>
            <a:off x="7392988" y="4292282"/>
            <a:ext cx="1832610" cy="184023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20 transactions.</a:t>
            </a:r>
            <a:endParaRPr 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7" name="圆角矩形 26"/>
          <p:cNvSpPr/>
          <p:nvPr>
            <p:custDataLst>
              <p:tags r:id="rId18"/>
            </p:custDataLst>
          </p:nvPr>
        </p:nvSpPr>
        <p:spPr>
          <a:xfrm>
            <a:off x="7392988" y="3833812"/>
            <a:ext cx="409575" cy="409575"/>
          </a:xfrm>
          <a:prstGeom prst="roundRect">
            <a:avLst>
              <a:gd name="adj" fmla="val 95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sym typeface="+mn-lt"/>
            </a:endParaRPr>
          </a:p>
        </p:txBody>
      </p:sp>
      <p:sp>
        <p:nvSpPr>
          <p:cNvPr id="29" name="圆角矩形 28"/>
          <p:cNvSpPr/>
          <p:nvPr>
            <p:custDataLst>
              <p:tags r:id="rId19"/>
            </p:custDataLst>
          </p:nvPr>
        </p:nvSpPr>
        <p:spPr>
          <a:xfrm>
            <a:off x="9637078" y="3833812"/>
            <a:ext cx="409575" cy="409575"/>
          </a:xfrm>
          <a:prstGeom prst="roundRect">
            <a:avLst>
              <a:gd name="adj" fmla="val 91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sym typeface="+mn-lt"/>
            </a:endParaRPr>
          </a:p>
        </p:txBody>
      </p:sp>
      <p:sp>
        <p:nvSpPr>
          <p:cNvPr id="30" name="图片 15" descr="343439383331313b343532303033313bd3a6d3c3c9ccb3c7"/>
          <p:cNvSpPr/>
          <p:nvPr>
            <p:custDataLst>
              <p:tags r:id="rId20"/>
            </p:custDataLst>
          </p:nvPr>
        </p:nvSpPr>
        <p:spPr>
          <a:xfrm>
            <a:off x="774383" y="3929697"/>
            <a:ext cx="202442" cy="218440"/>
          </a:xfrm>
          <a:custGeom>
            <a:avLst/>
            <a:gdLst>
              <a:gd name="connsiteX0" fmla="*/ 164599 w 202442"/>
              <a:gd name="connsiteY0" fmla="*/ 218554 h 218440"/>
              <a:gd name="connsiteX1" fmla="*/ 38073 w 202442"/>
              <a:gd name="connsiteY1" fmla="*/ 218554 h 218440"/>
              <a:gd name="connsiteX2" fmla="*/ 115 w 202442"/>
              <a:gd name="connsiteY2" fmla="*/ 182147 h 218440"/>
              <a:gd name="connsiteX3" fmla="*/ 115 w 202442"/>
              <a:gd name="connsiteY3" fmla="*/ 36521 h 218440"/>
              <a:gd name="connsiteX4" fmla="*/ 38073 w 202442"/>
              <a:gd name="connsiteY4" fmla="*/ 114 h 218440"/>
              <a:gd name="connsiteX5" fmla="*/ 164599 w 202442"/>
              <a:gd name="connsiteY5" fmla="*/ 114 h 218440"/>
              <a:gd name="connsiteX6" fmla="*/ 202557 w 202442"/>
              <a:gd name="connsiteY6" fmla="*/ 36521 h 218440"/>
              <a:gd name="connsiteX7" fmla="*/ 202557 w 202442"/>
              <a:gd name="connsiteY7" fmla="*/ 182147 h 218440"/>
              <a:gd name="connsiteX8" fmla="*/ 164599 w 202442"/>
              <a:gd name="connsiteY8" fmla="*/ 218554 h 218440"/>
              <a:gd name="connsiteX9" fmla="*/ 101336 w 202442"/>
              <a:gd name="connsiteY9" fmla="*/ 100666 h 218440"/>
              <a:gd name="connsiteX10" fmla="*/ 151946 w 202442"/>
              <a:gd name="connsiteY10" fmla="*/ 50390 h 218440"/>
              <a:gd name="connsiteX11" fmla="*/ 139294 w 202442"/>
              <a:gd name="connsiteY11" fmla="*/ 37821 h 218440"/>
              <a:gd name="connsiteX12" fmla="*/ 126641 w 202442"/>
              <a:gd name="connsiteY12" fmla="*/ 50390 h 218440"/>
              <a:gd name="connsiteX13" fmla="*/ 101336 w 202442"/>
              <a:gd name="connsiteY13" fmla="*/ 75528 h 218440"/>
              <a:gd name="connsiteX14" fmla="*/ 76031 w 202442"/>
              <a:gd name="connsiteY14" fmla="*/ 50390 h 218440"/>
              <a:gd name="connsiteX15" fmla="*/ 63378 w 202442"/>
              <a:gd name="connsiteY15" fmla="*/ 37821 h 218440"/>
              <a:gd name="connsiteX16" fmla="*/ 50725 w 202442"/>
              <a:gd name="connsiteY16" fmla="*/ 50390 h 218440"/>
              <a:gd name="connsiteX17" fmla="*/ 101336 w 202442"/>
              <a:gd name="connsiteY17" fmla="*/ 100666 h 218440"/>
              <a:gd name="connsiteX18" fmla="*/ 126641 w 202442"/>
              <a:gd name="connsiteY18" fmla="*/ 176080 h 218440"/>
              <a:gd name="connsiteX19" fmla="*/ 139294 w 202442"/>
              <a:gd name="connsiteY19" fmla="*/ 163510 h 218440"/>
              <a:gd name="connsiteX20" fmla="*/ 126641 w 202442"/>
              <a:gd name="connsiteY20" fmla="*/ 150941 h 218440"/>
              <a:gd name="connsiteX21" fmla="*/ 76031 w 202442"/>
              <a:gd name="connsiteY21" fmla="*/ 150941 h 218440"/>
              <a:gd name="connsiteX22" fmla="*/ 63378 w 202442"/>
              <a:gd name="connsiteY22" fmla="*/ 163510 h 218440"/>
              <a:gd name="connsiteX23" fmla="*/ 76031 w 202442"/>
              <a:gd name="connsiteY23" fmla="*/ 176080 h 218440"/>
              <a:gd name="connsiteX24" fmla="*/ 126641 w 202442"/>
              <a:gd name="connsiteY24" fmla="*/ 17608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2442" h="218440">
                <a:moveTo>
                  <a:pt x="164599" y="218554"/>
                </a:moveTo>
                <a:lnTo>
                  <a:pt x="38073" y="218554"/>
                </a:lnTo>
                <a:cubicBezTo>
                  <a:pt x="16563" y="218554"/>
                  <a:pt x="115" y="202778"/>
                  <a:pt x="115" y="182147"/>
                </a:cubicBezTo>
                <a:lnTo>
                  <a:pt x="115" y="36521"/>
                </a:lnTo>
                <a:cubicBezTo>
                  <a:pt x="115" y="15890"/>
                  <a:pt x="16563" y="114"/>
                  <a:pt x="38073" y="114"/>
                </a:cubicBezTo>
                <a:lnTo>
                  <a:pt x="164599" y="114"/>
                </a:lnTo>
                <a:cubicBezTo>
                  <a:pt x="186109" y="114"/>
                  <a:pt x="202557" y="15890"/>
                  <a:pt x="202557" y="36521"/>
                </a:cubicBezTo>
                <a:lnTo>
                  <a:pt x="202557" y="182147"/>
                </a:lnTo>
                <a:cubicBezTo>
                  <a:pt x="202557" y="202778"/>
                  <a:pt x="186109" y="218554"/>
                  <a:pt x="164599" y="218554"/>
                </a:cubicBezTo>
                <a:moveTo>
                  <a:pt x="101336" y="100666"/>
                </a:moveTo>
                <a:cubicBezTo>
                  <a:pt x="129171" y="100666"/>
                  <a:pt x="151946" y="78042"/>
                  <a:pt x="151946" y="50390"/>
                </a:cubicBezTo>
                <a:cubicBezTo>
                  <a:pt x="151946" y="42849"/>
                  <a:pt x="146885" y="37821"/>
                  <a:pt x="139294" y="37821"/>
                </a:cubicBezTo>
                <a:cubicBezTo>
                  <a:pt x="131702" y="37821"/>
                  <a:pt x="126641" y="42849"/>
                  <a:pt x="126641" y="50390"/>
                </a:cubicBezTo>
                <a:cubicBezTo>
                  <a:pt x="126641" y="64216"/>
                  <a:pt x="115254" y="75528"/>
                  <a:pt x="101336" y="75528"/>
                </a:cubicBezTo>
                <a:cubicBezTo>
                  <a:pt x="87418" y="75528"/>
                  <a:pt x="76031" y="64216"/>
                  <a:pt x="76031" y="50390"/>
                </a:cubicBezTo>
                <a:cubicBezTo>
                  <a:pt x="76031" y="42849"/>
                  <a:pt x="70970" y="37821"/>
                  <a:pt x="63378" y="37821"/>
                </a:cubicBezTo>
                <a:cubicBezTo>
                  <a:pt x="55786" y="37821"/>
                  <a:pt x="50725" y="42849"/>
                  <a:pt x="50725" y="50390"/>
                </a:cubicBezTo>
                <a:cubicBezTo>
                  <a:pt x="50725" y="78042"/>
                  <a:pt x="73500" y="100666"/>
                  <a:pt x="101336" y="100666"/>
                </a:cubicBezTo>
                <a:moveTo>
                  <a:pt x="126641" y="176080"/>
                </a:moveTo>
                <a:cubicBezTo>
                  <a:pt x="134233" y="176080"/>
                  <a:pt x="139294" y="171052"/>
                  <a:pt x="139294" y="163510"/>
                </a:cubicBezTo>
                <a:cubicBezTo>
                  <a:pt x="139294" y="155969"/>
                  <a:pt x="134233" y="150941"/>
                  <a:pt x="126641" y="150941"/>
                </a:cubicBezTo>
                <a:lnTo>
                  <a:pt x="76031" y="150941"/>
                </a:lnTo>
                <a:cubicBezTo>
                  <a:pt x="68439" y="150941"/>
                  <a:pt x="63378" y="155969"/>
                  <a:pt x="63378" y="163510"/>
                </a:cubicBezTo>
                <a:cubicBezTo>
                  <a:pt x="63378" y="171052"/>
                  <a:pt x="68439" y="176080"/>
                  <a:pt x="76031" y="176080"/>
                </a:cubicBezTo>
                <a:lnTo>
                  <a:pt x="126641" y="176080"/>
                </a:lnTo>
              </a:path>
            </a:pathLst>
          </a:custGeom>
          <a:solidFill>
            <a:srgbClr val="FFFFFF"/>
          </a:solidFill>
          <a:ln w="7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任意多边形: 形状 12"/>
          <p:cNvSpPr/>
          <p:nvPr>
            <p:custDataLst>
              <p:tags r:id="rId21"/>
            </p:custDataLst>
          </p:nvPr>
        </p:nvSpPr>
        <p:spPr>
          <a:xfrm>
            <a:off x="3011488" y="3929697"/>
            <a:ext cx="218498" cy="218088"/>
          </a:xfrm>
          <a:custGeom>
            <a:avLst/>
            <a:gdLst>
              <a:gd name="connsiteX0" fmla="*/ 126113 w 218498"/>
              <a:gd name="connsiteY0" fmla="*/ 123727 h 218088"/>
              <a:gd name="connsiteX1" fmla="*/ 190824 w 218498"/>
              <a:gd name="connsiteY1" fmla="*/ 123727 h 218088"/>
              <a:gd name="connsiteX2" fmla="*/ 206008 w 218498"/>
              <a:gd name="connsiteY2" fmla="*/ 138796 h 218088"/>
              <a:gd name="connsiteX3" fmla="*/ 206008 w 218498"/>
              <a:gd name="connsiteY3" fmla="*/ 203019 h 218088"/>
              <a:gd name="connsiteX4" fmla="*/ 190824 w 218498"/>
              <a:gd name="connsiteY4" fmla="*/ 218088 h 218088"/>
              <a:gd name="connsiteX5" fmla="*/ 126113 w 218498"/>
              <a:gd name="connsiteY5" fmla="*/ 218088 h 218088"/>
              <a:gd name="connsiteX6" fmla="*/ 110930 w 218498"/>
              <a:gd name="connsiteY6" fmla="*/ 203019 h 218088"/>
              <a:gd name="connsiteX7" fmla="*/ 110930 w 218498"/>
              <a:gd name="connsiteY7" fmla="*/ 138796 h 218088"/>
              <a:gd name="connsiteX8" fmla="*/ 126113 w 218498"/>
              <a:gd name="connsiteY8" fmla="*/ 123727 h 218088"/>
              <a:gd name="connsiteX9" fmla="*/ 15183 w 218498"/>
              <a:gd name="connsiteY9" fmla="*/ 123727 h 218088"/>
              <a:gd name="connsiteX10" fmla="*/ 79894 w 218498"/>
              <a:gd name="connsiteY10" fmla="*/ 123727 h 218088"/>
              <a:gd name="connsiteX11" fmla="*/ 95078 w 218498"/>
              <a:gd name="connsiteY11" fmla="*/ 138796 h 218088"/>
              <a:gd name="connsiteX12" fmla="*/ 95078 w 218498"/>
              <a:gd name="connsiteY12" fmla="*/ 203019 h 218088"/>
              <a:gd name="connsiteX13" fmla="*/ 79894 w 218498"/>
              <a:gd name="connsiteY13" fmla="*/ 218088 h 218088"/>
              <a:gd name="connsiteX14" fmla="*/ 15183 w 218498"/>
              <a:gd name="connsiteY14" fmla="*/ 218088 h 218088"/>
              <a:gd name="connsiteX15" fmla="*/ 0 w 218498"/>
              <a:gd name="connsiteY15" fmla="*/ 203019 h 218088"/>
              <a:gd name="connsiteX16" fmla="*/ 0 w 218498"/>
              <a:gd name="connsiteY16" fmla="*/ 138796 h 218088"/>
              <a:gd name="connsiteX17" fmla="*/ 15183 w 218498"/>
              <a:gd name="connsiteY17" fmla="*/ 123727 h 218088"/>
              <a:gd name="connsiteX18" fmla="*/ 160365 w 218498"/>
              <a:gd name="connsiteY18" fmla="*/ 36373 h 218088"/>
              <a:gd name="connsiteX19" fmla="*/ 138896 w 218498"/>
              <a:gd name="connsiteY19" fmla="*/ 57681 h 218088"/>
              <a:gd name="connsiteX20" fmla="*/ 160365 w 218498"/>
              <a:gd name="connsiteY20" fmla="*/ 78988 h 218088"/>
              <a:gd name="connsiteX21" fmla="*/ 181835 w 218498"/>
              <a:gd name="connsiteY21" fmla="*/ 57681 h 218088"/>
              <a:gd name="connsiteX22" fmla="*/ 15183 w 218498"/>
              <a:gd name="connsiteY22" fmla="*/ 13634 h 218088"/>
              <a:gd name="connsiteX23" fmla="*/ 79894 w 218498"/>
              <a:gd name="connsiteY23" fmla="*/ 13634 h 218088"/>
              <a:gd name="connsiteX24" fmla="*/ 95078 w 218498"/>
              <a:gd name="connsiteY24" fmla="*/ 28703 h 218088"/>
              <a:gd name="connsiteX25" fmla="*/ 95078 w 218498"/>
              <a:gd name="connsiteY25" fmla="*/ 92927 h 218088"/>
              <a:gd name="connsiteX26" fmla="*/ 79894 w 218498"/>
              <a:gd name="connsiteY26" fmla="*/ 107995 h 218088"/>
              <a:gd name="connsiteX27" fmla="*/ 15183 w 218498"/>
              <a:gd name="connsiteY27" fmla="*/ 107995 h 218088"/>
              <a:gd name="connsiteX28" fmla="*/ 0 w 218498"/>
              <a:gd name="connsiteY28" fmla="*/ 92927 h 218088"/>
              <a:gd name="connsiteX29" fmla="*/ 0 w 218498"/>
              <a:gd name="connsiteY29" fmla="*/ 28703 h 218088"/>
              <a:gd name="connsiteX30" fmla="*/ 15183 w 218498"/>
              <a:gd name="connsiteY30" fmla="*/ 13634 h 218088"/>
              <a:gd name="connsiteX31" fmla="*/ 160350 w 218498"/>
              <a:gd name="connsiteY31" fmla="*/ 0 h 218088"/>
              <a:gd name="connsiteX32" fmla="*/ 171084 w 218498"/>
              <a:gd name="connsiteY32" fmla="*/ 4412 h 218088"/>
              <a:gd name="connsiteX33" fmla="*/ 171099 w 218498"/>
              <a:gd name="connsiteY33" fmla="*/ 4412 h 218088"/>
              <a:gd name="connsiteX34" fmla="*/ 214054 w 218498"/>
              <a:gd name="connsiteY34" fmla="*/ 47027 h 218088"/>
              <a:gd name="connsiteX35" fmla="*/ 214054 w 218498"/>
              <a:gd name="connsiteY35" fmla="*/ 68334 h 218088"/>
              <a:gd name="connsiteX36" fmla="*/ 171099 w 218498"/>
              <a:gd name="connsiteY36" fmla="*/ 110964 h 218088"/>
              <a:gd name="connsiteX37" fmla="*/ 149630 w 218498"/>
              <a:gd name="connsiteY37" fmla="*/ 110964 h 218088"/>
              <a:gd name="connsiteX38" fmla="*/ 106691 w 218498"/>
              <a:gd name="connsiteY38" fmla="*/ 68334 h 218088"/>
              <a:gd name="connsiteX39" fmla="*/ 106691 w 218498"/>
              <a:gd name="connsiteY39" fmla="*/ 47027 h 218088"/>
              <a:gd name="connsiteX40" fmla="*/ 149615 w 218498"/>
              <a:gd name="connsiteY40" fmla="*/ 4412 h 218088"/>
              <a:gd name="connsiteX41" fmla="*/ 160350 w 218498"/>
              <a:gd name="connsiteY41" fmla="*/ 0 h 21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8498" h="218088">
                <a:moveTo>
                  <a:pt x="126113" y="123727"/>
                </a:moveTo>
                <a:lnTo>
                  <a:pt x="190824" y="123727"/>
                </a:lnTo>
                <a:cubicBezTo>
                  <a:pt x="199210" y="123727"/>
                  <a:pt x="206008" y="130473"/>
                  <a:pt x="206008" y="138796"/>
                </a:cubicBezTo>
                <a:lnTo>
                  <a:pt x="206008" y="203019"/>
                </a:lnTo>
                <a:cubicBezTo>
                  <a:pt x="206008" y="211342"/>
                  <a:pt x="199210" y="218088"/>
                  <a:pt x="190824" y="218088"/>
                </a:cubicBezTo>
                <a:lnTo>
                  <a:pt x="126113" y="218088"/>
                </a:lnTo>
                <a:cubicBezTo>
                  <a:pt x="117727" y="218088"/>
                  <a:pt x="110930" y="211342"/>
                  <a:pt x="110930" y="203019"/>
                </a:cubicBezTo>
                <a:lnTo>
                  <a:pt x="110930" y="138796"/>
                </a:lnTo>
                <a:cubicBezTo>
                  <a:pt x="110930" y="130473"/>
                  <a:pt x="117727" y="123727"/>
                  <a:pt x="126113" y="123727"/>
                </a:cubicBezTo>
                <a:close/>
                <a:moveTo>
                  <a:pt x="15183" y="123727"/>
                </a:moveTo>
                <a:lnTo>
                  <a:pt x="79894" y="123727"/>
                </a:lnTo>
                <a:cubicBezTo>
                  <a:pt x="88280" y="123727"/>
                  <a:pt x="95078" y="130473"/>
                  <a:pt x="95078" y="138796"/>
                </a:cubicBezTo>
                <a:lnTo>
                  <a:pt x="95078" y="203019"/>
                </a:lnTo>
                <a:cubicBezTo>
                  <a:pt x="95078" y="211342"/>
                  <a:pt x="88280" y="218088"/>
                  <a:pt x="79894" y="218088"/>
                </a:cubicBezTo>
                <a:lnTo>
                  <a:pt x="15183" y="218088"/>
                </a:lnTo>
                <a:cubicBezTo>
                  <a:pt x="6797" y="218088"/>
                  <a:pt x="0" y="211342"/>
                  <a:pt x="0" y="203019"/>
                </a:cubicBezTo>
                <a:lnTo>
                  <a:pt x="0" y="138796"/>
                </a:lnTo>
                <a:cubicBezTo>
                  <a:pt x="0" y="130473"/>
                  <a:pt x="6797" y="123727"/>
                  <a:pt x="15183" y="123727"/>
                </a:cubicBezTo>
                <a:close/>
                <a:moveTo>
                  <a:pt x="160365" y="36373"/>
                </a:moveTo>
                <a:lnTo>
                  <a:pt x="138896" y="57681"/>
                </a:lnTo>
                <a:lnTo>
                  <a:pt x="160365" y="78988"/>
                </a:lnTo>
                <a:lnTo>
                  <a:pt x="181835" y="57681"/>
                </a:lnTo>
                <a:close/>
                <a:moveTo>
                  <a:pt x="15183" y="13634"/>
                </a:moveTo>
                <a:lnTo>
                  <a:pt x="79894" y="13634"/>
                </a:lnTo>
                <a:cubicBezTo>
                  <a:pt x="88280" y="13634"/>
                  <a:pt x="95078" y="20381"/>
                  <a:pt x="95078" y="28703"/>
                </a:cubicBezTo>
                <a:lnTo>
                  <a:pt x="95078" y="92927"/>
                </a:lnTo>
                <a:cubicBezTo>
                  <a:pt x="95078" y="101248"/>
                  <a:pt x="88280" y="107995"/>
                  <a:pt x="79894" y="107995"/>
                </a:cubicBezTo>
                <a:lnTo>
                  <a:pt x="15183" y="107995"/>
                </a:lnTo>
                <a:cubicBezTo>
                  <a:pt x="6797" y="107995"/>
                  <a:pt x="0" y="101248"/>
                  <a:pt x="0" y="92927"/>
                </a:cubicBezTo>
                <a:lnTo>
                  <a:pt x="0" y="28703"/>
                </a:lnTo>
                <a:cubicBezTo>
                  <a:pt x="0" y="20381"/>
                  <a:pt x="6797" y="13634"/>
                  <a:pt x="15183" y="13634"/>
                </a:cubicBezTo>
                <a:close/>
                <a:moveTo>
                  <a:pt x="160350" y="0"/>
                </a:moveTo>
                <a:cubicBezTo>
                  <a:pt x="164235" y="0"/>
                  <a:pt x="168120" y="1471"/>
                  <a:pt x="171084" y="4412"/>
                </a:cubicBezTo>
                <a:lnTo>
                  <a:pt x="171099" y="4412"/>
                </a:lnTo>
                <a:lnTo>
                  <a:pt x="214054" y="47027"/>
                </a:lnTo>
                <a:cubicBezTo>
                  <a:pt x="219980" y="52912"/>
                  <a:pt x="219980" y="62450"/>
                  <a:pt x="214054" y="68334"/>
                </a:cubicBezTo>
                <a:lnTo>
                  <a:pt x="171099" y="110964"/>
                </a:lnTo>
                <a:cubicBezTo>
                  <a:pt x="165170" y="116847"/>
                  <a:pt x="155559" y="116847"/>
                  <a:pt x="149630" y="110964"/>
                </a:cubicBezTo>
                <a:lnTo>
                  <a:pt x="106691" y="68334"/>
                </a:lnTo>
                <a:cubicBezTo>
                  <a:pt x="100765" y="62450"/>
                  <a:pt x="100765" y="52912"/>
                  <a:pt x="106691" y="47027"/>
                </a:cubicBezTo>
                <a:lnTo>
                  <a:pt x="149615" y="4412"/>
                </a:lnTo>
                <a:cubicBezTo>
                  <a:pt x="152580" y="1471"/>
                  <a:pt x="156465" y="0"/>
                  <a:pt x="160350" y="0"/>
                </a:cubicBezTo>
                <a:close/>
              </a:path>
            </a:pathLst>
          </a:custGeom>
          <a:solidFill>
            <a:srgbClr val="FFFFFF"/>
          </a:solidFill>
          <a:ln w="74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图片 14" descr="343435383038363b343532323339393bd6b4d0d0d5aad2aa"/>
          <p:cNvSpPr/>
          <p:nvPr>
            <p:custDataLst>
              <p:tags r:id="rId22"/>
            </p:custDataLst>
          </p:nvPr>
        </p:nvSpPr>
        <p:spPr>
          <a:xfrm>
            <a:off x="5261293" y="3929697"/>
            <a:ext cx="185906" cy="218440"/>
          </a:xfrm>
          <a:custGeom>
            <a:avLst/>
            <a:gdLst>
              <a:gd name="connsiteX0" fmla="*/ 61383 w 185906"/>
              <a:gd name="connsiteY0" fmla="*/ 22846 h 218440"/>
              <a:gd name="connsiteX1" fmla="*/ 92569 w 185906"/>
              <a:gd name="connsiteY1" fmla="*/ -392 h 218440"/>
              <a:gd name="connsiteX2" fmla="*/ 123756 w 185906"/>
              <a:gd name="connsiteY2" fmla="*/ 22846 h 218440"/>
              <a:gd name="connsiteX3" fmla="*/ 166932 w 185906"/>
              <a:gd name="connsiteY3" fmla="*/ 22846 h 218440"/>
              <a:gd name="connsiteX4" fmla="*/ 185523 w 185906"/>
              <a:gd name="connsiteY4" fmla="*/ 41437 h 218440"/>
              <a:gd name="connsiteX5" fmla="*/ 185523 w 185906"/>
              <a:gd name="connsiteY5" fmla="*/ 199458 h 218440"/>
              <a:gd name="connsiteX6" fmla="*/ 166932 w 185906"/>
              <a:gd name="connsiteY6" fmla="*/ 218048 h 218440"/>
              <a:gd name="connsiteX7" fmla="*/ 18207 w 185906"/>
              <a:gd name="connsiteY7" fmla="*/ 218048 h 218440"/>
              <a:gd name="connsiteX8" fmla="*/ -384 w 185906"/>
              <a:gd name="connsiteY8" fmla="*/ 199458 h 218440"/>
              <a:gd name="connsiteX9" fmla="*/ -384 w 185906"/>
              <a:gd name="connsiteY9" fmla="*/ 41437 h 218440"/>
              <a:gd name="connsiteX10" fmla="*/ 18207 w 185906"/>
              <a:gd name="connsiteY10" fmla="*/ 22846 h 218440"/>
              <a:gd name="connsiteX11" fmla="*/ 61383 w 185906"/>
              <a:gd name="connsiteY11" fmla="*/ 22846 h 218440"/>
              <a:gd name="connsiteX12" fmla="*/ 92569 w 185906"/>
              <a:gd name="connsiteY12" fmla="*/ 36789 h 218440"/>
              <a:gd name="connsiteX13" fmla="*/ 101865 w 185906"/>
              <a:gd name="connsiteY13" fmla="*/ 27494 h 218440"/>
              <a:gd name="connsiteX14" fmla="*/ 92569 w 185906"/>
              <a:gd name="connsiteY14" fmla="*/ 18199 h 218440"/>
              <a:gd name="connsiteX15" fmla="*/ 83274 w 185906"/>
              <a:gd name="connsiteY15" fmla="*/ 27494 h 218440"/>
              <a:gd name="connsiteX16" fmla="*/ 92569 w 185906"/>
              <a:gd name="connsiteY16" fmla="*/ 36789 h 218440"/>
              <a:gd name="connsiteX17" fmla="*/ 46093 w 185906"/>
              <a:gd name="connsiteY17" fmla="*/ 69323 h 218440"/>
              <a:gd name="connsiteX18" fmla="*/ 36797 w 185906"/>
              <a:gd name="connsiteY18" fmla="*/ 78618 h 218440"/>
              <a:gd name="connsiteX19" fmla="*/ 46093 w 185906"/>
              <a:gd name="connsiteY19" fmla="*/ 87914 h 218440"/>
              <a:gd name="connsiteX20" fmla="*/ 139046 w 185906"/>
              <a:gd name="connsiteY20" fmla="*/ 87914 h 218440"/>
              <a:gd name="connsiteX21" fmla="*/ 148341 w 185906"/>
              <a:gd name="connsiteY21" fmla="*/ 78618 h 218440"/>
              <a:gd name="connsiteX22" fmla="*/ 139046 w 185906"/>
              <a:gd name="connsiteY22" fmla="*/ 69323 h 218440"/>
              <a:gd name="connsiteX23" fmla="*/ 46093 w 185906"/>
              <a:gd name="connsiteY23" fmla="*/ 69323 h 218440"/>
              <a:gd name="connsiteX24" fmla="*/ 46093 w 185906"/>
              <a:gd name="connsiteY24" fmla="*/ 111152 h 218440"/>
              <a:gd name="connsiteX25" fmla="*/ 36797 w 185906"/>
              <a:gd name="connsiteY25" fmla="*/ 120447 h 218440"/>
              <a:gd name="connsiteX26" fmla="*/ 46093 w 185906"/>
              <a:gd name="connsiteY26" fmla="*/ 129743 h 218440"/>
              <a:gd name="connsiteX27" fmla="*/ 139046 w 185906"/>
              <a:gd name="connsiteY27" fmla="*/ 129743 h 218440"/>
              <a:gd name="connsiteX28" fmla="*/ 148341 w 185906"/>
              <a:gd name="connsiteY28" fmla="*/ 120447 h 218440"/>
              <a:gd name="connsiteX29" fmla="*/ 139046 w 185906"/>
              <a:gd name="connsiteY29" fmla="*/ 111152 h 218440"/>
              <a:gd name="connsiteX30" fmla="*/ 46093 w 185906"/>
              <a:gd name="connsiteY30" fmla="*/ 111152 h 218440"/>
              <a:gd name="connsiteX31" fmla="*/ 46093 w 185906"/>
              <a:gd name="connsiteY31" fmla="*/ 152981 h 218440"/>
              <a:gd name="connsiteX32" fmla="*/ 36797 w 185906"/>
              <a:gd name="connsiteY32" fmla="*/ 162276 h 218440"/>
              <a:gd name="connsiteX33" fmla="*/ 46093 w 185906"/>
              <a:gd name="connsiteY33" fmla="*/ 171572 h 218440"/>
              <a:gd name="connsiteX34" fmla="*/ 92569 w 185906"/>
              <a:gd name="connsiteY34" fmla="*/ 171572 h 218440"/>
              <a:gd name="connsiteX35" fmla="*/ 101865 w 185906"/>
              <a:gd name="connsiteY35" fmla="*/ 162276 h 218440"/>
              <a:gd name="connsiteX36" fmla="*/ 92569 w 185906"/>
              <a:gd name="connsiteY36" fmla="*/ 152981 h 218440"/>
              <a:gd name="connsiteX37" fmla="*/ 46093 w 185906"/>
              <a:gd name="connsiteY37" fmla="*/ 152981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5906" h="218440">
                <a:moveTo>
                  <a:pt x="61383" y="22846"/>
                </a:moveTo>
                <a:cubicBezTo>
                  <a:pt x="65383" y="9408"/>
                  <a:pt x="77832" y="-392"/>
                  <a:pt x="92569" y="-392"/>
                </a:cubicBezTo>
                <a:cubicBezTo>
                  <a:pt x="107307" y="-392"/>
                  <a:pt x="119756" y="9408"/>
                  <a:pt x="123756" y="22846"/>
                </a:cubicBezTo>
                <a:lnTo>
                  <a:pt x="166932" y="22846"/>
                </a:lnTo>
                <a:cubicBezTo>
                  <a:pt x="177199" y="22846"/>
                  <a:pt x="185523" y="31170"/>
                  <a:pt x="185523" y="41437"/>
                </a:cubicBezTo>
                <a:lnTo>
                  <a:pt x="185523" y="199458"/>
                </a:lnTo>
                <a:cubicBezTo>
                  <a:pt x="185523" y="209725"/>
                  <a:pt x="177199" y="218048"/>
                  <a:pt x="166932" y="218048"/>
                </a:cubicBezTo>
                <a:lnTo>
                  <a:pt x="18207" y="218048"/>
                </a:lnTo>
                <a:cubicBezTo>
                  <a:pt x="7939" y="218048"/>
                  <a:pt x="-384" y="209725"/>
                  <a:pt x="-384" y="199458"/>
                </a:cubicBezTo>
                <a:lnTo>
                  <a:pt x="-384" y="41437"/>
                </a:lnTo>
                <a:cubicBezTo>
                  <a:pt x="-384" y="31170"/>
                  <a:pt x="7939" y="22846"/>
                  <a:pt x="18207" y="22846"/>
                </a:cubicBezTo>
                <a:lnTo>
                  <a:pt x="61383" y="22846"/>
                </a:lnTo>
                <a:moveTo>
                  <a:pt x="92569" y="36789"/>
                </a:moveTo>
                <a:cubicBezTo>
                  <a:pt x="97703" y="36789"/>
                  <a:pt x="101865" y="32628"/>
                  <a:pt x="101865" y="27494"/>
                </a:cubicBezTo>
                <a:cubicBezTo>
                  <a:pt x="101865" y="22360"/>
                  <a:pt x="97703" y="18199"/>
                  <a:pt x="92569" y="18199"/>
                </a:cubicBezTo>
                <a:cubicBezTo>
                  <a:pt x="87436" y="18199"/>
                  <a:pt x="83274" y="22360"/>
                  <a:pt x="83274" y="27494"/>
                </a:cubicBezTo>
                <a:cubicBezTo>
                  <a:pt x="83274" y="32628"/>
                  <a:pt x="87436" y="36789"/>
                  <a:pt x="92569" y="36789"/>
                </a:cubicBezTo>
                <a:moveTo>
                  <a:pt x="46093" y="69323"/>
                </a:moveTo>
                <a:cubicBezTo>
                  <a:pt x="40959" y="69323"/>
                  <a:pt x="36797" y="73485"/>
                  <a:pt x="36797" y="78618"/>
                </a:cubicBezTo>
                <a:cubicBezTo>
                  <a:pt x="36797" y="83752"/>
                  <a:pt x="40959" y="87914"/>
                  <a:pt x="46093" y="87914"/>
                </a:cubicBezTo>
                <a:lnTo>
                  <a:pt x="139046" y="87914"/>
                </a:lnTo>
                <a:cubicBezTo>
                  <a:pt x="144180" y="87914"/>
                  <a:pt x="148341" y="83752"/>
                  <a:pt x="148341" y="78618"/>
                </a:cubicBezTo>
                <a:cubicBezTo>
                  <a:pt x="148341" y="73485"/>
                  <a:pt x="144180" y="69323"/>
                  <a:pt x="139046" y="69323"/>
                </a:cubicBezTo>
                <a:lnTo>
                  <a:pt x="46093" y="69323"/>
                </a:lnTo>
                <a:moveTo>
                  <a:pt x="46093" y="111152"/>
                </a:moveTo>
                <a:cubicBezTo>
                  <a:pt x="40959" y="111152"/>
                  <a:pt x="36797" y="115314"/>
                  <a:pt x="36797" y="120447"/>
                </a:cubicBezTo>
                <a:cubicBezTo>
                  <a:pt x="36797" y="125581"/>
                  <a:pt x="40959" y="129743"/>
                  <a:pt x="46093" y="129743"/>
                </a:cubicBezTo>
                <a:lnTo>
                  <a:pt x="139046" y="129743"/>
                </a:lnTo>
                <a:cubicBezTo>
                  <a:pt x="144180" y="129743"/>
                  <a:pt x="148341" y="125581"/>
                  <a:pt x="148341" y="120447"/>
                </a:cubicBezTo>
                <a:cubicBezTo>
                  <a:pt x="148341" y="115314"/>
                  <a:pt x="144180" y="111152"/>
                  <a:pt x="139046" y="111152"/>
                </a:cubicBezTo>
                <a:lnTo>
                  <a:pt x="46093" y="111152"/>
                </a:lnTo>
                <a:moveTo>
                  <a:pt x="46093" y="152981"/>
                </a:moveTo>
                <a:cubicBezTo>
                  <a:pt x="40959" y="152981"/>
                  <a:pt x="36797" y="157143"/>
                  <a:pt x="36797" y="162276"/>
                </a:cubicBezTo>
                <a:cubicBezTo>
                  <a:pt x="36797" y="167410"/>
                  <a:pt x="40959" y="171572"/>
                  <a:pt x="46093" y="171572"/>
                </a:cubicBezTo>
                <a:lnTo>
                  <a:pt x="92569" y="171572"/>
                </a:lnTo>
                <a:cubicBezTo>
                  <a:pt x="97703" y="171572"/>
                  <a:pt x="101865" y="167410"/>
                  <a:pt x="101865" y="162276"/>
                </a:cubicBezTo>
                <a:cubicBezTo>
                  <a:pt x="101865" y="157143"/>
                  <a:pt x="97703" y="152981"/>
                  <a:pt x="92569" y="152981"/>
                </a:cubicBezTo>
                <a:lnTo>
                  <a:pt x="46093" y="152981"/>
                </a:lnTo>
              </a:path>
            </a:pathLst>
          </a:custGeom>
          <a:solidFill>
            <a:srgbClr val="FFFFFF"/>
          </a:solidFill>
          <a:ln w="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图片 72" descr="343439383331313b343532303031393bd2b5bca8b9dcc0ed"/>
          <p:cNvSpPr/>
          <p:nvPr>
            <p:custDataLst>
              <p:tags r:id="rId23"/>
            </p:custDataLst>
          </p:nvPr>
        </p:nvSpPr>
        <p:spPr>
          <a:xfrm>
            <a:off x="7488873" y="3937317"/>
            <a:ext cx="218439" cy="202786"/>
          </a:xfrm>
          <a:custGeom>
            <a:avLst/>
            <a:gdLst>
              <a:gd name="connsiteX0" fmla="*/ 192921 w 218439"/>
              <a:gd name="connsiteY0" fmla="*/ 115 h 202786"/>
              <a:gd name="connsiteX1" fmla="*/ 25190 w 218439"/>
              <a:gd name="connsiteY1" fmla="*/ 115 h 202786"/>
              <a:gd name="connsiteX2" fmla="*/ 114 w 218439"/>
              <a:gd name="connsiteY2" fmla="*/ 25393 h 202786"/>
              <a:gd name="connsiteX3" fmla="*/ 114 w 218439"/>
              <a:gd name="connsiteY3" fmla="*/ 134370 h 202786"/>
              <a:gd name="connsiteX4" fmla="*/ 25190 w 218439"/>
              <a:gd name="connsiteY4" fmla="*/ 159648 h 202786"/>
              <a:gd name="connsiteX5" fmla="*/ 88159 w 218439"/>
              <a:gd name="connsiteY5" fmla="*/ 159648 h 202786"/>
              <a:gd name="connsiteX6" fmla="*/ 88159 w 218439"/>
              <a:gd name="connsiteY6" fmla="*/ 190543 h 202786"/>
              <a:gd name="connsiteX7" fmla="*/ 53610 w 218439"/>
              <a:gd name="connsiteY7" fmla="*/ 190543 h 202786"/>
              <a:gd name="connsiteX8" fmla="*/ 47480 w 218439"/>
              <a:gd name="connsiteY8" fmla="*/ 196722 h 202786"/>
              <a:gd name="connsiteX9" fmla="*/ 53610 w 218439"/>
              <a:gd name="connsiteY9" fmla="*/ 202902 h 202786"/>
              <a:gd name="connsiteX10" fmla="*/ 160044 w 218439"/>
              <a:gd name="connsiteY10" fmla="*/ 202902 h 202786"/>
              <a:gd name="connsiteX11" fmla="*/ 166173 w 218439"/>
              <a:gd name="connsiteY11" fmla="*/ 196722 h 202786"/>
              <a:gd name="connsiteX12" fmla="*/ 160044 w 218439"/>
              <a:gd name="connsiteY12" fmla="*/ 190543 h 202786"/>
              <a:gd name="connsiteX13" fmla="*/ 126052 w 218439"/>
              <a:gd name="connsiteY13" fmla="*/ 190543 h 202786"/>
              <a:gd name="connsiteX14" fmla="*/ 126052 w 218439"/>
              <a:gd name="connsiteY14" fmla="*/ 159648 h 202786"/>
              <a:gd name="connsiteX15" fmla="*/ 193478 w 218439"/>
              <a:gd name="connsiteY15" fmla="*/ 159648 h 202786"/>
              <a:gd name="connsiteX16" fmla="*/ 218554 w 218439"/>
              <a:gd name="connsiteY16" fmla="*/ 134370 h 202786"/>
              <a:gd name="connsiteX17" fmla="*/ 218554 w 218439"/>
              <a:gd name="connsiteY17" fmla="*/ 25393 h 202786"/>
              <a:gd name="connsiteX18" fmla="*/ 192921 w 218439"/>
              <a:gd name="connsiteY18" fmla="*/ 115 h 202786"/>
              <a:gd name="connsiteX19" fmla="*/ 181775 w 218439"/>
              <a:gd name="connsiteY19" fmla="*/ 37751 h 202786"/>
              <a:gd name="connsiteX20" fmla="*/ 181775 w 218439"/>
              <a:gd name="connsiteY20" fmla="*/ 37751 h 202786"/>
              <a:gd name="connsiteX21" fmla="*/ 181775 w 218439"/>
              <a:gd name="connsiteY21" fmla="*/ 38313 h 202786"/>
              <a:gd name="connsiteX22" fmla="*/ 119365 w 218439"/>
              <a:gd name="connsiteY22" fmla="*/ 122012 h 202786"/>
              <a:gd name="connsiteX23" fmla="*/ 117693 w 218439"/>
              <a:gd name="connsiteY23" fmla="*/ 120888 h 202786"/>
              <a:gd name="connsiteX24" fmla="*/ 68655 w 218439"/>
              <a:gd name="connsiteY24" fmla="*/ 84937 h 202786"/>
              <a:gd name="connsiteX25" fmla="*/ 51381 w 218439"/>
              <a:gd name="connsiteY25" fmla="*/ 107406 h 202786"/>
              <a:gd name="connsiteX26" fmla="*/ 43579 w 218439"/>
              <a:gd name="connsiteY26" fmla="*/ 110215 h 202786"/>
              <a:gd name="connsiteX27" fmla="*/ 39678 w 218439"/>
              <a:gd name="connsiteY27" fmla="*/ 101789 h 202786"/>
              <a:gd name="connsiteX28" fmla="*/ 40236 w 218439"/>
              <a:gd name="connsiteY28" fmla="*/ 100666 h 202786"/>
              <a:gd name="connsiteX29" fmla="*/ 63640 w 218439"/>
              <a:gd name="connsiteY29" fmla="*/ 69770 h 202786"/>
              <a:gd name="connsiteX30" fmla="*/ 65869 w 218439"/>
              <a:gd name="connsiteY30" fmla="*/ 66961 h 202786"/>
              <a:gd name="connsiteX31" fmla="*/ 116578 w 218439"/>
              <a:gd name="connsiteY31" fmla="*/ 104598 h 202786"/>
              <a:gd name="connsiteX32" fmla="*/ 171746 w 218439"/>
              <a:gd name="connsiteY32" fmla="*/ 31010 h 202786"/>
              <a:gd name="connsiteX33" fmla="*/ 178432 w 218439"/>
              <a:gd name="connsiteY33" fmla="*/ 29887 h 202786"/>
              <a:gd name="connsiteX34" fmla="*/ 181775 w 218439"/>
              <a:gd name="connsiteY34" fmla="*/ 37751 h 20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18439" h="202786">
                <a:moveTo>
                  <a:pt x="192921" y="115"/>
                </a:moveTo>
                <a:lnTo>
                  <a:pt x="25190" y="115"/>
                </a:lnTo>
                <a:cubicBezTo>
                  <a:pt x="11259" y="115"/>
                  <a:pt x="114" y="11350"/>
                  <a:pt x="114" y="25393"/>
                </a:cubicBezTo>
                <a:lnTo>
                  <a:pt x="114" y="134370"/>
                </a:lnTo>
                <a:cubicBezTo>
                  <a:pt x="114" y="148413"/>
                  <a:pt x="11259" y="159648"/>
                  <a:pt x="25190" y="159648"/>
                </a:cubicBezTo>
                <a:lnTo>
                  <a:pt x="88159" y="159648"/>
                </a:lnTo>
                <a:lnTo>
                  <a:pt x="88159" y="190543"/>
                </a:lnTo>
                <a:lnTo>
                  <a:pt x="53610" y="190543"/>
                </a:lnTo>
                <a:cubicBezTo>
                  <a:pt x="50266" y="190543"/>
                  <a:pt x="47480" y="193352"/>
                  <a:pt x="47480" y="196722"/>
                </a:cubicBezTo>
                <a:cubicBezTo>
                  <a:pt x="47480" y="200093"/>
                  <a:pt x="50266" y="202902"/>
                  <a:pt x="53610" y="202902"/>
                </a:cubicBezTo>
                <a:lnTo>
                  <a:pt x="160044" y="202902"/>
                </a:lnTo>
                <a:cubicBezTo>
                  <a:pt x="163387" y="202902"/>
                  <a:pt x="166173" y="200093"/>
                  <a:pt x="166173" y="196722"/>
                </a:cubicBezTo>
                <a:cubicBezTo>
                  <a:pt x="166173" y="193352"/>
                  <a:pt x="163387" y="190543"/>
                  <a:pt x="160044" y="190543"/>
                </a:cubicBezTo>
                <a:lnTo>
                  <a:pt x="126052" y="190543"/>
                </a:lnTo>
                <a:lnTo>
                  <a:pt x="126052" y="159648"/>
                </a:lnTo>
                <a:lnTo>
                  <a:pt x="193478" y="159648"/>
                </a:lnTo>
                <a:cubicBezTo>
                  <a:pt x="207409" y="159648"/>
                  <a:pt x="218554" y="148413"/>
                  <a:pt x="218554" y="134370"/>
                </a:cubicBezTo>
                <a:lnTo>
                  <a:pt x="218554" y="25393"/>
                </a:lnTo>
                <a:cubicBezTo>
                  <a:pt x="217996" y="11911"/>
                  <a:pt x="206852" y="115"/>
                  <a:pt x="192921" y="115"/>
                </a:cubicBezTo>
                <a:moveTo>
                  <a:pt x="181775" y="37751"/>
                </a:moveTo>
                <a:cubicBezTo>
                  <a:pt x="181775" y="37751"/>
                  <a:pt x="181775" y="38313"/>
                  <a:pt x="181775" y="37751"/>
                </a:cubicBezTo>
                <a:lnTo>
                  <a:pt x="181775" y="38313"/>
                </a:lnTo>
                <a:lnTo>
                  <a:pt x="119365" y="122012"/>
                </a:lnTo>
                <a:lnTo>
                  <a:pt x="117693" y="120888"/>
                </a:lnTo>
                <a:lnTo>
                  <a:pt x="68655" y="84937"/>
                </a:lnTo>
                <a:lnTo>
                  <a:pt x="51381" y="107406"/>
                </a:lnTo>
                <a:cubicBezTo>
                  <a:pt x="49709" y="110215"/>
                  <a:pt x="46365" y="111339"/>
                  <a:pt x="43579" y="110215"/>
                </a:cubicBezTo>
                <a:cubicBezTo>
                  <a:pt x="40236" y="109091"/>
                  <a:pt x="38564" y="105159"/>
                  <a:pt x="39678" y="101789"/>
                </a:cubicBezTo>
                <a:cubicBezTo>
                  <a:pt x="39678" y="101228"/>
                  <a:pt x="39678" y="101228"/>
                  <a:pt x="40236" y="100666"/>
                </a:cubicBezTo>
                <a:lnTo>
                  <a:pt x="63640" y="69770"/>
                </a:lnTo>
                <a:lnTo>
                  <a:pt x="65869" y="66961"/>
                </a:lnTo>
                <a:lnTo>
                  <a:pt x="116578" y="104598"/>
                </a:lnTo>
                <a:lnTo>
                  <a:pt x="171746" y="31010"/>
                </a:lnTo>
                <a:cubicBezTo>
                  <a:pt x="173418" y="29325"/>
                  <a:pt x="176204" y="28764"/>
                  <a:pt x="178432" y="29887"/>
                </a:cubicBezTo>
                <a:cubicBezTo>
                  <a:pt x="181775" y="31010"/>
                  <a:pt x="183447" y="34381"/>
                  <a:pt x="181775" y="37751"/>
                </a:cubicBezTo>
              </a:path>
            </a:pathLst>
          </a:custGeom>
          <a:solidFill>
            <a:srgbClr val="FFFFFF"/>
          </a:solidFill>
          <a:ln w="7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任意多边形: 形状 29"/>
          <p:cNvSpPr/>
          <p:nvPr>
            <p:custDataLst>
              <p:tags r:id="rId24"/>
            </p:custDataLst>
          </p:nvPr>
        </p:nvSpPr>
        <p:spPr>
          <a:xfrm>
            <a:off x="9732963" y="3929697"/>
            <a:ext cx="217805" cy="217560"/>
          </a:xfrm>
          <a:custGeom>
            <a:avLst/>
            <a:gdLst>
              <a:gd name="connsiteX0" fmla="*/ 100163 w 217805"/>
              <a:gd name="connsiteY0" fmla="*/ 148263 h 217560"/>
              <a:gd name="connsiteX1" fmla="*/ 44421 w 217805"/>
              <a:gd name="connsiteY1" fmla="*/ 161841 h 217560"/>
              <a:gd name="connsiteX2" fmla="*/ 40663 w 217805"/>
              <a:gd name="connsiteY2" fmla="*/ 166643 h 217560"/>
              <a:gd name="connsiteX3" fmla="*/ 40663 w 217805"/>
              <a:gd name="connsiteY3" fmla="*/ 172317 h 217560"/>
              <a:gd name="connsiteX4" fmla="*/ 44421 w 217805"/>
              <a:gd name="connsiteY4" fmla="*/ 175274 h 217560"/>
              <a:gd name="connsiteX5" fmla="*/ 100163 w 217805"/>
              <a:gd name="connsiteY5" fmla="*/ 161696 h 217560"/>
              <a:gd name="connsiteX6" fmla="*/ 103921 w 217805"/>
              <a:gd name="connsiteY6" fmla="*/ 156895 h 217560"/>
              <a:gd name="connsiteX7" fmla="*/ 103921 w 217805"/>
              <a:gd name="connsiteY7" fmla="*/ 151222 h 217560"/>
              <a:gd name="connsiteX8" fmla="*/ 100163 w 217805"/>
              <a:gd name="connsiteY8" fmla="*/ 148263 h 217560"/>
              <a:gd name="connsiteX9" fmla="*/ 100163 w 217805"/>
              <a:gd name="connsiteY9" fmla="*/ 121399 h 217560"/>
              <a:gd name="connsiteX10" fmla="*/ 44421 w 217805"/>
              <a:gd name="connsiteY10" fmla="*/ 134977 h 217560"/>
              <a:gd name="connsiteX11" fmla="*/ 40663 w 217805"/>
              <a:gd name="connsiteY11" fmla="*/ 139778 h 217560"/>
              <a:gd name="connsiteX12" fmla="*/ 40663 w 217805"/>
              <a:gd name="connsiteY12" fmla="*/ 145452 h 217560"/>
              <a:gd name="connsiteX13" fmla="*/ 44421 w 217805"/>
              <a:gd name="connsiteY13" fmla="*/ 148409 h 217560"/>
              <a:gd name="connsiteX14" fmla="*/ 100163 w 217805"/>
              <a:gd name="connsiteY14" fmla="*/ 134831 h 217560"/>
              <a:gd name="connsiteX15" fmla="*/ 103921 w 217805"/>
              <a:gd name="connsiteY15" fmla="*/ 130031 h 217560"/>
              <a:gd name="connsiteX16" fmla="*/ 103921 w 217805"/>
              <a:gd name="connsiteY16" fmla="*/ 124357 h 217560"/>
              <a:gd name="connsiteX17" fmla="*/ 100163 w 217805"/>
              <a:gd name="connsiteY17" fmla="*/ 121399 h 217560"/>
              <a:gd name="connsiteX18" fmla="*/ 100163 w 217805"/>
              <a:gd name="connsiteY18" fmla="*/ 94533 h 217560"/>
              <a:gd name="connsiteX19" fmla="*/ 44421 w 217805"/>
              <a:gd name="connsiteY19" fmla="*/ 108111 h 217560"/>
              <a:gd name="connsiteX20" fmla="*/ 40663 w 217805"/>
              <a:gd name="connsiteY20" fmla="*/ 112913 h 217560"/>
              <a:gd name="connsiteX21" fmla="*/ 40663 w 217805"/>
              <a:gd name="connsiteY21" fmla="*/ 118586 h 217560"/>
              <a:gd name="connsiteX22" fmla="*/ 44421 w 217805"/>
              <a:gd name="connsiteY22" fmla="*/ 121544 h 217560"/>
              <a:gd name="connsiteX23" fmla="*/ 100163 w 217805"/>
              <a:gd name="connsiteY23" fmla="*/ 107966 h 217560"/>
              <a:gd name="connsiteX24" fmla="*/ 103921 w 217805"/>
              <a:gd name="connsiteY24" fmla="*/ 103166 h 217560"/>
              <a:gd name="connsiteX25" fmla="*/ 103921 w 217805"/>
              <a:gd name="connsiteY25" fmla="*/ 97492 h 217560"/>
              <a:gd name="connsiteX26" fmla="*/ 100163 w 217805"/>
              <a:gd name="connsiteY26" fmla="*/ 94533 h 217560"/>
              <a:gd name="connsiteX27" fmla="*/ 118324 w 217805"/>
              <a:gd name="connsiteY27" fmla="*/ 39713 h 217560"/>
              <a:gd name="connsiteX28" fmla="*/ 125016 w 217805"/>
              <a:gd name="connsiteY28" fmla="*/ 40707 h 217560"/>
              <a:gd name="connsiteX29" fmla="*/ 154379 w 217805"/>
              <a:gd name="connsiteY29" fmla="*/ 63523 h 217560"/>
              <a:gd name="connsiteX30" fmla="*/ 157433 w 217805"/>
              <a:gd name="connsiteY30" fmla="*/ 69778 h 217560"/>
              <a:gd name="connsiteX31" fmla="*/ 157433 w 217805"/>
              <a:gd name="connsiteY31" fmla="*/ 213680 h 217560"/>
              <a:gd name="connsiteX32" fmla="*/ 153554 w 217805"/>
              <a:gd name="connsiteY32" fmla="*/ 217560 h 217560"/>
              <a:gd name="connsiteX33" fmla="*/ 19326 w 217805"/>
              <a:gd name="connsiteY33" fmla="*/ 217560 h 217560"/>
              <a:gd name="connsiteX34" fmla="*/ 19305 w 217805"/>
              <a:gd name="connsiteY34" fmla="*/ 217539 h 217560"/>
              <a:gd name="connsiteX35" fmla="*/ 7759 w 217805"/>
              <a:gd name="connsiteY35" fmla="*/ 217539 h 217560"/>
              <a:gd name="connsiteX36" fmla="*/ 0 w 217805"/>
              <a:gd name="connsiteY36" fmla="*/ 209781 h 217560"/>
              <a:gd name="connsiteX37" fmla="*/ 7759 w 217805"/>
              <a:gd name="connsiteY37" fmla="*/ 202022 h 217560"/>
              <a:gd name="connsiteX38" fmla="*/ 15453 w 217805"/>
              <a:gd name="connsiteY38" fmla="*/ 202022 h 217560"/>
              <a:gd name="connsiteX39" fmla="*/ 15519 w 217805"/>
              <a:gd name="connsiteY39" fmla="*/ 83284 h 217560"/>
              <a:gd name="connsiteX40" fmla="*/ 19132 w 217805"/>
              <a:gd name="connsiteY40" fmla="*/ 77998 h 217560"/>
              <a:gd name="connsiteX41" fmla="*/ 148751 w 217805"/>
              <a:gd name="connsiteY41" fmla="*/ 292 h 217560"/>
              <a:gd name="connsiteX42" fmla="*/ 155540 w 217805"/>
              <a:gd name="connsiteY42" fmla="*/ 1359 h 217560"/>
              <a:gd name="connsiteX43" fmla="*/ 185364 w 217805"/>
              <a:gd name="connsiteY43" fmla="*/ 23156 h 217560"/>
              <a:gd name="connsiteX44" fmla="*/ 188467 w 217805"/>
              <a:gd name="connsiteY44" fmla="*/ 29194 h 217560"/>
              <a:gd name="connsiteX45" fmla="*/ 188467 w 217805"/>
              <a:gd name="connsiteY45" fmla="*/ 198651 h 217560"/>
              <a:gd name="connsiteX46" fmla="*/ 192347 w 217805"/>
              <a:gd name="connsiteY46" fmla="*/ 202434 h 217560"/>
              <a:gd name="connsiteX47" fmla="*/ 206579 w 217805"/>
              <a:gd name="connsiteY47" fmla="*/ 202434 h 217560"/>
              <a:gd name="connsiteX48" fmla="*/ 208009 w 217805"/>
              <a:gd name="connsiteY48" fmla="*/ 202701 h 217560"/>
              <a:gd name="connsiteX49" fmla="*/ 210022 w 217805"/>
              <a:gd name="connsiteY49" fmla="*/ 202434 h 217560"/>
              <a:gd name="connsiteX50" fmla="*/ 217805 w 217805"/>
              <a:gd name="connsiteY50" fmla="*/ 209975 h 217560"/>
              <a:gd name="connsiteX51" fmla="*/ 210046 w 217805"/>
              <a:gd name="connsiteY51" fmla="*/ 217539 h 217560"/>
              <a:gd name="connsiteX52" fmla="*/ 207985 w 217805"/>
              <a:gd name="connsiteY52" fmla="*/ 217272 h 217560"/>
              <a:gd name="connsiteX53" fmla="*/ 206603 w 217805"/>
              <a:gd name="connsiteY53" fmla="*/ 217515 h 217560"/>
              <a:gd name="connsiteX54" fmla="*/ 176853 w 217805"/>
              <a:gd name="connsiteY54" fmla="*/ 217515 h 217560"/>
              <a:gd name="connsiteX55" fmla="*/ 172973 w 217805"/>
              <a:gd name="connsiteY55" fmla="*/ 213733 h 217560"/>
              <a:gd name="connsiteX56" fmla="*/ 172973 w 217805"/>
              <a:gd name="connsiteY56" fmla="*/ 36734 h 217560"/>
              <a:gd name="connsiteX57" fmla="*/ 169870 w 217805"/>
              <a:gd name="connsiteY57" fmla="*/ 30697 h 217560"/>
              <a:gd name="connsiteX58" fmla="*/ 152728 w 217805"/>
              <a:gd name="connsiteY58" fmla="*/ 18186 h 217560"/>
              <a:gd name="connsiteX59" fmla="*/ 145939 w 217805"/>
              <a:gd name="connsiteY59" fmla="*/ 17119 h 217560"/>
              <a:gd name="connsiteX60" fmla="*/ 73224 w 217805"/>
              <a:gd name="connsiteY60" fmla="*/ 35764 h 217560"/>
              <a:gd name="connsiteX61" fmla="*/ 69611 w 217805"/>
              <a:gd name="connsiteY61" fmla="*/ 39983 h 217560"/>
              <a:gd name="connsiteX62" fmla="*/ 69611 w 217805"/>
              <a:gd name="connsiteY62" fmla="*/ 47742 h 217560"/>
              <a:gd name="connsiteX63" fmla="*/ 61852 w 217805"/>
              <a:gd name="connsiteY63" fmla="*/ 55307 h 217560"/>
              <a:gd name="connsiteX64" fmla="*/ 54094 w 217805"/>
              <a:gd name="connsiteY64" fmla="*/ 47742 h 217560"/>
              <a:gd name="connsiteX65" fmla="*/ 54021 w 217805"/>
              <a:gd name="connsiteY65" fmla="*/ 47742 h 217560"/>
              <a:gd name="connsiteX66" fmla="*/ 54021 w 217805"/>
              <a:gd name="connsiteY66" fmla="*/ 29848 h 217560"/>
              <a:gd name="connsiteX67" fmla="*/ 57706 w 217805"/>
              <a:gd name="connsiteY67" fmla="*/ 24878 h 21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17805" h="217560">
                <a:moveTo>
                  <a:pt x="100163" y="148263"/>
                </a:moveTo>
                <a:lnTo>
                  <a:pt x="44421" y="161841"/>
                </a:lnTo>
                <a:cubicBezTo>
                  <a:pt x="42360" y="162351"/>
                  <a:pt x="40663" y="164509"/>
                  <a:pt x="40663" y="166643"/>
                </a:cubicBezTo>
                <a:lnTo>
                  <a:pt x="40663" y="172317"/>
                </a:lnTo>
                <a:cubicBezTo>
                  <a:pt x="40663" y="174450"/>
                  <a:pt x="42336" y="175783"/>
                  <a:pt x="44421" y="175274"/>
                </a:cubicBezTo>
                <a:lnTo>
                  <a:pt x="100163" y="161696"/>
                </a:lnTo>
                <a:cubicBezTo>
                  <a:pt x="102224" y="161187"/>
                  <a:pt x="103921" y="159030"/>
                  <a:pt x="103921" y="156895"/>
                </a:cubicBezTo>
                <a:lnTo>
                  <a:pt x="103921" y="151222"/>
                </a:lnTo>
                <a:cubicBezTo>
                  <a:pt x="103921" y="149088"/>
                  <a:pt x="102248" y="147754"/>
                  <a:pt x="100163" y="148263"/>
                </a:cubicBezTo>
                <a:close/>
                <a:moveTo>
                  <a:pt x="100163" y="121399"/>
                </a:moveTo>
                <a:lnTo>
                  <a:pt x="44421" y="134977"/>
                </a:lnTo>
                <a:cubicBezTo>
                  <a:pt x="42360" y="135486"/>
                  <a:pt x="40663" y="137644"/>
                  <a:pt x="40663" y="139778"/>
                </a:cubicBezTo>
                <a:lnTo>
                  <a:pt x="40663" y="145452"/>
                </a:lnTo>
                <a:cubicBezTo>
                  <a:pt x="40663" y="147585"/>
                  <a:pt x="42336" y="148918"/>
                  <a:pt x="44421" y="148409"/>
                </a:cubicBezTo>
                <a:lnTo>
                  <a:pt x="100163" y="134831"/>
                </a:lnTo>
                <a:cubicBezTo>
                  <a:pt x="102224" y="134322"/>
                  <a:pt x="103921" y="132164"/>
                  <a:pt x="103921" y="130031"/>
                </a:cubicBezTo>
                <a:lnTo>
                  <a:pt x="103921" y="124357"/>
                </a:lnTo>
                <a:cubicBezTo>
                  <a:pt x="103921" y="122223"/>
                  <a:pt x="102248" y="120889"/>
                  <a:pt x="100163" y="121399"/>
                </a:cubicBezTo>
                <a:close/>
                <a:moveTo>
                  <a:pt x="100163" y="94533"/>
                </a:moveTo>
                <a:lnTo>
                  <a:pt x="44421" y="108111"/>
                </a:lnTo>
                <a:cubicBezTo>
                  <a:pt x="42360" y="108621"/>
                  <a:pt x="40663" y="110779"/>
                  <a:pt x="40663" y="112913"/>
                </a:cubicBezTo>
                <a:lnTo>
                  <a:pt x="40663" y="118586"/>
                </a:lnTo>
                <a:cubicBezTo>
                  <a:pt x="40663" y="120720"/>
                  <a:pt x="42336" y="122053"/>
                  <a:pt x="44421" y="121544"/>
                </a:cubicBezTo>
                <a:lnTo>
                  <a:pt x="100163" y="107966"/>
                </a:lnTo>
                <a:cubicBezTo>
                  <a:pt x="102224" y="107457"/>
                  <a:pt x="103921" y="105300"/>
                  <a:pt x="103921" y="103166"/>
                </a:cubicBezTo>
                <a:lnTo>
                  <a:pt x="103921" y="97492"/>
                </a:lnTo>
                <a:cubicBezTo>
                  <a:pt x="103921" y="95358"/>
                  <a:pt x="102248" y="94025"/>
                  <a:pt x="100163" y="94533"/>
                </a:cubicBezTo>
                <a:close/>
                <a:moveTo>
                  <a:pt x="118324" y="39713"/>
                </a:moveTo>
                <a:cubicBezTo>
                  <a:pt x="120312" y="38961"/>
                  <a:pt x="123343" y="39398"/>
                  <a:pt x="125016" y="40707"/>
                </a:cubicBezTo>
                <a:lnTo>
                  <a:pt x="154379" y="63523"/>
                </a:lnTo>
                <a:cubicBezTo>
                  <a:pt x="156051" y="64832"/>
                  <a:pt x="157433" y="67645"/>
                  <a:pt x="157433" y="69778"/>
                </a:cubicBezTo>
                <a:lnTo>
                  <a:pt x="157433" y="213680"/>
                </a:lnTo>
                <a:cubicBezTo>
                  <a:pt x="157433" y="215814"/>
                  <a:pt x="155687" y="217560"/>
                  <a:pt x="153554" y="217560"/>
                </a:cubicBezTo>
                <a:lnTo>
                  <a:pt x="19326" y="217560"/>
                </a:lnTo>
                <a:lnTo>
                  <a:pt x="19305" y="217539"/>
                </a:lnTo>
                <a:lnTo>
                  <a:pt x="7759" y="217539"/>
                </a:lnTo>
                <a:cubicBezTo>
                  <a:pt x="3491" y="217539"/>
                  <a:pt x="0" y="214048"/>
                  <a:pt x="0" y="209781"/>
                </a:cubicBezTo>
                <a:cubicBezTo>
                  <a:pt x="0" y="205513"/>
                  <a:pt x="3491" y="202022"/>
                  <a:pt x="7759" y="202022"/>
                </a:cubicBezTo>
                <a:lnTo>
                  <a:pt x="15453" y="202022"/>
                </a:lnTo>
                <a:lnTo>
                  <a:pt x="15519" y="83284"/>
                </a:lnTo>
                <a:cubicBezTo>
                  <a:pt x="15519" y="81150"/>
                  <a:pt x="17144" y="78774"/>
                  <a:pt x="19132" y="77998"/>
                </a:cubicBezTo>
                <a:close/>
                <a:moveTo>
                  <a:pt x="148751" y="292"/>
                </a:moveTo>
                <a:cubicBezTo>
                  <a:pt x="150788" y="-363"/>
                  <a:pt x="153843" y="122"/>
                  <a:pt x="155540" y="1359"/>
                </a:cubicBezTo>
                <a:lnTo>
                  <a:pt x="185364" y="23156"/>
                </a:lnTo>
                <a:cubicBezTo>
                  <a:pt x="187060" y="24393"/>
                  <a:pt x="188467" y="27108"/>
                  <a:pt x="188467" y="29194"/>
                </a:cubicBezTo>
                <a:lnTo>
                  <a:pt x="188467" y="198651"/>
                </a:lnTo>
                <a:cubicBezTo>
                  <a:pt x="188467" y="200737"/>
                  <a:pt x="190213" y="202434"/>
                  <a:pt x="192347" y="202434"/>
                </a:cubicBezTo>
                <a:lnTo>
                  <a:pt x="206579" y="202434"/>
                </a:lnTo>
                <a:cubicBezTo>
                  <a:pt x="207088" y="202434"/>
                  <a:pt x="207573" y="202531"/>
                  <a:pt x="208009" y="202701"/>
                </a:cubicBezTo>
                <a:cubicBezTo>
                  <a:pt x="208664" y="202531"/>
                  <a:pt x="209319" y="202434"/>
                  <a:pt x="210022" y="202434"/>
                </a:cubicBezTo>
                <a:cubicBezTo>
                  <a:pt x="214313" y="202434"/>
                  <a:pt x="217781" y="205828"/>
                  <a:pt x="217805" y="209975"/>
                </a:cubicBezTo>
                <a:cubicBezTo>
                  <a:pt x="217805" y="214145"/>
                  <a:pt x="214338" y="217539"/>
                  <a:pt x="210046" y="217539"/>
                </a:cubicBezTo>
                <a:cubicBezTo>
                  <a:pt x="209343" y="217539"/>
                  <a:pt x="208640" y="217442"/>
                  <a:pt x="207985" y="217272"/>
                </a:cubicBezTo>
                <a:cubicBezTo>
                  <a:pt x="207549" y="217418"/>
                  <a:pt x="207088" y="217515"/>
                  <a:pt x="206603" y="217515"/>
                </a:cubicBezTo>
                <a:lnTo>
                  <a:pt x="176853" y="217515"/>
                </a:lnTo>
                <a:cubicBezTo>
                  <a:pt x="174719" y="217515"/>
                  <a:pt x="172973" y="215818"/>
                  <a:pt x="172973" y="213733"/>
                </a:cubicBezTo>
                <a:lnTo>
                  <a:pt x="172973" y="36734"/>
                </a:lnTo>
                <a:cubicBezTo>
                  <a:pt x="172973" y="34673"/>
                  <a:pt x="171567" y="31933"/>
                  <a:pt x="169870" y="30697"/>
                </a:cubicBezTo>
                <a:lnTo>
                  <a:pt x="152728" y="18186"/>
                </a:lnTo>
                <a:cubicBezTo>
                  <a:pt x="151007" y="16949"/>
                  <a:pt x="147975" y="16464"/>
                  <a:pt x="145939" y="17119"/>
                </a:cubicBezTo>
                <a:lnTo>
                  <a:pt x="73224" y="35764"/>
                </a:lnTo>
                <a:cubicBezTo>
                  <a:pt x="71430" y="36346"/>
                  <a:pt x="69951" y="38141"/>
                  <a:pt x="69611" y="39983"/>
                </a:cubicBezTo>
                <a:lnTo>
                  <a:pt x="69611" y="47742"/>
                </a:lnTo>
                <a:cubicBezTo>
                  <a:pt x="69611" y="51913"/>
                  <a:pt x="66144" y="55307"/>
                  <a:pt x="61852" y="55307"/>
                </a:cubicBezTo>
                <a:cubicBezTo>
                  <a:pt x="57561" y="55307"/>
                  <a:pt x="54094" y="51913"/>
                  <a:pt x="54094" y="47742"/>
                </a:cubicBezTo>
                <a:lnTo>
                  <a:pt x="54021" y="47742"/>
                </a:lnTo>
                <a:lnTo>
                  <a:pt x="54021" y="29848"/>
                </a:lnTo>
                <a:cubicBezTo>
                  <a:pt x="54021" y="27763"/>
                  <a:pt x="55670" y="25532"/>
                  <a:pt x="57706" y="24878"/>
                </a:cubicBezTo>
                <a:close/>
              </a:path>
            </a:pathLst>
          </a:custGeom>
          <a:solidFill>
            <a:srgbClr val="FFFFFF"/>
          </a:solidFill>
          <a:ln w="7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 Opens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Speed and Wallet Functionality</a:t>
            </a:r>
            <a:endParaRPr lang="en-US" altLang="en-US"/>
          </a:p>
          <a:p>
            <a:r>
              <a:rPr lang="en-US" altLang="en-US"/>
              <a:t>Broader Services</a:t>
            </a:r>
            <a:endParaRPr lang="en-US" altLang="en-US"/>
          </a:p>
          <a:p>
            <a:r>
              <a:rPr lang="en-US" altLang="en-US"/>
              <a:t>Rewards</a:t>
            </a:r>
            <a:endParaRPr lang="en-US" altLang="en-US"/>
          </a:p>
          <a:p>
            <a:r>
              <a:rPr lang="en-US" altLang="en-US"/>
              <a:t>Market Penetration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9320" y="3075305"/>
            <a:ext cx="7061200" cy="32753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47_5*l_h_f*1_1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7947_5*l_h_i*1_2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UNIT_USESOURCEFORMAT_APPLY" val="1"/>
</p:tagLst>
</file>

<file path=ppt/tags/tag12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47_5*l_h_a*1_2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47_5*l_h_f*1_2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7947_5*l_h_i*1_3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UNIT_USESOURCEFORMAT_APPLY" val="1"/>
</p:tagLst>
</file>

<file path=ppt/tags/tag15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7947_5*l_h_a*1_3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7947_5*l_h_f*1_3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237947_5*l_h_a*1_5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7947_5*l_h_f*1_5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7947_5*l_h_a*1_4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7947_5*l_h_f*1_4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7947_5*l_h_i*1_4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UNIT_USESOURCEFORMAT_APPLY" val="1"/>
</p:tagLst>
</file>

<file path=ppt/tags/tag22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37947_5*l_h_i*1_5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UNIT_USESOURCEFORMAT_APPLY" val="1"/>
</p:tagLst>
</file>

<file path=ppt/tags/tag23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61*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7947_5*l_h_x*1_1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61*6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7947_5*l_h_x*1_2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61*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37947_5*l_h_x*1_3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56*6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20237947_5*l_h_x*1_4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60*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5_1"/>
  <p:tag name="KSO_WM_UNIT_ID" val="diagram20237947_5*l_h_x*1_5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850.25*180.95"/>
  <p:tag name="KSO_WM_SLIDE_POSITION" val="52.85*301.65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8324"/>
  <p:tag name="KSO_WM_TEMPLATE_SUBCATEGORY" val="0"/>
  <p:tag name="KSO_WM_SLIDE_INDEX" val="1"/>
  <p:tag name="KSO_WM_TAG_VERSION" val="3.0"/>
  <p:tag name="KSO_WM_SLIDE_ID" val="custom20238324_1"/>
  <p:tag name="KSO_WM_SLIDE_ITEM_CNT" val="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8324_1*i*1"/>
  <p:tag name="KSO_WM_TEMPLATE_CATEGORY" val="custom"/>
  <p:tag name="KSO_WM_TEMPLATE_INDEX" val="20238324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324"/>
  <p:tag name="KSO_WM_UNIT_ID" val="custom20238324_1*a*1"/>
  <p:tag name="KSO_WM_UNIT_USESOURCEFORMAT_APPLY" val="1"/>
  <p:tag name="KSO_WM_UNIT_PRESET_TEXT" val="The title goes here"/>
</p:tagLst>
</file>

<file path=ppt/tags/tag7.xml><?xml version="1.0" encoding="utf-8"?>
<p:tagLst xmlns:p="http://schemas.openxmlformats.org/presentationml/2006/main">
  <p:tag name="KSO_WM_UNIT_VALUE" val="759*12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8324_1*d*1"/>
  <p:tag name="KSO_WM_TEMPLATE_CATEGORY" val="custom"/>
  <p:tag name="KSO_WM_TEMPLATE_INDEX" val="20238324"/>
  <p:tag name="KSO_WM_UNIT_LAYERLEVEL" val="1"/>
  <p:tag name="KSO_WM_TAG_VERSION" val="3.0"/>
  <p:tag name="KSO_WM_BEAUTIFY_FLAG" val="#wm#"/>
  <p:tag name="KSO_WM_UNIT_LINE_FORE_SCHEMECOLOR_INDEX" val="5"/>
  <p:tag name="KSO_WM_UNIT_LINE_FILL_TYPE" val="2"/>
  <p:tag name="KSO_WM_UNIT_USESOURCEFORMAT_APPLY" val="1"/>
</p:tagLst>
</file>

<file path=ppt/tags/tag8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7947_5*l_h_i*1_1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UNIT_USESOURCEFORMAT_APPLY" val="1"/>
</p:tagLst>
</file>

<file path=ppt/tags/tag9.xml><?xml version="1.0" encoding="utf-8"?>
<p:tagLst xmlns:p="http://schemas.openxmlformats.org/presentationml/2006/main">
  <p:tag name="KSO_WM_DIAGRAM_MAX_ITEMCNT" val="5"/>
  <p:tag name="KSO_WM_DIAGRAM_MIN_ITEMCNT" val="1"/>
  <p:tag name="KSO_WM_DIAGRAM_VIRTUALLY_FRAME" val="{&quot;height&quot;:184.14999389648438,&quot;left&quot;:52.77503937007869,&quot;top&quot;:300.024963681679,&quot;width&quot;:850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47_5*l_h_a*1_1_1"/>
  <p:tag name="KSO_WM_TEMPLATE_CATEGORY" val="diagram"/>
  <p:tag name="KSO_WM_TEMPLATE_INDEX" val="20237947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WPS Presentation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Phonepe Pulse Insights</vt:lpstr>
      <vt:lpstr>Tools &amp; Technologies Used</vt:lpstr>
      <vt:lpstr>PowerPoint 演示文稿</vt:lpstr>
      <vt:lpstr>Insurance</vt:lpstr>
      <vt:lpstr>PowerPoint 演示文稿</vt:lpstr>
      <vt:lpstr>PowerPoint 演示文稿</vt:lpstr>
      <vt:lpstr>User Registration Analysis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Phonepe Pulse Insights</dc:title>
  <dc:creator/>
  <cp:lastModifiedBy>Manisha Priya</cp:lastModifiedBy>
  <cp:revision>2</cp:revision>
  <dcterms:created xsi:type="dcterms:W3CDTF">2025-09-02T18:24:00Z</dcterms:created>
  <dcterms:modified xsi:type="dcterms:W3CDTF">2025-09-03T10:09:58Z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ECB668A00582475DA9DE7235E665F83C_11</vt:lpwstr>
  </property>
  <property fmtid="{D5CDD505-2E9C-101B-9397-08002B2CF9AE}" pid="3" name="KSOProductBuildVer">
    <vt:lpwstr>1033-12.2.0.21936</vt:lpwstr>
  </property>
</Properties>
</file>