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b2702a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b2702a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9b2702a1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9b2702a1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9b2702a11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9b2702a11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9b2702a1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9b2702a1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9b2702a11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9b2702a11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9b2702a11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9b2702a11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9b2702a1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9b2702a1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9b2702a1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9b2702a1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61375" y="8337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ITIS 6162 - KDD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43600" y="3800825"/>
            <a:ext cx="43212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Bhargavi Arcot Ramesh - 801079105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Likhith Kumar Reddy Suram - 801085629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Manisha Sathanur - 801069595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Venkata Sai Santosh Perumalla - 801029180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OverView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About project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Data  Preprocessing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Feature sets used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Models built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Evaluation of results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Challenges faced and future direction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43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About Project</a:t>
            </a:r>
            <a:endParaRPr sz="3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87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Here we have hand-selected 500 articles for the HITs from five health topics. Based on the given corpus we need to find :</a:t>
            </a:r>
            <a:endParaRPr sz="2100"/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 average surprise rating from the three raters for each article using your proposed feature set.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Each individual raters surprise for an article based on your proposed features.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Preprocessing</a:t>
            </a:r>
            <a:endParaRPr sz="3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3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Here we are performing Data Preprocessing on the data we have as follows:</a:t>
            </a:r>
            <a:endParaRPr sz="2100"/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500MNTNews - Removing stopwords, spaces, special characters.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‘ground_truth_one_row_per_article.csv’ - We need to fill in the missing data if there is any.</a:t>
            </a:r>
            <a:endParaRPr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/>
              <a:t>Ex:- We need to fill in the ‘NaN’ data with the mean.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410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Feature Sets</a:t>
            </a:r>
            <a:endParaRPr sz="30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Based on the given features we need to add new features by mining the data ( 500MNTNews ) by passing our own features which plays a key role in raters surprise.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For Example we can take a bag of surprise words, wh words, any adjective words, and based on your own intuition by checking out articles.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87775" y="281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Models Built</a:t>
            </a:r>
            <a:endParaRPr sz="30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052550" y="878975"/>
            <a:ext cx="7464900" cy="4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 To predict the average surprise rating &amp; individual human raters surprise rating we use:</a:t>
            </a:r>
            <a:endParaRPr sz="2100"/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   Support Vector Machine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   Naive Bayes Classification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   Logistic Regression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   KNN Model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 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Evaluation of results</a:t>
            </a:r>
            <a:endParaRPr sz="300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076725" y="1394325"/>
            <a:ext cx="7134300" cy="3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Based on the models we built the accuracy results as below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19"/>
          <p:cNvCxnSpPr/>
          <p:nvPr/>
        </p:nvCxnSpPr>
        <p:spPr>
          <a:xfrm>
            <a:off x="4572000" y="2440075"/>
            <a:ext cx="6000" cy="21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19"/>
          <p:cNvSpPr txBox="1"/>
          <p:nvPr/>
        </p:nvSpPr>
        <p:spPr>
          <a:xfrm>
            <a:off x="1154200" y="2440075"/>
            <a:ext cx="2868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Avg. Surprise Rating 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5055775" y="2440075"/>
            <a:ext cx="31941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Individual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Surprise Rating 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525" y="3128924"/>
            <a:ext cx="1266500" cy="11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9125" y="3128925"/>
            <a:ext cx="1266500" cy="1180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5775" y="3128925"/>
            <a:ext cx="1266500" cy="1188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2050" y="3128925"/>
            <a:ext cx="1266500" cy="1179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Challenges Faced  </a:t>
            </a:r>
            <a:r>
              <a:rPr lang="en" sz="3000"/>
              <a:t>&amp; Future Scope</a:t>
            </a:r>
            <a:endParaRPr sz="3000"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From very low Accuracy to a Moderate Accuracy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Feature Set Selection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Intuitive Data Selection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Inconsistent Accuracy.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374975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 </a:t>
            </a:r>
            <a:r>
              <a:rPr lang="en" sz="6000">
                <a:latin typeface="Arial"/>
                <a:ea typeface="Arial"/>
                <a:cs typeface="Arial"/>
                <a:sym typeface="Arial"/>
              </a:rPr>
              <a:t>😊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