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0B96-4FEA-405C-A931-A3B6A4BA1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E04FA-AFB9-7467-DBBC-7C7FA0FA7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F585-EE84-0B71-AC78-D44C4D70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4B31-C3C8-484B-C6AD-38711832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FBCF-84A6-FCBF-6373-E0112826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35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8510-5AC8-43AC-A633-4ABC3EAC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3E1EF-5CD8-B260-1AFC-3E2CA1D0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5535-2096-D943-4774-D93D867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F8DC-5390-2C12-C648-4F4C4743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2630-A9AC-1457-6DFE-3834D2D3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2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02C38-114D-B499-A6A4-E86C511D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29B59-8891-166B-EDB9-EAE7A5B61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50C1-D75E-18AB-FAD5-E85B4FC3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E1E4-A42E-085E-CF5B-6832BD27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A051-F532-0185-8CC4-2705AB6A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A0BE-3BE2-D529-415D-74977F4F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E8CC-72FD-1F43-21A6-7780C2AD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A41FD-89A3-4B39-2584-76A9B6A5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CF27-96E9-7E93-D22D-8B0BE6C9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BF47-E244-CFF6-10E5-6B115A8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85A9-967E-BC87-EC33-1700EA52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EA586-0C5D-C579-2C9F-F3B3F031D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DB75-CA6D-7ABD-62AF-778888D4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1100-4B8B-C7E7-CC89-FA25B51A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5CF22-5337-9DB5-EBE0-9581ADA9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4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6EB8-7FBF-2B41-B232-9B441A58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17F5-C2C4-B22A-C67D-B07DD864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F5B7-C1C8-2E6A-79E2-25CCB5B9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9513-D552-876B-A641-10225238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CB38B-094B-6A82-03E4-4C1C9B55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5B6E-EE1E-0A51-6089-2576C233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2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3C6F-4D2C-324D-280D-B5CF2519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D546-F754-C87A-5AAB-7CF0DFF6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8609-8400-AB1D-2F56-996606524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E8EA8-1345-6DE1-2FF9-85E109F5D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527B8-F359-4B04-24DE-FAD86D8D3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CA7D2-0ACB-3CA8-355F-2322DC10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0E98F-DA68-0F70-EFB8-0B5337D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560D0-995C-5FA0-E365-3516CCE7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947E-D564-1C12-3866-831AE91E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1A8B6-BEC8-0833-ED20-451E906F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08A33-3628-6D0C-7BF8-56A9E356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B3D53-CA34-D6A5-55CA-DC947DF5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1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EA417-AE1E-6AD3-3203-2D1FE2FF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65908-CE1F-C016-7702-75D5A0C1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328D4-59D2-6611-4C0E-6D4DFAD7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7578-2D0C-779E-AFDC-79934F19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BC40-C155-DFF9-5336-8B32403F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B75C8-A891-77A8-55AC-101494683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EB635-F259-16A7-D14D-ED6C77E8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1E655-40A3-F246-39CB-75252B29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8B2E1-0BCD-9256-9CDB-DBCDE4D0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1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5F39-2930-B61E-742A-277738FB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9F416-A066-F91A-D302-95349E651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97582-8721-4FF5-6D01-08CE4C82F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6F96-F827-0302-4BE7-FE1BB072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22B2A-11D2-9366-2F2B-44153A99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F0F4E-C1F6-2A8C-7768-E78FE377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6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499A2-5AF6-A2ED-67E0-580D6F95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FE4C7-6585-463D-A1E8-8D1902E9D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529D-9FE6-6ABB-3584-C565A8618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52B9-911A-4B74-9237-C3D13B8C7F20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D6B8-5B28-FD66-1D93-7C20DD4E6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B710-1AC3-34F5-DFEA-F150E0C2C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9170-20B2-47EF-9228-C1F29A6DA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ishatak/sentiment-analysis-on-covid-19-google-new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CD3E6-0A8C-49D4-1822-917DC1384624}"/>
              </a:ext>
            </a:extLst>
          </p:cNvPr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NLP Sentiment Analysis for Covid-19 News using Google News API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CBD3D-DB5B-1B53-4F74-83D24B59B60A}"/>
              </a:ext>
            </a:extLst>
          </p:cNvPr>
          <p:cNvSpPr txBox="1"/>
          <p:nvPr/>
        </p:nvSpPr>
        <p:spPr>
          <a:xfrm>
            <a:off x="8888730" y="5193591"/>
            <a:ext cx="2465070" cy="110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IN" sz="186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</a:t>
            </a:r>
          </a:p>
          <a:p>
            <a:pPr defTabSz="850392">
              <a:spcAft>
                <a:spcPts val="600"/>
              </a:spcAft>
            </a:pPr>
            <a:r>
              <a:rPr lang="en-IN" sz="1860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Manisha Tak</a:t>
            </a:r>
          </a:p>
          <a:p>
            <a:pPr defTabSz="850392">
              <a:spcAft>
                <a:spcPts val="600"/>
              </a:spcAft>
            </a:pPr>
            <a:r>
              <a:rPr lang="en-IN" sz="1860" kern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31031421025</a:t>
            </a:r>
            <a:endParaRPr lang="en-I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3C7BF-5EA7-F515-036B-D2FB161EFEA5}"/>
              </a:ext>
            </a:extLst>
          </p:cNvPr>
          <p:cNvSpPr txBox="1"/>
          <p:nvPr/>
        </p:nvSpPr>
        <p:spPr>
          <a:xfrm>
            <a:off x="838200" y="1810867"/>
            <a:ext cx="4081768" cy="8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IN" sz="2232" b="1" kern="1200">
                <a:solidFill>
                  <a:schemeClr val="tx1"/>
                </a:solidFill>
                <a:latin typeface="Abadi Extra Light" panose="020B0604020202020204" pitchFamily="34" charset="0"/>
                <a:ea typeface="+mn-ea"/>
                <a:cs typeface="Times New Roman" panose="02020603050405020304" pitchFamily="18" charset="0"/>
              </a:rPr>
              <a:t>Dataset: live google news </a:t>
            </a:r>
            <a:r>
              <a:rPr lang="en-IN" sz="2232" b="1" kern="1200" err="1">
                <a:solidFill>
                  <a:schemeClr val="tx1"/>
                </a:solidFill>
                <a:latin typeface="Abadi Extra Light" panose="020B0604020202020204" pitchFamily="34" charset="0"/>
                <a:ea typeface="+mn-ea"/>
                <a:cs typeface="Times New Roman" panose="02020603050405020304" pitchFamily="18" charset="0"/>
              </a:rPr>
              <a:t>api</a:t>
            </a:r>
            <a:endParaRPr lang="en-IN" sz="2232" b="1" kern="1200">
              <a:solidFill>
                <a:schemeClr val="tx1"/>
              </a:solidFill>
              <a:latin typeface="Abadi Extra Light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IN" sz="2400" b="1">
              <a:latin typeface="Abadi Extra Light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2661F-7B72-6982-CFE0-71719FB3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98" y="2609413"/>
            <a:ext cx="5694098" cy="31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8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198F6-4FCF-04CB-DB78-7FDF5F3B0488}"/>
              </a:ext>
            </a:extLst>
          </p:cNvPr>
          <p:cNvSpPr txBox="1"/>
          <p:nvPr/>
        </p:nvSpPr>
        <p:spPr>
          <a:xfrm>
            <a:off x="838200" y="1027906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EAA50-D357-0E3D-1883-A2664C1A018C}"/>
              </a:ext>
            </a:extLst>
          </p:cNvPr>
          <p:cNvSpPr txBox="1"/>
          <p:nvPr/>
        </p:nvSpPr>
        <p:spPr>
          <a:xfrm>
            <a:off x="838200" y="2625613"/>
            <a:ext cx="5393361" cy="355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This is a project where we use live google news </a:t>
            </a:r>
            <a:r>
              <a:rPr lang="en-US" sz="2000" dirty="0" err="1"/>
              <a:t>api</a:t>
            </a:r>
            <a:r>
              <a:rPr lang="en-US" sz="2000" dirty="0"/>
              <a:t>, to fetch the latest Covid-19 news. This project helps us know if the news is positive, negative, neutral based on the description of the news.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use this to determine the sentiments of the news.</a:t>
            </a:r>
            <a:r>
              <a:rPr lang="en-IN" sz="2000" dirty="0">
                <a:effectLst/>
              </a:rPr>
              <a:t> This code </a:t>
            </a:r>
            <a:r>
              <a:rPr lang="en-IN" sz="2000" dirty="0"/>
              <a:t>is used to help users know the latest news on COVID-19.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Questions">
            <a:extLst>
              <a:ext uri="{FF2B5EF4-FFF2-40B4-BE49-F238E27FC236}">
                <a16:creationId xmlns:a16="http://schemas.microsoft.com/office/drawing/2014/main" id="{C5A1AD9D-AEA5-21AC-4FA0-A401D0152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2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E10C7-72F3-10D0-9AED-F02A967030A0}"/>
              </a:ext>
            </a:extLst>
          </p:cNvPr>
          <p:cNvSpPr txBox="1"/>
          <p:nvPr/>
        </p:nvSpPr>
        <p:spPr>
          <a:xfrm>
            <a:off x="1389278" y="1233241"/>
            <a:ext cx="3240506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Techniques Used to Resolve Problem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C0000-B55C-E6EE-794A-9D04B93C192E}"/>
              </a:ext>
            </a:extLst>
          </p:cNvPr>
          <p:cNvSpPr txBox="1"/>
          <p:nvPr/>
        </p:nvSpPr>
        <p:spPr>
          <a:xfrm>
            <a:off x="6096000" y="820880"/>
            <a:ext cx="5257799" cy="4889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Tokenization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Removing HTML tags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Stop words Removal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Lemmatization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Parts of Speech (POS)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 Visualization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Data Preprocessing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9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347F2-F60D-909C-0965-E023CBC8F54F}"/>
              </a:ext>
            </a:extLst>
          </p:cNvPr>
          <p:cNvSpPr txBox="1"/>
          <p:nvPr/>
        </p:nvSpPr>
        <p:spPr>
          <a:xfrm>
            <a:off x="838200" y="647593"/>
            <a:ext cx="4467792" cy="3060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9647-84C3-050C-BD5F-452C32B93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98" y="1523260"/>
            <a:ext cx="4252055" cy="3811480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273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F694B-F1B0-DF20-5377-18C450934926}"/>
              </a:ext>
            </a:extLst>
          </p:cNvPr>
          <p:cNvSpPr txBox="1"/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Further Scope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C42E5-6DFD-7984-696B-3557DDF41C00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Google News: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 It is used to scrape news from the Google         news📰 platform.</a:t>
            </a:r>
            <a:endParaRPr lang="en-IN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The coronavirus disease continues to spread across the world following a trajectory that is difficult to predict. The health, humanitarian and socio-economic policies adopted by countries will determine the speed and strength of the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</a:rPr>
              <a:t>This code </a:t>
            </a:r>
            <a:r>
              <a:rPr lang="en-IN" sz="1600" dirty="0"/>
              <a:t>is used to help users know the latest news on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b="1" dirty="0">
                <a:effectLst/>
              </a:rPr>
              <a:t>Disclaimer:</a:t>
            </a:r>
          </a:p>
          <a:p>
            <a:r>
              <a:rPr lang="en-IN" sz="1600" dirty="0">
                <a:effectLst/>
              </a:rPr>
              <a:t>The material in this Project is purely educational and should not be taken as professional advice. The idea of this simple code is just to </a:t>
            </a:r>
            <a:r>
              <a:rPr lang="en-IN" sz="1600" dirty="0"/>
              <a:t>know the latest news from Google News </a:t>
            </a:r>
            <a:r>
              <a:rPr lang="en-IN" sz="1600" dirty="0" err="1"/>
              <a:t>api</a:t>
            </a:r>
            <a:r>
              <a:rPr lang="en-IN" sz="1600" dirty="0"/>
              <a:t> library </a:t>
            </a:r>
            <a:r>
              <a:rPr lang="en-IN" sz="1600" dirty="0">
                <a:effectLst/>
              </a:rPr>
              <a:t>and to demonstrate the possibilities using Semantic Analysis.</a:t>
            </a:r>
          </a:p>
          <a:p>
            <a:br>
              <a:rPr lang="en-IN" sz="1600" b="0" i="0" dirty="0">
                <a:solidFill>
                  <a:srgbClr val="230050"/>
                </a:solidFill>
                <a:effectLst/>
                <a:latin typeface="Noto Sans" panose="020B0502040204020203" pitchFamily="34" charset="0"/>
              </a:rPr>
            </a:br>
            <a:endParaRPr lang="en-IN" sz="1600" b="0" i="0" dirty="0">
              <a:solidFill>
                <a:srgbClr val="111111"/>
              </a:solidFill>
              <a:effectLst/>
              <a:latin typeface="Inter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296B-F2FF-F1A4-1760-EC96ECB5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344" y="886640"/>
            <a:ext cx="7552765" cy="4528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Link to GitHub  -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  <a:hlinkClick r:id="rId2"/>
              </a:rPr>
              <a:t>https://github.com/manishatak/sentiment-analysis-on-covid-19-google-news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 </a:t>
            </a:r>
            <a:endParaRPr lang="en-US" sz="60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83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Inter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Link to GitHub  - https://github.com/manishatak/sentiment-analysis-on-covid-19-google-news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Shinde, Ankita (Cognizant)</dc:creator>
  <cp:lastModifiedBy>Tak, Manisha</cp:lastModifiedBy>
  <cp:revision>18</cp:revision>
  <dcterms:created xsi:type="dcterms:W3CDTF">2023-04-14T02:30:51Z</dcterms:created>
  <dcterms:modified xsi:type="dcterms:W3CDTF">2023-04-15T02:18:24Z</dcterms:modified>
</cp:coreProperties>
</file>