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4" r:id="rId1"/>
  </p:sldMasterIdLst>
  <p:notesMasterIdLst>
    <p:notesMasterId r:id="rId17"/>
  </p:notesMasterIdLst>
  <p:sldIdLst>
    <p:sldId id="256" r:id="rId2"/>
    <p:sldId id="263" r:id="rId3"/>
    <p:sldId id="298" r:id="rId4"/>
    <p:sldId id="266" r:id="rId5"/>
    <p:sldId id="271" r:id="rId6"/>
    <p:sldId id="264" r:id="rId7"/>
    <p:sldId id="269" r:id="rId8"/>
    <p:sldId id="300" r:id="rId9"/>
    <p:sldId id="273" r:id="rId10"/>
    <p:sldId id="308" r:id="rId11"/>
    <p:sldId id="284" r:id="rId12"/>
    <p:sldId id="301" r:id="rId13"/>
    <p:sldId id="302" r:id="rId14"/>
    <p:sldId id="309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sah Farooq Hashmi" initials="AFH" lastIdx="1" clrIdx="0">
    <p:extLst>
      <p:ext uri="{19B8F6BF-5375-455C-9EA6-DF929625EA0E}">
        <p15:presenceInfo xmlns:p15="http://schemas.microsoft.com/office/powerpoint/2012/main" userId="5cc680143cd01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4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FD6D-F824-48E8-AFDA-B8A026DC8964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BA45-2447-4520-AAE3-99F9110A3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BA45-2447-4520-AAE3-99F9110A3F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6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1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BIMS University Department of Computer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12/28/2020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BIMS University Department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BCB70C-1CC7-4848-95EB-EA598BBED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D40308-FF8C-46C3-B91E-287690DC7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935" y="988541"/>
            <a:ext cx="9848336" cy="187822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system</a:t>
            </a:r>
            <a:b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2857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0C7CF-4DEE-4C57-964C-B2B10FBA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FF7CA-AD65-48F7-9A72-9912434F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E4B42-0F3E-4BFA-B502-3D590EF5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57175"/>
            <a:ext cx="9246881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4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32869-D2F5-485C-A7A7-147ACA2463D1}"/>
              </a:ext>
            </a:extLst>
          </p:cNvPr>
          <p:cNvSpPr txBox="1"/>
          <p:nvPr/>
        </p:nvSpPr>
        <p:spPr>
          <a:xfrm>
            <a:off x="1682750" y="609600"/>
            <a:ext cx="10096500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DD40B-F9DB-4B40-B18C-FD1A680B8EF4}"/>
              </a:ext>
            </a:extLst>
          </p:cNvPr>
          <p:cNvSpPr txBox="1"/>
          <p:nvPr/>
        </p:nvSpPr>
        <p:spPr>
          <a:xfrm>
            <a:off x="1663700" y="1638300"/>
            <a:ext cx="10096500" cy="38318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43000" marR="9271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4220" algn="l"/>
              </a:tabLst>
            </a:pPr>
            <a:r>
              <a:rPr lang="en-US" sz="2400" b="1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 Up: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93345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4220" algn="l"/>
              </a:tabLst>
            </a:pPr>
            <a:r>
              <a:rPr lang="en-US" sz="2400" b="1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Login: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  <a:tabLst>
                <a:tab pos="744220" algn="l"/>
              </a:tabLst>
            </a:pPr>
            <a:r>
              <a:rPr lang="en-US" sz="2400" b="1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User: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1143000" marR="92710" lvl="2" indent="-2286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  <a:tabLst>
                <a:tab pos="744220" algn="l"/>
              </a:tabLst>
            </a:pPr>
            <a:r>
              <a:rPr lang="en-US" sz="2400" b="1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Question:</a:t>
            </a:r>
            <a:r>
              <a:rPr lang="en-US" sz="2400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93345" lvl="2" indent="-2286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+mj-lt"/>
              <a:buAutoNum type="arabicPeriod"/>
              <a:tabLst>
                <a:tab pos="744220" algn="l"/>
              </a:tabLst>
            </a:pPr>
            <a:r>
              <a:rPr lang="en-US" sz="2400" b="1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Exam: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1143000" marR="92710" lvl="2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44220" algn="l"/>
              </a:tabLst>
            </a:pPr>
            <a:r>
              <a:rPr lang="en-US" sz="2400" b="1" spc="-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Answer Question</a:t>
            </a:r>
            <a:r>
              <a:rPr lang="en-US" sz="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220FA6-513D-4454-AC91-44E1730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12/28/2020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8600"/>
            <a:ext cx="10018713" cy="962025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ERD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633638-BBCF-4693-8CDE-4BFD13450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09651"/>
            <a:ext cx="8391525" cy="485748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FC3C8-DD87-47F9-A488-52BD67E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8D3B6-BAEC-434A-89F9-D536B99B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6D9D8-0F2E-48DD-A114-B407C283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9486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5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73C5-4CC9-4258-B77E-B9B57E1F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29C9-706E-461F-A9FC-91682C20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47DC5-608C-4507-B9CA-C5F7ED81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3" y="1"/>
            <a:ext cx="9696451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9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02E82-60C8-4D64-BFD5-55D2D719EE65}"/>
              </a:ext>
            </a:extLst>
          </p:cNvPr>
          <p:cNvSpPr txBox="1"/>
          <p:nvPr/>
        </p:nvSpPr>
        <p:spPr>
          <a:xfrm>
            <a:off x="1612900" y="2349500"/>
            <a:ext cx="100203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Thanks you so much for your attention</a:t>
            </a:r>
            <a:endParaRPr lang="en-US" sz="4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84D7-B2C4-4E9F-AD7C-5790F45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</p:spTree>
    <p:extLst>
      <p:ext uri="{BB962C8B-B14F-4D97-AF65-F5344CB8AC3E}">
        <p14:creationId xmlns:p14="http://schemas.microsoft.com/office/powerpoint/2010/main" val="25095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16956" y="6207899"/>
            <a:ext cx="551167" cy="365125"/>
          </a:xfrm>
        </p:spPr>
        <p:txBody>
          <a:bodyPr/>
          <a:lstStyle/>
          <a:p>
            <a:fld id="{B3BCB70C-1CC7-4848-95EB-EA598BBED658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F7E68-DAE5-418F-AC59-32C9C253ABD9}"/>
              </a:ext>
            </a:extLst>
          </p:cNvPr>
          <p:cNvSpPr txBox="1"/>
          <p:nvPr/>
        </p:nvSpPr>
        <p:spPr>
          <a:xfrm>
            <a:off x="1581665" y="569673"/>
            <a:ext cx="1024375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endParaRPr lang="en-US" sz="4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B78CD-1B5D-4029-A732-B2AAB2D06B21}"/>
              </a:ext>
            </a:extLst>
          </p:cNvPr>
          <p:cNvSpPr txBox="1"/>
          <p:nvPr/>
        </p:nvSpPr>
        <p:spPr>
          <a:xfrm>
            <a:off x="1581665" y="1664497"/>
            <a:ext cx="10243751" cy="4269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x-none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x-none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x-none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x-none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Structured Query Language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Hypertext Pre-processor</a:t>
            </a:r>
            <a:endParaRPr lang="en-US" sz="2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		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43AF0-0E4E-43CD-AC11-42B81230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248399"/>
            <a:ext cx="1143000" cy="365125"/>
          </a:xfrm>
        </p:spPr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12/28/2020</a:t>
            </a:r>
          </a:p>
        </p:txBody>
      </p:sp>
    </p:spTree>
    <p:extLst>
      <p:ext uri="{BB962C8B-B14F-4D97-AF65-F5344CB8AC3E}">
        <p14:creationId xmlns:p14="http://schemas.microsoft.com/office/powerpoint/2010/main" val="252578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0707-D1C1-4554-96D1-E0F9EBDB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01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WHY ONLINE EXAMINATION SYSTEM?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5BE0-AD8F-4EE2-B3C5-4347DEAA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527D-FB05-40B7-B760-EE14A1A4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65B67-BB84-4171-A0B6-C2EC1C05D3DD}"/>
              </a:ext>
            </a:extLst>
          </p:cNvPr>
          <p:cNvSpPr txBox="1"/>
          <p:nvPr/>
        </p:nvSpPr>
        <p:spPr>
          <a:xfrm>
            <a:off x="2019300" y="2161217"/>
            <a:ext cx="8856356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calculated in less time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new-data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–friendly</a:t>
            </a:r>
          </a:p>
        </p:txBody>
      </p:sp>
    </p:spTree>
    <p:extLst>
      <p:ext uri="{BB962C8B-B14F-4D97-AF65-F5344CB8AC3E}">
        <p14:creationId xmlns:p14="http://schemas.microsoft.com/office/powerpoint/2010/main" val="23460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A468B-13F0-4565-8B17-785EEE5A5CAE}"/>
              </a:ext>
            </a:extLst>
          </p:cNvPr>
          <p:cNvSpPr txBox="1"/>
          <p:nvPr/>
        </p:nvSpPr>
        <p:spPr>
          <a:xfrm>
            <a:off x="1587501" y="609600"/>
            <a:ext cx="9915522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AA4E8-6A97-4EB0-93B3-B505642A9AF3}"/>
              </a:ext>
            </a:extLst>
          </p:cNvPr>
          <p:cNvSpPr txBox="1"/>
          <p:nvPr/>
        </p:nvSpPr>
        <p:spPr>
          <a:xfrm>
            <a:off x="1828800" y="1663700"/>
            <a:ext cx="976630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is fast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method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needed less manpower handle examination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also easily monitor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is significantly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the time and effort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results report</a:t>
            </a:r>
            <a:endParaRPr lang="en-US" sz="3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469D6-CA15-46D1-8836-92CB1345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6779" y="6272734"/>
            <a:ext cx="1143000" cy="365125"/>
          </a:xfrm>
        </p:spPr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12/28/2020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4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79776" y="6361829"/>
            <a:ext cx="551167" cy="365125"/>
          </a:xfrm>
        </p:spPr>
        <p:txBody>
          <a:bodyPr/>
          <a:lstStyle/>
          <a:p>
            <a:fld id="{B3BCB70C-1CC7-4848-95EB-EA598BBED658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A3450-6008-4535-90B1-4D93E281B1B9}"/>
              </a:ext>
            </a:extLst>
          </p:cNvPr>
          <p:cNvSpPr txBox="1"/>
          <p:nvPr/>
        </p:nvSpPr>
        <p:spPr>
          <a:xfrm>
            <a:off x="1774823" y="444500"/>
            <a:ext cx="10112377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1061D-B8B1-4F3E-ACCB-11630FF013B4}"/>
              </a:ext>
            </a:extLst>
          </p:cNvPr>
          <p:cNvSpPr txBox="1"/>
          <p:nvPr/>
        </p:nvSpPr>
        <p:spPr>
          <a:xfrm>
            <a:off x="1438275" y="1371600"/>
            <a:ext cx="10448925" cy="4501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 of our project are: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an interface through which student can appear for examination online for objective type questions.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registration for students done by themselves.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student starts the exam the timer will start automatically and show the student how much time is left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provided user name and password facility.</a:t>
            </a:r>
            <a:endParaRPr 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8F2526-3BA2-47B7-953A-3EC57765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7432" y="6380451"/>
            <a:ext cx="1143000" cy="365125"/>
          </a:xfrm>
        </p:spPr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12/28/2020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9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51856" y="6056312"/>
            <a:ext cx="551167" cy="365125"/>
          </a:xfrm>
        </p:spPr>
        <p:txBody>
          <a:bodyPr/>
          <a:lstStyle/>
          <a:p>
            <a:fld id="{B3BCB70C-1CC7-4848-95EB-EA598BBED658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810D6-D03C-47CE-A252-F30BC252DEEA}"/>
              </a:ext>
            </a:extLst>
          </p:cNvPr>
          <p:cNvSpPr txBox="1"/>
          <p:nvPr/>
        </p:nvSpPr>
        <p:spPr>
          <a:xfrm>
            <a:off x="1594021" y="790832"/>
            <a:ext cx="9909001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C08C5-1FC5-46E0-B9E0-CB26F110B66D}"/>
              </a:ext>
            </a:extLst>
          </p:cNvPr>
          <p:cNvSpPr txBox="1"/>
          <p:nvPr/>
        </p:nvSpPr>
        <p:spPr>
          <a:xfrm>
            <a:off x="1767016" y="2496065"/>
            <a:ext cx="9736006" cy="29585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statement of the our project is “to design and implement the online examination system using PHP language”.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74C255-F30A-4D67-9CD6-8742AF2C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6056311"/>
            <a:ext cx="1143000" cy="365125"/>
          </a:xfrm>
        </p:spPr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12/28/2020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4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83425-671D-40B9-8A24-3A26E2AB40A3}"/>
              </a:ext>
            </a:extLst>
          </p:cNvPr>
          <p:cNvSpPr txBox="1"/>
          <p:nvPr/>
        </p:nvSpPr>
        <p:spPr>
          <a:xfrm>
            <a:off x="1724297" y="222069"/>
            <a:ext cx="920396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44682-D7DB-48A2-A911-980F6621E678}"/>
              </a:ext>
            </a:extLst>
          </p:cNvPr>
          <p:cNvSpPr txBox="1"/>
          <p:nvPr/>
        </p:nvSpPr>
        <p:spPr>
          <a:xfrm>
            <a:off x="1345474" y="966651"/>
            <a:ext cx="10685417" cy="4192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  <a:cs typeface="Times New Roman" panose="02020603050405020304" pitchFamily="18" charset="0"/>
              </a:rPr>
              <a:t>STUDENT ASPECT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Requesting registration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Logging into the system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Selecting the test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Appearing for the examination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Printing  the result at the end of examination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Reviewing the given response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5036C9-6D42-4403-B3F8-FAD3C758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12/28/2020</a:t>
            </a:r>
          </a:p>
        </p:txBody>
      </p:sp>
    </p:spTree>
    <p:extLst>
      <p:ext uri="{BB962C8B-B14F-4D97-AF65-F5344CB8AC3E}">
        <p14:creationId xmlns:p14="http://schemas.microsoft.com/office/powerpoint/2010/main" val="253701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23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itchFamily="34" charset="0"/>
              </a:rPr>
              <a:t>ADMINSTRATOR ASPECT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84663"/>
            <a:ext cx="10018713" cy="440653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Editing/deleting/creating the database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Accepting registration of candidates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Changing the password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Logging into the system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Time limit of the test if any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Marking correct answer with in the given option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Set negative marks for wrong response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12/28/2020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B70C-1CC7-4848-95EB-EA598BBED658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5BBAB-8F27-4350-8B44-5CC2DBA686DD}"/>
              </a:ext>
            </a:extLst>
          </p:cNvPr>
          <p:cNvSpPr txBox="1"/>
          <p:nvPr/>
        </p:nvSpPr>
        <p:spPr>
          <a:xfrm>
            <a:off x="1498600" y="736600"/>
            <a:ext cx="10172700" cy="707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Software/Tools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9E867-DA3D-4AE1-B822-B0C86C630512}"/>
              </a:ext>
            </a:extLst>
          </p:cNvPr>
          <p:cNvSpPr txBox="1"/>
          <p:nvPr/>
        </p:nvSpPr>
        <p:spPr>
          <a:xfrm>
            <a:off x="1498600" y="1943100"/>
            <a:ext cx="10172700" cy="3697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Tool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HTML,CSS,php,java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 Tool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:XAMPP Server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 Tool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:SQL Server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 Tool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MS-Word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0F164D-7E4B-47CA-AAC4-20730348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12/28/2020</a:t>
            </a:r>
          </a:p>
        </p:txBody>
      </p:sp>
    </p:spTree>
    <p:extLst>
      <p:ext uri="{BB962C8B-B14F-4D97-AF65-F5344CB8AC3E}">
        <p14:creationId xmlns:p14="http://schemas.microsoft.com/office/powerpoint/2010/main" val="137410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621</TotalTime>
  <Words>336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Corbel</vt:lpstr>
      <vt:lpstr>Times New Roman</vt:lpstr>
      <vt:lpstr>Wingdings</vt:lpstr>
      <vt:lpstr>Parallax</vt:lpstr>
      <vt:lpstr>Online Examination system Project</vt:lpstr>
      <vt:lpstr>PowerPoint Presentation</vt:lpstr>
      <vt:lpstr>WHY ONLINE EXAMINATION SYSTEM?</vt:lpstr>
      <vt:lpstr>PowerPoint Presentation</vt:lpstr>
      <vt:lpstr>PowerPoint Presentation</vt:lpstr>
      <vt:lpstr>PowerPoint Presentation</vt:lpstr>
      <vt:lpstr>PowerPoint Presentation</vt:lpstr>
      <vt:lpstr>ADMINSTRATOR ASPECT </vt:lpstr>
      <vt:lpstr>PowerPoint Presentation</vt:lpstr>
      <vt:lpstr>PowerPoint Presentation</vt:lpstr>
      <vt:lpstr>PowerPoint Presentation</vt:lpstr>
      <vt:lpstr>ERD DIAGRAM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frist power point</dc:title>
  <dc:creator>USER</dc:creator>
  <cp:lastModifiedBy>pareshbadgujar080@outlook.com</cp:lastModifiedBy>
  <cp:revision>128</cp:revision>
  <dcterms:created xsi:type="dcterms:W3CDTF">2020-12-27T06:59:11Z</dcterms:created>
  <dcterms:modified xsi:type="dcterms:W3CDTF">2023-05-15T04:44:20Z</dcterms:modified>
</cp:coreProperties>
</file>