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9F1D47-1352-4CD7-8B45-4B348C45F7F3}" type="datetimeFigureOut">
              <a:rPr lang="en-US" smtClean="0"/>
              <a:t>21-Mar-17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F79343-C44C-4DC9-9D9E-878C029149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1"/>
            <a:ext cx="7391400" cy="1066799"/>
          </a:xfrm>
        </p:spPr>
        <p:txBody>
          <a:bodyPr/>
          <a:lstStyle/>
          <a:p>
            <a:r>
              <a:rPr lang="en-US" dirty="0" err="1" smtClean="0"/>
              <a:t>Welocome</a:t>
            </a:r>
            <a:r>
              <a:rPr lang="en-US" dirty="0" smtClean="0"/>
              <a:t> to the </a:t>
            </a:r>
            <a:r>
              <a:rPr lang="en-US" dirty="0" err="1" smtClean="0"/>
              <a:t>PocketR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1447800"/>
            <a:ext cx="3429000" cy="2057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 Smart Interface to Monitor All</a:t>
            </a:r>
          </a:p>
          <a:p>
            <a:r>
              <a:rPr lang="en-US" sz="3200" dirty="0" smtClean="0"/>
              <a:t> E-</a:t>
            </a:r>
            <a:r>
              <a:rPr lang="en-US" sz="3200" dirty="0" err="1" smtClean="0"/>
              <a:t>mitra</a:t>
            </a:r>
            <a:r>
              <a:rPr lang="en-US" sz="3200" dirty="0" smtClean="0"/>
              <a:t> and other Services</a:t>
            </a:r>
            <a:endParaRPr lang="en-US" sz="3200" dirty="0"/>
          </a:p>
        </p:txBody>
      </p:sp>
      <p:pic>
        <p:nvPicPr>
          <p:cNvPr id="1026" name="Picture 2" descr="E:\layout-2017-03-21-0642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2816352" cy="5303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5448"/>
            <a:ext cx="69342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Easy Complaints Monitoring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/>
          <a:lstStyle/>
          <a:p>
            <a:r>
              <a:rPr lang="en-US" sz="2400" b="1" dirty="0" smtClean="0"/>
              <a:t>Without </a:t>
            </a:r>
            <a:r>
              <a:rPr lang="en-US" sz="2400" b="1" dirty="0" err="1" smtClean="0"/>
              <a:t>PocketR</a:t>
            </a:r>
            <a:r>
              <a:rPr lang="en-US" sz="2400" b="1" dirty="0" smtClean="0"/>
              <a:t>(Long Queues)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sz="2400" b="1" dirty="0" smtClean="0"/>
              <a:t>With</a:t>
            </a:r>
            <a:r>
              <a:rPr lang="en-US" b="1" dirty="0" smtClean="0"/>
              <a:t> </a:t>
            </a:r>
            <a:r>
              <a:rPr lang="en-US" sz="2400" b="1" dirty="0" smtClean="0"/>
              <a:t>Pocket8</a:t>
            </a:r>
          </a:p>
        </p:txBody>
      </p:sp>
      <p:pic>
        <p:nvPicPr>
          <p:cNvPr id="2050" name="Picture 2" descr="E:\layout-2017-03-21-0651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876800"/>
            <a:ext cx="768096" cy="1280160"/>
          </a:xfrm>
          <a:prstGeom prst="rect">
            <a:avLst/>
          </a:prstGeom>
          <a:noFill/>
        </p:spPr>
      </p:pic>
      <p:pic>
        <p:nvPicPr>
          <p:cNvPr id="2051" name="Picture 3" descr="C:\Users\samsung\Desktop\SQL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286000"/>
            <a:ext cx="2891790" cy="1917383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 flipV="1">
            <a:off x="990600" y="5486400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953000"/>
            <a:ext cx="17606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flipV="1">
            <a:off x="3581400" y="541020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4800" y="56388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Monitoring</a:t>
            </a:r>
          </a:p>
          <a:p>
            <a:r>
              <a:rPr lang="en-US" sz="1100" dirty="0" smtClean="0"/>
              <a:t>Complaints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05600" y="54102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48600" y="5562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Complaint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Impact on Society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Citizens not need to go  anywhere or not need to make calls for complaints, Everything could be monitor by </a:t>
            </a:r>
            <a:r>
              <a:rPr lang="en-US" dirty="0" err="1" smtClean="0"/>
              <a:t>pocketR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more paper work and no extra complain offices need to be set up for just monitoring complaints 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Time Government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real time Notification  from Government can be delivered to all the users, the Notification could be new Government schemes, new tax policies , and all the notification can be delivered and monitored by the dashboard.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Impact on society</a:t>
            </a:r>
            <a:r>
              <a:rPr lang="en-US" dirty="0" smtClean="0"/>
              <a:t>-users need not to read different newspaper or surf on  websites to get latest </a:t>
            </a:r>
            <a:r>
              <a:rPr lang="en-US" dirty="0" err="1" smtClean="0"/>
              <a:t>gov</a:t>
            </a:r>
            <a:r>
              <a:rPr lang="en-US" dirty="0" smtClean="0"/>
              <a:t>. updates, Everything could be done by </a:t>
            </a:r>
            <a:r>
              <a:rPr lang="en-US" dirty="0" err="1" smtClean="0"/>
              <a:t>PocketR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</a:t>
            </a:r>
            <a:r>
              <a:rPr lang="en-US" dirty="0" err="1" smtClean="0"/>
              <a:t>Signatured</a:t>
            </a:r>
            <a:r>
              <a:rPr lang="en-US" dirty="0" smtClean="0"/>
              <a:t> </a:t>
            </a:r>
            <a:r>
              <a:rPr lang="en-US" dirty="0" err="1" smtClean="0"/>
              <a:t>Licences</a:t>
            </a:r>
            <a:r>
              <a:rPr lang="en-US" dirty="0" smtClean="0"/>
              <a:t> with payment Integration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981199"/>
            <a:ext cx="4572000" cy="4419601"/>
          </a:xfrm>
        </p:spPr>
        <p:txBody>
          <a:bodyPr/>
          <a:lstStyle/>
          <a:p>
            <a:r>
              <a:rPr lang="en-US" dirty="0" smtClean="0"/>
              <a:t>A unified interface to request all kinds of identification </a:t>
            </a:r>
            <a:r>
              <a:rPr lang="en-US" dirty="0" err="1" smtClean="0"/>
              <a:t>Licences</a:t>
            </a:r>
            <a:r>
              <a:rPr lang="en-US" dirty="0" smtClean="0"/>
              <a:t> like </a:t>
            </a:r>
            <a:r>
              <a:rPr lang="en-US" dirty="0" err="1" smtClean="0"/>
              <a:t>Bonafide</a:t>
            </a:r>
            <a:r>
              <a:rPr lang="en-US" dirty="0" smtClean="0"/>
              <a:t> ,Driving </a:t>
            </a:r>
            <a:r>
              <a:rPr lang="en-US" dirty="0" err="1" smtClean="0"/>
              <a:t>Licence</a:t>
            </a:r>
            <a:r>
              <a:rPr lang="en-US" dirty="0" smtClean="0"/>
              <a:t> ,Commercial </a:t>
            </a:r>
            <a:r>
              <a:rPr lang="en-US" dirty="0" err="1" smtClean="0"/>
              <a:t>licence</a:t>
            </a:r>
            <a:r>
              <a:rPr lang="en-US" dirty="0" smtClean="0"/>
              <a:t> ,passport etc and monitor all through </a:t>
            </a:r>
            <a:r>
              <a:rPr lang="en-US" dirty="0" err="1" smtClean="0"/>
              <a:t>DashBoard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362" name="Picture 2" descr="C:\Users\samsung\Documents\Bluetooth Folder\Screenshot_2017-03-21-07-29-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2531745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</a:t>
            </a:r>
            <a:r>
              <a:rPr lang="en-US" dirty="0" err="1" smtClean="0"/>
              <a:t>Signatured</a:t>
            </a:r>
            <a:r>
              <a:rPr lang="en-US" dirty="0" smtClean="0"/>
              <a:t> </a:t>
            </a:r>
            <a:r>
              <a:rPr lang="en-US" dirty="0" err="1" smtClean="0"/>
              <a:t>Licences</a:t>
            </a:r>
            <a:r>
              <a:rPr lang="en-US" dirty="0" smtClean="0"/>
              <a:t> with payment Integration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495800" cy="4648200"/>
          </a:xfrm>
        </p:spPr>
        <p:txBody>
          <a:bodyPr/>
          <a:lstStyle/>
          <a:p>
            <a:r>
              <a:rPr lang="en-US" dirty="0" smtClean="0"/>
              <a:t>Payment can also processed through </a:t>
            </a:r>
            <a:r>
              <a:rPr lang="en-US" dirty="0" err="1" smtClean="0"/>
              <a:t>PocketR</a:t>
            </a:r>
            <a:r>
              <a:rPr lang="en-US" dirty="0" smtClean="0"/>
              <a:t> using E-</a:t>
            </a:r>
            <a:r>
              <a:rPr lang="en-US" dirty="0" err="1" smtClean="0"/>
              <a:t>mitra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Transaction API</a:t>
            </a:r>
            <a:endParaRPr lang="en-US" dirty="0"/>
          </a:p>
        </p:txBody>
      </p:sp>
      <p:pic>
        <p:nvPicPr>
          <p:cNvPr id="16387" name="Picture 3" descr="C:\Users\samsung\Documents\Bluetooth Folder\Screenshot_2017-03-21-07-48-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057400"/>
            <a:ext cx="2593975" cy="4323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Document Wallet(developing phase)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810000" cy="4625609"/>
          </a:xfrm>
        </p:spPr>
        <p:txBody>
          <a:bodyPr/>
          <a:lstStyle/>
          <a:p>
            <a:r>
              <a:rPr lang="en-US" dirty="0" smtClean="0"/>
              <a:t>A single Wallet  for keeping all daily and necessary documents  to your  </a:t>
            </a:r>
            <a:r>
              <a:rPr lang="en-US" dirty="0" err="1" smtClean="0"/>
              <a:t>PocketR</a:t>
            </a:r>
            <a:r>
              <a:rPr lang="en-US" dirty="0" smtClean="0"/>
              <a:t> wallet.</a:t>
            </a:r>
            <a:endParaRPr lang="en-US" dirty="0"/>
          </a:p>
        </p:txBody>
      </p:sp>
      <p:pic>
        <p:nvPicPr>
          <p:cNvPr id="17410" name="Picture 2" descr="E:\layout-2017-03-21-0651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524000"/>
            <a:ext cx="3081528" cy="5135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94</TotalTime>
  <Words>214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Welocome to the PocketR       </vt:lpstr>
      <vt:lpstr>Easy Complaints Monitoring </vt:lpstr>
      <vt:lpstr>Easy Complaint Monitoring</vt:lpstr>
      <vt:lpstr>Real Time Government Notification</vt:lpstr>
      <vt:lpstr>Digital Signatured Licences with payment Integration </vt:lpstr>
      <vt:lpstr>Digital Signatured Licences with payment Integration </vt:lpstr>
      <vt:lpstr>Document Wallet(developing phase)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Welocome to the PocketR</dc:title>
  <dc:creator>user</dc:creator>
  <cp:lastModifiedBy>user</cp:lastModifiedBy>
  <cp:revision>11</cp:revision>
  <dcterms:created xsi:type="dcterms:W3CDTF">2017-03-21T01:11:09Z</dcterms:created>
  <dcterms:modified xsi:type="dcterms:W3CDTF">2017-03-21T02:45:48Z</dcterms:modified>
</cp:coreProperties>
</file>