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1" r:id="rId13"/>
    <p:sldId id="272" r:id="rId14"/>
    <p:sldId id="273" r:id="rId15"/>
    <p:sldId id="276" r:id="rId16"/>
    <p:sldId id="274" r:id="rId17"/>
    <p:sldId id="27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5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10463-2DF2-473E-B85F-BE1B4785DA47}" type="datetimeFigureOut">
              <a:rPr lang="en-IN" smtClean="0"/>
              <a:t>03-08-2019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0C5E3-F6D2-475A-9850-2C6EFC8358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9520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8E2F-AFDF-4877-9F82-5BFD2C1F99FB}" type="datetimeFigureOut">
              <a:rPr lang="en-IN" smtClean="0"/>
              <a:t>03-08-2019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92EAC-3D08-4C41-9E81-DEE9E2609B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30932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8E2F-AFDF-4877-9F82-5BFD2C1F99FB}" type="datetimeFigureOut">
              <a:rPr lang="en-IN" smtClean="0"/>
              <a:t>03-08-2019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92EAC-3D08-4C41-9E81-DEE9E2609B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9745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8E2F-AFDF-4877-9F82-5BFD2C1F99FB}" type="datetimeFigureOut">
              <a:rPr lang="en-IN" smtClean="0"/>
              <a:t>03-08-2019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92EAC-3D08-4C41-9E81-DEE9E2609B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31291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8E2F-AFDF-4877-9F82-5BFD2C1F99FB}" type="datetimeFigureOut">
              <a:rPr lang="en-IN" smtClean="0"/>
              <a:t>03-08-2019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92EAC-3D08-4C41-9E81-DEE9E2609BBA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29363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8E2F-AFDF-4877-9F82-5BFD2C1F99FB}" type="datetimeFigureOut">
              <a:rPr lang="en-IN" smtClean="0"/>
              <a:t>03-08-2019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92EAC-3D08-4C41-9E81-DEE9E2609B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59358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8E2F-AFDF-4877-9F82-5BFD2C1F99FB}" type="datetimeFigureOut">
              <a:rPr lang="en-IN" smtClean="0"/>
              <a:t>03-08-2019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92EAC-3D08-4C41-9E81-DEE9E2609B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9564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8E2F-AFDF-4877-9F82-5BFD2C1F99FB}" type="datetimeFigureOut">
              <a:rPr lang="en-IN" smtClean="0"/>
              <a:t>03-08-2019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92EAC-3D08-4C41-9E81-DEE9E2609B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69346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8E2F-AFDF-4877-9F82-5BFD2C1F99FB}" type="datetimeFigureOut">
              <a:rPr lang="en-IN" smtClean="0"/>
              <a:t>03-08-2019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92EAC-3D08-4C41-9E81-DEE9E2609B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66285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8E2F-AFDF-4877-9F82-5BFD2C1F99FB}" type="datetimeFigureOut">
              <a:rPr lang="en-IN" smtClean="0"/>
              <a:t>03-08-2019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92EAC-3D08-4C41-9E81-DEE9E2609B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5124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8E2F-AFDF-4877-9F82-5BFD2C1F99FB}" type="datetimeFigureOut">
              <a:rPr lang="en-IN" smtClean="0"/>
              <a:t>03-08-2019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92EAC-3D08-4C41-9E81-DEE9E2609B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8853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8E2F-AFDF-4877-9F82-5BFD2C1F99FB}" type="datetimeFigureOut">
              <a:rPr lang="en-IN" smtClean="0"/>
              <a:t>03-08-2019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92EAC-3D08-4C41-9E81-DEE9E2609B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4237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8E2F-AFDF-4877-9F82-5BFD2C1F99FB}" type="datetimeFigureOut">
              <a:rPr lang="en-IN" smtClean="0"/>
              <a:t>03-08-2019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92EAC-3D08-4C41-9E81-DEE9E2609B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6801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8E2F-AFDF-4877-9F82-5BFD2C1F99FB}" type="datetimeFigureOut">
              <a:rPr lang="en-IN" smtClean="0"/>
              <a:t>03-08-2019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92EAC-3D08-4C41-9E81-DEE9E2609B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4795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8E2F-AFDF-4877-9F82-5BFD2C1F99FB}" type="datetimeFigureOut">
              <a:rPr lang="en-IN" smtClean="0"/>
              <a:t>03-08-2019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92EAC-3D08-4C41-9E81-DEE9E2609B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2079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8E2F-AFDF-4877-9F82-5BFD2C1F99FB}" type="datetimeFigureOut">
              <a:rPr lang="en-IN" smtClean="0"/>
              <a:t>03-08-2019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92EAC-3D08-4C41-9E81-DEE9E2609B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44332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8E2F-AFDF-4877-9F82-5BFD2C1F99FB}" type="datetimeFigureOut">
              <a:rPr lang="en-IN" smtClean="0"/>
              <a:t>03-08-2019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92EAC-3D08-4C41-9E81-DEE9E2609B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39569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8E2F-AFDF-4877-9F82-5BFD2C1F99FB}" type="datetimeFigureOut">
              <a:rPr lang="en-IN" smtClean="0"/>
              <a:t>03-08-2019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92EAC-3D08-4C41-9E81-DEE9E2609B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2717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EDD8E2F-AFDF-4877-9F82-5BFD2C1F99FB}" type="datetimeFigureOut">
              <a:rPr lang="en-IN" smtClean="0"/>
              <a:t>03-08-2019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A092EAC-3D08-4C41-9E81-DEE9E2609B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91844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html/" TargetMode="External"/><Relationship Id="rId2" Type="http://schemas.openxmlformats.org/officeDocument/2006/relationships/hyperlink" Target="https://getbootstrap.com/docs/4.3/getting-started/introduction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fullstackpython.com/django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AC03683-5F24-4516-80CE-65D3ED55EE07}"/>
              </a:ext>
            </a:extLst>
          </p:cNvPr>
          <p:cNvSpPr/>
          <p:nvPr/>
        </p:nvSpPr>
        <p:spPr>
          <a:xfrm>
            <a:off x="2802567" y="2505670"/>
            <a:ext cx="69732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BLOGGER’S HOUSE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D96932-27CE-4EEA-8541-84B18FB460FF}"/>
              </a:ext>
            </a:extLst>
          </p:cNvPr>
          <p:cNvSpPr/>
          <p:nvPr/>
        </p:nvSpPr>
        <p:spPr>
          <a:xfrm>
            <a:off x="-610764" y="5657671"/>
            <a:ext cx="3598664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Submitted by:</a:t>
            </a:r>
          </a:p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Manish Chauhan</a:t>
            </a:r>
          </a:p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Rashmi Pal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A0A13E-47DB-4A63-948B-AEA4A05A3604}"/>
              </a:ext>
            </a:extLst>
          </p:cNvPr>
          <p:cNvSpPr/>
          <p:nvPr/>
        </p:nvSpPr>
        <p:spPr>
          <a:xfrm>
            <a:off x="9522680" y="5719226"/>
            <a:ext cx="2669320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Submitted To:</a:t>
            </a:r>
          </a:p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Nishant Sin</a:t>
            </a: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gh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6122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421E103-FDFB-4232-A881-35D28CA956D1}"/>
              </a:ext>
            </a:extLst>
          </p:cNvPr>
          <p:cNvSpPr/>
          <p:nvPr/>
        </p:nvSpPr>
        <p:spPr>
          <a:xfrm>
            <a:off x="1395663" y="2684457"/>
            <a:ext cx="702644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rgbClr val="00B0F0"/>
                </a:solidFill>
                <a:latin typeface="ABeeZee" panose="02000000000000000000" pitchFamily="2" charset="0"/>
              </a:rPr>
              <a:t>When server is down, accessibility is may not be possible.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rgbClr val="00B0F0"/>
                </a:solidFill>
                <a:latin typeface="ABeeZee" panose="02000000000000000000" pitchFamily="2" charset="0"/>
              </a:rPr>
              <a:t>Not possible to communicate with each other physically.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rgbClr val="00B0F0"/>
                </a:solidFill>
                <a:latin typeface="ABeeZee" panose="02000000000000000000" pitchFamily="2" charset="0"/>
              </a:rPr>
              <a:t>We can only know the person through this mean we cant know what phase that person is going.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5D9529F-0679-4CA2-AD57-70AAF27D5586}"/>
              </a:ext>
            </a:extLst>
          </p:cNvPr>
          <p:cNvSpPr/>
          <p:nvPr/>
        </p:nvSpPr>
        <p:spPr>
          <a:xfrm>
            <a:off x="2887605" y="416640"/>
            <a:ext cx="59355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DISADVANTAGE</a:t>
            </a:r>
          </a:p>
        </p:txBody>
      </p:sp>
    </p:spTree>
    <p:extLst>
      <p:ext uri="{BB962C8B-B14F-4D97-AF65-F5344CB8AC3E}">
        <p14:creationId xmlns:p14="http://schemas.microsoft.com/office/powerpoint/2010/main" val="2421128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DF01F202-DA3A-4C80-AB33-307D57F3C430}"/>
              </a:ext>
            </a:extLst>
          </p:cNvPr>
          <p:cNvSpPr/>
          <p:nvPr/>
        </p:nvSpPr>
        <p:spPr>
          <a:xfrm>
            <a:off x="4716376" y="2341075"/>
            <a:ext cx="2081463" cy="18408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MODULES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B20A84A-DE0D-4633-82EB-4B5D561BBEE3}"/>
              </a:ext>
            </a:extLst>
          </p:cNvPr>
          <p:cNvSpPr/>
          <p:nvPr/>
        </p:nvSpPr>
        <p:spPr>
          <a:xfrm>
            <a:off x="1819636" y="2669484"/>
            <a:ext cx="1913021" cy="10347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USER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BCB2999-1A5B-4D0A-9438-6848491C5428}"/>
              </a:ext>
            </a:extLst>
          </p:cNvPr>
          <p:cNvSpPr/>
          <p:nvPr/>
        </p:nvSpPr>
        <p:spPr>
          <a:xfrm>
            <a:off x="7898729" y="2621358"/>
            <a:ext cx="1961146" cy="10828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ADMIN</a:t>
            </a:r>
          </a:p>
        </p:txBody>
      </p:sp>
      <p:sp>
        <p:nvSpPr>
          <p:cNvPr id="8" name="Arrow: Notched Right 7">
            <a:extLst>
              <a:ext uri="{FF2B5EF4-FFF2-40B4-BE49-F238E27FC236}">
                <a16:creationId xmlns:a16="http://schemas.microsoft.com/office/drawing/2014/main" id="{BA225CC1-0386-4671-95EF-C66A47C904B3}"/>
              </a:ext>
            </a:extLst>
          </p:cNvPr>
          <p:cNvSpPr/>
          <p:nvPr/>
        </p:nvSpPr>
        <p:spPr>
          <a:xfrm>
            <a:off x="6797839" y="2827420"/>
            <a:ext cx="1083645" cy="645111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9230DA49-E60B-4791-A473-90E14EFCD6A6}"/>
              </a:ext>
            </a:extLst>
          </p:cNvPr>
          <p:cNvSpPr/>
          <p:nvPr/>
        </p:nvSpPr>
        <p:spPr>
          <a:xfrm>
            <a:off x="3749902" y="2913760"/>
            <a:ext cx="966473" cy="69545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154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B5871B5-5407-48B9-8D7F-EEE7E6F6FC1F}"/>
              </a:ext>
            </a:extLst>
          </p:cNvPr>
          <p:cNvSpPr/>
          <p:nvPr/>
        </p:nvSpPr>
        <p:spPr>
          <a:xfrm>
            <a:off x="2388081" y="427335"/>
            <a:ext cx="76771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</a:t>
            </a:r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REGISTRATION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04C49B-32DD-46E2-AAD0-6BEA64B68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532" y="1739590"/>
            <a:ext cx="8512935" cy="449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823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036D3D3-C2E9-4FD6-A2CD-F6791B3946C9}"/>
              </a:ext>
            </a:extLst>
          </p:cNvPr>
          <p:cNvSpPr/>
          <p:nvPr/>
        </p:nvSpPr>
        <p:spPr>
          <a:xfrm>
            <a:off x="1924335" y="0"/>
            <a:ext cx="559187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HOME 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D0A2D5-9151-41AA-A2CC-8CA2072BA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223" y="2263964"/>
            <a:ext cx="8358389" cy="3971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1716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AF3A297-9932-426F-96FB-0DA6531F660A}"/>
              </a:ext>
            </a:extLst>
          </p:cNvPr>
          <p:cNvSpPr/>
          <p:nvPr/>
        </p:nvSpPr>
        <p:spPr>
          <a:xfrm>
            <a:off x="2791405" y="374261"/>
            <a:ext cx="62816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PROFILE VIEWER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9D3491-9124-46E2-AAED-22D10641B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798" y="1635361"/>
            <a:ext cx="8886423" cy="4153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7746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AF2CAF-917B-492C-A6EC-FB04D9143BD1}"/>
              </a:ext>
            </a:extLst>
          </p:cNvPr>
          <p:cNvSpPr/>
          <p:nvPr/>
        </p:nvSpPr>
        <p:spPr>
          <a:xfrm>
            <a:off x="3139966" y="224135"/>
            <a:ext cx="59120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ADMIN PANNEL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917C0A-6B93-48B4-B4B1-14EFA657F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375" y="1489554"/>
            <a:ext cx="9736428" cy="449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6417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AE8B042-9EE5-47AD-833C-A66A75C18096}"/>
              </a:ext>
            </a:extLst>
          </p:cNvPr>
          <p:cNvSpPr/>
          <p:nvPr/>
        </p:nvSpPr>
        <p:spPr>
          <a:xfrm>
            <a:off x="2985751" y="278726"/>
            <a:ext cx="49103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FUTURE SCOPE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52389E-7E27-40E4-8B47-B3958B186814}"/>
              </a:ext>
            </a:extLst>
          </p:cNvPr>
          <p:cNvSpPr txBox="1"/>
          <p:nvPr/>
        </p:nvSpPr>
        <p:spPr>
          <a:xfrm>
            <a:off x="344909" y="1747182"/>
            <a:ext cx="528168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dirty="0">
                <a:latin typeface="Aparajita" panose="02020603050405020304" pitchFamily="18" charset="0"/>
                <a:cs typeface="Aparajita" panose="02020603050405020304" pitchFamily="18" charset="0"/>
              </a:rPr>
              <a:t>THE SCOPE OF THIS KIND OF SITE WILL BE KEEP INCREASING  DAY BY DAY.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dirty="0">
                <a:latin typeface="Aparajita" panose="02020603050405020304" pitchFamily="18" charset="0"/>
                <a:cs typeface="Aparajita" panose="02020603050405020304" pitchFamily="18" charset="0"/>
              </a:rPr>
              <a:t>Blogs are informal articles written for the purpose of showing thought leadership and expertise on a topic. They are a great way to generate fresh content on a website and provide a catalyst for email marketing, social media promotion to drive search traffic to your website.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800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9E8AE3-4C35-4B57-8836-117841044634}"/>
              </a:ext>
            </a:extLst>
          </p:cNvPr>
          <p:cNvSpPr/>
          <p:nvPr/>
        </p:nvSpPr>
        <p:spPr>
          <a:xfrm>
            <a:off x="5974976" y="1747182"/>
            <a:ext cx="6406181" cy="34778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parajita" panose="02020603050405020304" pitchFamily="18" charset="0"/>
                <a:cs typeface="Aparajita" panose="02020603050405020304" pitchFamily="18" charset="0"/>
              </a:rPr>
              <a:t>THESE KIND OF WEBITE WILL </a:t>
            </a:r>
          </a:p>
          <a:p>
            <a:r>
              <a:rPr lang="en-US" sz="4400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parajita" panose="02020603050405020304" pitchFamily="18" charset="0"/>
                <a:cs typeface="Aparajita" panose="02020603050405020304" pitchFamily="18" charset="0"/>
              </a:rPr>
              <a:t>HELP THE COUNTRY TO UNITE AND STAY AWAY FROM WAKE NEWS.</a:t>
            </a:r>
          </a:p>
        </p:txBody>
      </p:sp>
    </p:spTree>
    <p:extLst>
      <p:ext uri="{BB962C8B-B14F-4D97-AF65-F5344CB8AC3E}">
        <p14:creationId xmlns:p14="http://schemas.microsoft.com/office/powerpoint/2010/main" val="27742668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B4913B6-1FF6-4918-9AB6-B03AEF681EE1}"/>
              </a:ext>
            </a:extLst>
          </p:cNvPr>
          <p:cNvSpPr/>
          <p:nvPr/>
        </p:nvSpPr>
        <p:spPr>
          <a:xfrm>
            <a:off x="941695" y="2216708"/>
            <a:ext cx="10454185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lgerian" panose="04020705040A02060702" pitchFamily="8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13291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91F5A90-969A-41E9-8E03-C59A35C33FDB}"/>
              </a:ext>
            </a:extLst>
          </p:cNvPr>
          <p:cNvSpPr/>
          <p:nvPr/>
        </p:nvSpPr>
        <p:spPr>
          <a:xfrm>
            <a:off x="3145929" y="185498"/>
            <a:ext cx="59001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INTRODUCTION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4293F39-88A0-4197-84A6-8E1A9D76481B}"/>
              </a:ext>
            </a:extLst>
          </p:cNvPr>
          <p:cNvSpPr/>
          <p:nvPr/>
        </p:nvSpPr>
        <p:spPr>
          <a:xfrm>
            <a:off x="1510390" y="1524902"/>
            <a:ext cx="8548011" cy="378565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BLOGGER HOUSE IS A BLOGGING SITE IN WHICH PEOPLE CAN EASILY INTERSACT WITH THE DIFFERENT PEOPLE AROUND THE WORLD AND CAN SHARE THEIR EXPERIENCES AND VIEWS.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7987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5C2A4F4-47CD-4EE8-8FF7-37E5D9734777}"/>
              </a:ext>
            </a:extLst>
          </p:cNvPr>
          <p:cNvSpPr/>
          <p:nvPr/>
        </p:nvSpPr>
        <p:spPr>
          <a:xfrm>
            <a:off x="1710472" y="249892"/>
            <a:ext cx="87710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Why you choose this project?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B1FBF37-DBE7-4F67-9325-6843316B1C24}"/>
              </a:ext>
            </a:extLst>
          </p:cNvPr>
          <p:cNvSpPr/>
          <p:nvPr/>
        </p:nvSpPr>
        <p:spPr>
          <a:xfrm>
            <a:off x="1710472" y="1689865"/>
            <a:ext cx="6892445" cy="267765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 the trend of social networking sites had become so much that people have forget to or stop expressing their views to everyone.</a:t>
            </a:r>
          </a:p>
          <a:p>
            <a:r>
              <a:rPr lang="en-US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They are busy in chatting and making stupid kind of videos.</a:t>
            </a:r>
          </a:p>
          <a:p>
            <a:r>
              <a:rPr 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Due to all these thing it has led me to chose this project.</a:t>
            </a:r>
            <a:endParaRPr 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0EF476A6-1743-4DCD-A650-3F06E3CDCA2E}"/>
              </a:ext>
            </a:extLst>
          </p:cNvPr>
          <p:cNvSpPr/>
          <p:nvPr/>
        </p:nvSpPr>
        <p:spPr>
          <a:xfrm>
            <a:off x="5183746" y="2517819"/>
            <a:ext cx="1828800" cy="182880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1147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53E05B0-C27C-420D-8640-475ECE35B31F}"/>
              </a:ext>
            </a:extLst>
          </p:cNvPr>
          <p:cNvSpPr/>
          <p:nvPr/>
        </p:nvSpPr>
        <p:spPr>
          <a:xfrm>
            <a:off x="2859993" y="452735"/>
            <a:ext cx="6983002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Literature Survey</a:t>
            </a:r>
          </a:p>
          <a:p>
            <a:pPr algn="ctr"/>
            <a:endParaRPr lang="en-U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BEDE5A-70B2-436B-AC74-AA4A8DC43F2F}"/>
              </a:ext>
            </a:extLst>
          </p:cNvPr>
          <p:cNvSpPr/>
          <p:nvPr/>
        </p:nvSpPr>
        <p:spPr>
          <a:xfrm>
            <a:off x="1316589" y="2404171"/>
            <a:ext cx="8035918" cy="286232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 animation: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>
                <a:hlinkClick r:id="rId2"/>
              </a:rPr>
              <a:t>https://getbootstrap.com/docs/4.3/getting-started/introduction/</a:t>
            </a:r>
            <a:endParaRPr lang="en-IN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>
                <a:hlinkClick r:id="rId3"/>
              </a:rPr>
              <a:t>https://www.w3schools.com/html/</a:t>
            </a:r>
            <a:endParaRPr lang="en-IN" sz="2000" b="1" dirty="0"/>
          </a:p>
          <a:p>
            <a:endParaRPr lang="en-IN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hlinkClick r:id="rId4"/>
              </a:rPr>
              <a:t>https://www.fullstackpython.com/django.html</a:t>
            </a:r>
            <a:endParaRPr lang="en-IN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>
                <a:hlinkClick r:id="rId3"/>
              </a:rPr>
              <a:t>https://www.w3schools.com/css/</a:t>
            </a:r>
            <a:endParaRPr lang="en-US" sz="2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25784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D9AC66B-8DE9-47CF-BEC4-24646DF8FD2D}"/>
              </a:ext>
            </a:extLst>
          </p:cNvPr>
          <p:cNvSpPr/>
          <p:nvPr/>
        </p:nvSpPr>
        <p:spPr>
          <a:xfrm>
            <a:off x="3476569" y="211257"/>
            <a:ext cx="48782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Existing System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993558D-3AD8-4762-9D29-7650C304E42C}"/>
              </a:ext>
            </a:extLst>
          </p:cNvPr>
          <p:cNvSpPr/>
          <p:nvPr/>
        </p:nvSpPr>
        <p:spPr>
          <a:xfrm>
            <a:off x="4608490" y="3763850"/>
            <a:ext cx="2331076" cy="216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Social platform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ACF71633-B803-4443-9D2E-28759E31C632}"/>
              </a:ext>
            </a:extLst>
          </p:cNvPr>
          <p:cNvSpPr/>
          <p:nvPr/>
        </p:nvSpPr>
        <p:spPr>
          <a:xfrm>
            <a:off x="5452056" y="2266681"/>
            <a:ext cx="643944" cy="14971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40D8620-934C-486F-A783-A45B72888BB8}"/>
              </a:ext>
            </a:extLst>
          </p:cNvPr>
          <p:cNvSpPr/>
          <p:nvPr/>
        </p:nvSpPr>
        <p:spPr>
          <a:xfrm>
            <a:off x="4700789" y="1134587"/>
            <a:ext cx="2112135" cy="11320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Criminal activities.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A1F009BE-29CF-443D-837A-F54B6371F650}"/>
              </a:ext>
            </a:extLst>
          </p:cNvPr>
          <p:cNvSpPr/>
          <p:nvPr/>
        </p:nvSpPr>
        <p:spPr>
          <a:xfrm>
            <a:off x="2859110" y="4391696"/>
            <a:ext cx="1749380" cy="7469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EE1CB8-4E9F-4D9D-9BCD-2A54A2BA8F0F}"/>
              </a:ext>
            </a:extLst>
          </p:cNvPr>
          <p:cNvSpPr/>
          <p:nvPr/>
        </p:nvSpPr>
        <p:spPr>
          <a:xfrm>
            <a:off x="1390918" y="3928056"/>
            <a:ext cx="1468192" cy="1558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Religious fight, now mainly used for dirty politics</a:t>
            </a:r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79EA3A72-9237-4ABC-80AA-23C696CCE089}"/>
              </a:ext>
            </a:extLst>
          </p:cNvPr>
          <p:cNvSpPr/>
          <p:nvPr/>
        </p:nvSpPr>
        <p:spPr>
          <a:xfrm>
            <a:off x="6950298" y="4417454"/>
            <a:ext cx="1738648" cy="92333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190AAD7-ABCB-4E36-9FEA-247484822885}"/>
              </a:ext>
            </a:extLst>
          </p:cNvPr>
          <p:cNvSpPr/>
          <p:nvPr/>
        </p:nvSpPr>
        <p:spPr>
          <a:xfrm>
            <a:off x="8688946" y="3837904"/>
            <a:ext cx="2331076" cy="18545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Making nonsense and ill mannered video.</a:t>
            </a:r>
          </a:p>
        </p:txBody>
      </p:sp>
    </p:spTree>
    <p:extLst>
      <p:ext uri="{BB962C8B-B14F-4D97-AF65-F5344CB8AC3E}">
        <p14:creationId xmlns:p14="http://schemas.microsoft.com/office/powerpoint/2010/main" val="3662497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1DD453C-6F8D-438C-A0F1-43A95B05BBBE}"/>
              </a:ext>
            </a:extLst>
          </p:cNvPr>
          <p:cNvSpPr/>
          <p:nvPr/>
        </p:nvSpPr>
        <p:spPr>
          <a:xfrm>
            <a:off x="2375165" y="237014"/>
            <a:ext cx="70295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PROPOSED SYSTEM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A61121B-6E83-4B02-8501-6D53E59043D2}"/>
              </a:ext>
            </a:extLst>
          </p:cNvPr>
          <p:cNvSpPr/>
          <p:nvPr/>
        </p:nvSpPr>
        <p:spPr>
          <a:xfrm>
            <a:off x="4146997" y="1378039"/>
            <a:ext cx="2923504" cy="12492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solidFill>
                  <a:schemeClr val="bg2"/>
                </a:solidFill>
              </a:rPr>
              <a:t>Blogger house will help the people to get connect with each other and help each other.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C79C5E91-B813-43DD-8228-86F838C79083}"/>
              </a:ext>
            </a:extLst>
          </p:cNvPr>
          <p:cNvSpPr/>
          <p:nvPr/>
        </p:nvSpPr>
        <p:spPr>
          <a:xfrm>
            <a:off x="5164428" y="2627290"/>
            <a:ext cx="888642" cy="16034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6445249-ED32-40DD-9442-BCE64316E5D9}"/>
              </a:ext>
            </a:extLst>
          </p:cNvPr>
          <p:cNvSpPr/>
          <p:nvPr/>
        </p:nvSpPr>
        <p:spPr>
          <a:xfrm>
            <a:off x="4572000" y="4230711"/>
            <a:ext cx="2060620" cy="1249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solidFill>
                  <a:schemeClr val="bg1"/>
                </a:solidFill>
              </a:rPr>
              <a:t>PROPOSED</a:t>
            </a:r>
          </a:p>
          <a:p>
            <a:pPr algn="ctr"/>
            <a:r>
              <a:rPr lang="en-IN" sz="1600" b="1" dirty="0">
                <a:solidFill>
                  <a:schemeClr val="bg1"/>
                </a:solidFill>
              </a:rPr>
              <a:t>SYSTEM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744941C-CD75-413F-9496-0B9288F54142}"/>
              </a:ext>
            </a:extLst>
          </p:cNvPr>
          <p:cNvSpPr/>
          <p:nvPr/>
        </p:nvSpPr>
        <p:spPr>
          <a:xfrm>
            <a:off x="1378041" y="3939660"/>
            <a:ext cx="1635616" cy="19889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This System will be most </a:t>
            </a:r>
            <a:r>
              <a:rPr lang="en-IN" b="1" dirty="0" err="1">
                <a:solidFill>
                  <a:schemeClr val="bg1"/>
                </a:solidFill>
              </a:rPr>
              <a:t>usefull</a:t>
            </a:r>
            <a:r>
              <a:rPr lang="en-IN" b="1" dirty="0">
                <a:solidFill>
                  <a:schemeClr val="bg1"/>
                </a:solidFill>
              </a:rPr>
              <a:t> in searching the best healthy content.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BF55E241-A3DD-4037-BD4C-5E866C4BEA0E}"/>
              </a:ext>
            </a:extLst>
          </p:cNvPr>
          <p:cNvSpPr/>
          <p:nvPr/>
        </p:nvSpPr>
        <p:spPr>
          <a:xfrm>
            <a:off x="3039414" y="4562339"/>
            <a:ext cx="1532586" cy="6375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3862C96-F7E1-41A5-ADEE-0E80CCCD5D4D}"/>
              </a:ext>
            </a:extLst>
          </p:cNvPr>
          <p:cNvSpPr/>
          <p:nvPr/>
        </p:nvSpPr>
        <p:spPr>
          <a:xfrm>
            <a:off x="8187574" y="3860865"/>
            <a:ext cx="2438286" cy="19889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This will help in sharing the knowledgeable content which can children easily use.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E57978F1-4ED9-4F0A-9214-E5F74C60831D}"/>
              </a:ext>
            </a:extLst>
          </p:cNvPr>
          <p:cNvSpPr/>
          <p:nvPr/>
        </p:nvSpPr>
        <p:spPr>
          <a:xfrm rot="10800000">
            <a:off x="6706505" y="4562337"/>
            <a:ext cx="1481069" cy="743587"/>
          </a:xfrm>
          <a:prstGeom prst="rightArrow">
            <a:avLst>
              <a:gd name="adj1" fmla="val 43528"/>
              <a:gd name="adj2" fmla="val 430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8722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5938097-B50E-4669-9C55-187C64370D8C}"/>
              </a:ext>
            </a:extLst>
          </p:cNvPr>
          <p:cNvSpPr/>
          <p:nvPr/>
        </p:nvSpPr>
        <p:spPr>
          <a:xfrm>
            <a:off x="2082135" y="645240"/>
            <a:ext cx="7570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TECHNOLOGY USED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BDE1F702-E8E6-41A3-94E1-A19ABB444D10}"/>
              </a:ext>
            </a:extLst>
          </p:cNvPr>
          <p:cNvSpPr/>
          <p:nvPr/>
        </p:nvSpPr>
        <p:spPr>
          <a:xfrm>
            <a:off x="1503947" y="1961147"/>
            <a:ext cx="2767264" cy="16002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FRONT-END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F21C6BA4-42EA-4A0F-A32A-4FBC21767188}"/>
              </a:ext>
            </a:extLst>
          </p:cNvPr>
          <p:cNvSpPr/>
          <p:nvPr/>
        </p:nvSpPr>
        <p:spPr>
          <a:xfrm>
            <a:off x="4547937" y="2562726"/>
            <a:ext cx="2165684" cy="7820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554FFAD-1A31-4CE9-871B-8E4568724C01}"/>
              </a:ext>
            </a:extLst>
          </p:cNvPr>
          <p:cNvSpPr/>
          <p:nvPr/>
        </p:nvSpPr>
        <p:spPr>
          <a:xfrm>
            <a:off x="7507705" y="2045368"/>
            <a:ext cx="3180348" cy="1600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HTML</a:t>
            </a:r>
          </a:p>
          <a:p>
            <a:pPr algn="ctr"/>
            <a:r>
              <a:rPr lang="en-IN" dirty="0"/>
              <a:t>CSS</a:t>
            </a:r>
          </a:p>
          <a:p>
            <a:pPr algn="ctr"/>
            <a:r>
              <a:rPr lang="en-IN" dirty="0"/>
              <a:t>BOOTSTRAP</a:t>
            </a:r>
          </a:p>
          <a:p>
            <a:pPr algn="ctr"/>
            <a:r>
              <a:rPr lang="en-IN" dirty="0"/>
              <a:t>PYTHON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E81D1DD-BBCF-473A-B91F-A21BABBFE0EE}"/>
              </a:ext>
            </a:extLst>
          </p:cNvPr>
          <p:cNvSpPr/>
          <p:nvPr/>
        </p:nvSpPr>
        <p:spPr>
          <a:xfrm>
            <a:off x="1768642" y="4656221"/>
            <a:ext cx="2502569" cy="1407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BACK-END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85A67A13-A6A0-444D-8926-EFB6C8105599}"/>
              </a:ext>
            </a:extLst>
          </p:cNvPr>
          <p:cNvSpPr/>
          <p:nvPr/>
        </p:nvSpPr>
        <p:spPr>
          <a:xfrm>
            <a:off x="4547937" y="4969041"/>
            <a:ext cx="2165684" cy="7820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F956FEB-4351-45E3-92B2-349C5CD2D178}"/>
              </a:ext>
            </a:extLst>
          </p:cNvPr>
          <p:cNvSpPr/>
          <p:nvPr/>
        </p:nvSpPr>
        <p:spPr>
          <a:xfrm>
            <a:off x="7507705" y="4559968"/>
            <a:ext cx="3180348" cy="1407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PYHTON</a:t>
            </a:r>
          </a:p>
          <a:p>
            <a:pPr algn="ctr"/>
            <a:r>
              <a:rPr lang="en-IN" dirty="0"/>
              <a:t>DJANGO</a:t>
            </a:r>
          </a:p>
          <a:p>
            <a:pPr algn="ctr"/>
            <a:r>
              <a:rPr lang="en-IN" dirty="0"/>
              <a:t>PYMYSQL</a:t>
            </a:r>
          </a:p>
          <a:p>
            <a:pPr algn="ctr"/>
            <a:r>
              <a:rPr lang="en-IN" dirty="0"/>
              <a:t>JASON</a:t>
            </a:r>
          </a:p>
        </p:txBody>
      </p:sp>
    </p:spTree>
    <p:extLst>
      <p:ext uri="{BB962C8B-B14F-4D97-AF65-F5344CB8AC3E}">
        <p14:creationId xmlns:p14="http://schemas.microsoft.com/office/powerpoint/2010/main" val="2948930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43CD22E-33D3-4073-8997-4C857954D74A}"/>
              </a:ext>
            </a:extLst>
          </p:cNvPr>
          <p:cNvSpPr/>
          <p:nvPr/>
        </p:nvSpPr>
        <p:spPr>
          <a:xfrm>
            <a:off x="2681860" y="200072"/>
            <a:ext cx="68282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NEED OF PROJECT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24B04B-BC9F-4E2E-AD84-274BDE2E9B24}"/>
              </a:ext>
            </a:extLst>
          </p:cNvPr>
          <p:cNvSpPr/>
          <p:nvPr/>
        </p:nvSpPr>
        <p:spPr>
          <a:xfrm>
            <a:off x="1655219" y="2624992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rgbClr val="00B0F0"/>
                </a:solidFill>
                <a:latin typeface="Comic Sans MS" panose="030F0702030302020204" pitchFamily="66" charset="0"/>
              </a:rPr>
              <a:t>The need of this kind of project is increasing day by day.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rgbClr val="00B0F0"/>
                </a:solidFill>
                <a:latin typeface="Comic Sans MS" panose="030F0702030302020204" pitchFamily="66" charset="0"/>
              </a:rPr>
              <a:t>As our youth is getting involved in nonsense type activity and making country’s future insecure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rgbClr val="00B0F0"/>
                </a:solidFill>
                <a:latin typeface="Comic Sans MS" panose="030F0702030302020204" pitchFamily="66" charset="0"/>
              </a:rPr>
              <a:t>This kind of site help us to get more connected to the people easily and person can easily convey their emotions .</a:t>
            </a:r>
          </a:p>
        </p:txBody>
      </p:sp>
    </p:spTree>
    <p:extLst>
      <p:ext uri="{BB962C8B-B14F-4D97-AF65-F5344CB8AC3E}">
        <p14:creationId xmlns:p14="http://schemas.microsoft.com/office/powerpoint/2010/main" val="804430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B50C86-1150-44DB-A1D3-16FE85E945E7}"/>
              </a:ext>
            </a:extLst>
          </p:cNvPr>
          <p:cNvSpPr/>
          <p:nvPr/>
        </p:nvSpPr>
        <p:spPr>
          <a:xfrm>
            <a:off x="1231231" y="2093819"/>
            <a:ext cx="6096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arajita" panose="02020603050405020304" pitchFamily="18" charset="0"/>
                <a:cs typeface="Aparajita" panose="02020603050405020304" pitchFamily="18" charset="0"/>
              </a:rPr>
              <a:t>EASY CONNECTIVITY:- People can easily connect with each other and can convey their feelings and good knowledge content.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arajita" panose="02020603050405020304" pitchFamily="18" charset="0"/>
                <a:cs typeface="Aparajita" panose="02020603050405020304" pitchFamily="18" charset="0"/>
              </a:rPr>
              <a:t>Free from adult: This site will be free from adult content so that kid can also excess it easily.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arajita" panose="02020603050405020304" pitchFamily="18" charset="0"/>
                <a:cs typeface="Aparajita" panose="02020603050405020304" pitchFamily="18" charset="0"/>
              </a:rPr>
              <a:t>Free from graphical content: this site will have no graphical content and plus will be away from business promotion.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arajita" panose="02020603050405020304" pitchFamily="18" charset="0"/>
                <a:cs typeface="Aparajita" panose="02020603050405020304" pitchFamily="18" charset="0"/>
              </a:rPr>
              <a:t>Online Information:- A good automated information gathering site the best one stop of everything.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8B8C36-1091-45B3-A1FE-3D3D4AA4CD0A}"/>
              </a:ext>
            </a:extLst>
          </p:cNvPr>
          <p:cNvSpPr/>
          <p:nvPr/>
        </p:nvSpPr>
        <p:spPr>
          <a:xfrm>
            <a:off x="3001323" y="344451"/>
            <a:ext cx="52027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ADVANTAGES</a:t>
            </a:r>
          </a:p>
        </p:txBody>
      </p:sp>
    </p:spTree>
    <p:extLst>
      <p:ext uri="{BB962C8B-B14F-4D97-AF65-F5344CB8AC3E}">
        <p14:creationId xmlns:p14="http://schemas.microsoft.com/office/powerpoint/2010/main" val="38979562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419</TotalTime>
  <Words>501</Words>
  <Application>Microsoft Office PowerPoint</Application>
  <PresentationFormat>Widescreen</PresentationFormat>
  <Paragraphs>70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ABeeZee</vt:lpstr>
      <vt:lpstr>Algerian</vt:lpstr>
      <vt:lpstr>Aparajita</vt:lpstr>
      <vt:lpstr>Arial</vt:lpstr>
      <vt:lpstr>Calibri</vt:lpstr>
      <vt:lpstr>Calisto MT</vt:lpstr>
      <vt:lpstr>Comic Sans MS</vt:lpstr>
      <vt:lpstr>Open Sans</vt:lpstr>
      <vt:lpstr>Wingdings 2</vt:lpstr>
      <vt:lpstr>Slate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Manish Chauhan</dc:creator>
  <cp:lastModifiedBy>Manish Chauhan</cp:lastModifiedBy>
  <cp:revision>42</cp:revision>
  <dcterms:created xsi:type="dcterms:W3CDTF">2019-08-02T09:22:23Z</dcterms:created>
  <dcterms:modified xsi:type="dcterms:W3CDTF">2019-08-03T07:58:29Z</dcterms:modified>
</cp:coreProperties>
</file>