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6" r:id="rId3"/>
    <p:sldId id="261" r:id="rId4"/>
    <p:sldId id="262" r:id="rId5"/>
    <p:sldId id="263" r:id="rId6"/>
    <p:sldId id="267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269FC-AEF7-4BE1-BC98-CEDC2C5ADE7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364C-3F4D-42C4-A79E-9FBC26F6E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Expand to full width. – could not done.</a:t>
            </a:r>
          </a:p>
          <a:p>
            <a:pPr marL="0" indent="0">
              <a:buNone/>
            </a:pPr>
            <a:r>
              <a:rPr lang="en-US" dirty="0"/>
              <a:t>2. Proper spaces between textboxes and labels.</a:t>
            </a:r>
          </a:p>
          <a:p>
            <a:pPr marL="0" indent="0">
              <a:buNone/>
            </a:pPr>
            <a:r>
              <a:rPr lang="en-US" dirty="0"/>
              <a:t>3. Add claims history &amp; status.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E364C-3F4D-42C4-A79E-9FBC26F6EE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3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C47F-6C8F-44FB-A467-54C8EE70D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7B5B8-E52E-4062-9E24-A6A4BD3BB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1A915-295D-4341-85D1-CE6128AC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2D92-5A01-47A6-9C48-85248C7D65D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272DB-97CE-4559-99FB-11429876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FCFF2-6FC1-4E27-9DF2-6F963370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16BF-98A9-41B3-A63F-7880E982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7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01A5-78FA-4D65-AD64-364BA686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C4089-AE29-41E7-B083-77DD34933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7D0DF-C006-4B62-9CE6-B13D08BA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2D92-5A01-47A6-9C48-85248C7D65D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832D7-B2EE-4F6D-8C8B-05A5A141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609F-CF55-48F3-9938-83C2D3F9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16BF-98A9-41B3-A63F-7880E982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2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DF0A5-E44E-4C88-8824-6713D8F30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FEF45-3025-4338-A42F-0A469A98F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AF97-844A-478C-A1AA-CF8DAAE4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2D92-5A01-47A6-9C48-85248C7D65D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B6BC4-826F-4A34-9FC9-93A87AFD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E94D0-1C90-4051-BDCD-14411BEF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16BF-98A9-41B3-A63F-7880E982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742A-6B5B-43B3-8D74-4B3E067D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7B5E3-6044-407F-8E3A-EE6A4138B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49AEE-F24E-4873-B635-BEF945BA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2D92-5A01-47A6-9C48-85248C7D65D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FE731-4C32-41E4-BFDB-7AEB1C2F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C1A22-DE2A-45FB-BC39-ECBF9BE2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16BF-98A9-41B3-A63F-7880E982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7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DED0-74E7-40E7-BAB5-B64B63DE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90C98-8E46-48B6-808E-02C85A365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52B98-B7B3-4133-8B66-AC00C6D6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2D92-5A01-47A6-9C48-85248C7D65D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EDDEC-CF1B-469A-823F-B4D033D2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FD5F1-C275-4CB3-BA43-459CF554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16BF-98A9-41B3-A63F-7880E982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8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B5F4-14A4-4F15-BA7C-DBEB4676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C8EBD-01A5-4158-82A1-1B0E171D1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549CA-A41D-482C-9359-B4CFB78B7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A7851-E3EA-4228-865E-5C67C3AA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2D92-5A01-47A6-9C48-85248C7D65D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E9614-5C9F-4F5F-AAF9-9B42CAA8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9D73F-BF59-4C13-9232-C9DB73F9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16BF-98A9-41B3-A63F-7880E982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5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A4BE-2647-4EAF-AF08-45B503614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97E1A-8B5E-4AE2-BA4A-492D38D85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D8D56-F828-46AF-8BDB-2CC48C7A8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3B566-2D73-4993-9BE7-73321AFB3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EFDCC-3736-4FEF-A43D-7EA306E7F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5DF90F-65D5-45D5-A892-E9101AB2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2D92-5A01-47A6-9C48-85248C7D65D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52ECE-BD11-4EEB-9EBB-58CB2097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D35E3-889B-4127-BF33-BAA54E69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16BF-98A9-41B3-A63F-7880E982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9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A2E5-25D1-421D-BA7F-2D451B8B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16BC0-F3AA-4A2E-9A87-5BC43698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2D92-5A01-47A6-9C48-85248C7D65D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79B3F-E307-4FF7-A25C-9AECA566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0A3D4-B56D-4E4E-A438-26C75246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16BF-98A9-41B3-A63F-7880E982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3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1C4E32-B264-4C92-8676-005B7E34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2D92-5A01-47A6-9C48-85248C7D65D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8D237-4FA0-463A-B6F4-2437E9C9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E196D-3466-48FF-A283-7598350B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16BF-98A9-41B3-A63F-7880E982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0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51D7-15E1-4EBC-ABE2-DBA0FE6B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3D634-8A9C-4EC9-B2AD-57E55E01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5B1A4-08BC-4791-8EED-F05A61399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01414-A96A-4DBC-8E2B-5AD540AB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2D92-5A01-47A6-9C48-85248C7D65D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B4109-BFFA-401B-85CF-CE284E50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06290-A632-40AF-BA31-EF178745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16BF-98A9-41B3-A63F-7880E982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9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5ACB-342F-402B-B35D-04EF4FA95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C2D7A-D3AD-4EF1-9B55-DA60C7CD5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416AC-3819-457F-A253-973667A60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16F4E-A413-4318-933F-735CF1A8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2D92-5A01-47A6-9C48-85248C7D65D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4861B-B2C4-466D-ACD9-DF28E25F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1C8D3-6535-442C-83A8-60D40436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16BF-98A9-41B3-A63F-7880E982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0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FA6AA-2158-4BED-B78F-0F296E49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A9928-5006-4559-9044-1566FEB07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C2656-0F78-42DA-B09C-422B90E38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42D92-5A01-47A6-9C48-85248C7D65D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66BE3-3FC3-475D-9416-D290C2861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A7B30-322F-4C92-9998-E7727D962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016BF-98A9-41B3-A63F-7880E982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0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49BC-F365-45CA-8B4C-E3B75A32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</a:t>
            </a:r>
          </a:p>
        </p:txBody>
      </p:sp>
    </p:spTree>
    <p:extLst>
      <p:ext uri="{BB962C8B-B14F-4D97-AF65-F5344CB8AC3E}">
        <p14:creationId xmlns:p14="http://schemas.microsoft.com/office/powerpoint/2010/main" val="2465201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85"/>
    </mc:Choice>
    <mc:Fallback>
      <p:transition spd="slow" advTm="1048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AEA70D-29BB-4F62-B828-6F4A51B6D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8341" y="-68601"/>
            <a:ext cx="5632704" cy="6926601"/>
          </a:xfrm>
        </p:spPr>
      </p:pic>
    </p:spTree>
    <p:extLst>
      <p:ext uri="{BB962C8B-B14F-4D97-AF65-F5344CB8AC3E}">
        <p14:creationId xmlns:p14="http://schemas.microsoft.com/office/powerpoint/2010/main" val="346222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3F0B1C-220B-49E9-B776-0849BDE3C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584" y="90435"/>
            <a:ext cx="8661434" cy="662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4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3F7441-1E87-4B04-A2E2-4C39DAB44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17" y="0"/>
            <a:ext cx="78646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3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88396EA-5408-43CE-8982-6B83201B94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74" b="23623"/>
          <a:stretch/>
        </p:blipFill>
        <p:spPr bwMode="auto">
          <a:xfrm>
            <a:off x="1135464" y="80388"/>
            <a:ext cx="9626320" cy="661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81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88396EA-5408-43CE-8982-6B83201B94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22" t="2283" b="3819"/>
          <a:stretch/>
        </p:blipFill>
        <p:spPr bwMode="auto">
          <a:xfrm>
            <a:off x="2049862" y="0"/>
            <a:ext cx="8174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9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201117-F3DE-4E6A-B5F9-0DD8FFC00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084" y="26723"/>
            <a:ext cx="5182048" cy="683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232" y="2870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321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31</Words>
  <Application>Microsoft Office PowerPoint</Application>
  <PresentationFormat>Widescreen</PresentationFormat>
  <Paragraphs>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Claims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Yeneneh Dereje</dc:creator>
  <cp:lastModifiedBy>Manish Kumar - EM</cp:lastModifiedBy>
  <cp:revision>11</cp:revision>
  <dcterms:created xsi:type="dcterms:W3CDTF">2022-08-15T11:53:37Z</dcterms:created>
  <dcterms:modified xsi:type="dcterms:W3CDTF">2022-10-18T06:42:21Z</dcterms:modified>
</cp:coreProperties>
</file>