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ptos" pitchFamily="34" charset="0"/>
        <a:ea typeface="+mn-ea"/>
        <a:cs typeface="+mn-cs"/>
      </a:defRPr>
    </a:lvl1pPr>
    <a:lvl2pPr marL="457200" algn="l" rtl="0" eaLnBrk="0" fontAlgn="base" hangingPunct="0">
      <a:spcBef>
        <a:spcPct val="0"/>
      </a:spcBef>
      <a:spcAft>
        <a:spcPct val="0"/>
      </a:spcAft>
      <a:defRPr kern="1200">
        <a:solidFill>
          <a:schemeClr val="tx1"/>
        </a:solidFill>
        <a:latin typeface="Aptos" pitchFamily="34" charset="0"/>
        <a:ea typeface="+mn-ea"/>
        <a:cs typeface="+mn-cs"/>
      </a:defRPr>
    </a:lvl2pPr>
    <a:lvl3pPr marL="914400" algn="l" rtl="0" eaLnBrk="0" fontAlgn="base" hangingPunct="0">
      <a:spcBef>
        <a:spcPct val="0"/>
      </a:spcBef>
      <a:spcAft>
        <a:spcPct val="0"/>
      </a:spcAft>
      <a:defRPr kern="1200">
        <a:solidFill>
          <a:schemeClr val="tx1"/>
        </a:solidFill>
        <a:latin typeface="Aptos"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itchFamily="34" charset="0"/>
        <a:ea typeface="+mn-ea"/>
        <a:cs typeface="+mn-cs"/>
      </a:defRPr>
    </a:lvl5pPr>
    <a:lvl6pPr marL="2286000" algn="l" defTabSz="914400" rtl="0" eaLnBrk="1" latinLnBrk="0" hangingPunct="1">
      <a:defRPr kern="1200">
        <a:solidFill>
          <a:schemeClr val="tx1"/>
        </a:solidFill>
        <a:latin typeface="Aptos" pitchFamily="34" charset="0"/>
        <a:ea typeface="+mn-ea"/>
        <a:cs typeface="+mn-cs"/>
      </a:defRPr>
    </a:lvl6pPr>
    <a:lvl7pPr marL="2743200" algn="l" defTabSz="914400" rtl="0" eaLnBrk="1" latinLnBrk="0" hangingPunct="1">
      <a:defRPr kern="1200">
        <a:solidFill>
          <a:schemeClr val="tx1"/>
        </a:solidFill>
        <a:latin typeface="Aptos" pitchFamily="34" charset="0"/>
        <a:ea typeface="+mn-ea"/>
        <a:cs typeface="+mn-cs"/>
      </a:defRPr>
    </a:lvl7pPr>
    <a:lvl8pPr marL="3200400" algn="l" defTabSz="914400" rtl="0" eaLnBrk="1" latinLnBrk="0" hangingPunct="1">
      <a:defRPr kern="1200">
        <a:solidFill>
          <a:schemeClr val="tx1"/>
        </a:solidFill>
        <a:latin typeface="Aptos" pitchFamily="34" charset="0"/>
        <a:ea typeface="+mn-ea"/>
        <a:cs typeface="+mn-cs"/>
      </a:defRPr>
    </a:lvl8pPr>
    <a:lvl9pPr marL="3657600" algn="l" defTabSz="914400" rtl="0" eaLnBrk="1" latinLnBrk="0" hangingPunct="1">
      <a:defRPr kern="1200">
        <a:solidFill>
          <a:schemeClr val="tx1"/>
        </a:solidFill>
        <a:latin typeface="Apto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02A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3"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9B40812C-E904-44A9-9E1B-FD35EC185B72}" type="datetimeFigureOut">
              <a:rPr lang="en-US"/>
              <a:pPr>
                <a:defRPr/>
              </a:pPr>
              <a:t>9/25/2024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8299A021-061C-4E75-9522-6A946638B6C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7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386FA24-75EF-49A4-86EE-1175C0DD9988}" type="slidenum">
              <a:rPr lang="en-US"/>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F03AF02-8427-4456-A333-82C32AD5D579}" type="datetimeFigureOut">
              <a:rPr lang="en-US"/>
              <a:pPr>
                <a:defRPr/>
              </a:pPr>
              <a:t>9/25/2024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0DEFC7-05CF-4179-B42C-7992580852B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DAB9A67-41C5-460F-BE6D-DBF686E5FAE0}" type="datetimeFigureOut">
              <a:rPr lang="en-US"/>
              <a:pPr>
                <a:defRPr/>
              </a:pPr>
              <a:t>9/25/2024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79023F-CCAF-4A8A-800B-8EB49239C96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EE76A6F-4ACE-460F-A7B4-F49C85E6F8E0}" type="datetimeFigureOut">
              <a:rPr lang="en-US"/>
              <a:pPr>
                <a:defRPr/>
              </a:pPr>
              <a:t>9/25/2024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12C821-BFE4-4CBC-A8A1-88D80D3F7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F66EFD-41A4-4CDC-B85C-620A3BF4438E}" type="datetimeFigureOut">
              <a:rPr lang="en-US"/>
              <a:pPr>
                <a:defRPr/>
              </a:pPr>
              <a:t>9/25/2024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BEBD36-8055-43B4-93B9-6C6B08CCD94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CF7F528-ABCE-4B9E-B023-3D285DD3B71F}" type="datetimeFigureOut">
              <a:rPr lang="en-US"/>
              <a:pPr>
                <a:defRPr/>
              </a:pPr>
              <a:t>9/25/2024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5D1B6B-D9DA-46A1-AC3F-3E758562C1F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DD631BE-8250-415A-9A34-1B34AAAB8E68}" type="datetimeFigureOut">
              <a:rPr lang="en-US"/>
              <a:pPr>
                <a:defRPr/>
              </a:pPr>
              <a:t>9/25/2024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FEBBA27-4799-428B-8E9B-CB1E1C478B9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B89565D-B6DB-41E8-AF8F-057A97F41DA4}" type="datetimeFigureOut">
              <a:rPr lang="en-US"/>
              <a:pPr>
                <a:defRPr/>
              </a:pPr>
              <a:t>9/25/2024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F4E521-8618-45EA-81C6-A144E89F231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3375592-C8D8-4C33-8DF5-EFA63C680AB4}" type="datetimeFigureOut">
              <a:rPr lang="en-US"/>
              <a:pPr>
                <a:defRPr/>
              </a:pPr>
              <a:t>9/25/2024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9A905E1-B56A-4AB1-AE62-021F12558EE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CD63E9-BEC7-47A1-8AC3-E927C2B71689}" type="datetimeFigureOut">
              <a:rPr lang="en-US"/>
              <a:pPr>
                <a:defRPr/>
              </a:pPr>
              <a:t>9/25/2024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C984BD3-DFA1-4E69-B4AE-2AE09F68AFC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2BAA576-47D0-47B0-8EA8-E245F2CDE45B}" type="datetimeFigureOut">
              <a:rPr lang="en-US"/>
              <a:pPr>
                <a:defRPr/>
              </a:pPr>
              <a:t>9/25/2024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775AE68-696F-4C5C-B344-9C765702742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AC78CFD-629B-4536-8685-62133F75BC50}" type="datetimeFigureOut">
              <a:rPr lang="en-US"/>
              <a:pPr>
                <a:defRPr/>
              </a:pPr>
              <a:t>9/25/2024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56D10E2-7A99-46D7-9344-BB1DD3A895D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82000"/>
                  </a:schemeClr>
                </a:solidFill>
                <a:latin typeface="+mn-lt"/>
              </a:defRPr>
            </a:lvl1pPr>
          </a:lstStyle>
          <a:p>
            <a:pPr>
              <a:defRPr/>
            </a:pPr>
            <a:fld id="{1CD0DAB8-04B6-4661-A5C5-6C401D2219FF}" type="datetimeFigureOut">
              <a:rPr lang="en-US"/>
              <a:pPr>
                <a:defRPr/>
              </a:pPr>
              <a:t>9/25/2024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82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767676"/>
                </a:solidFill>
              </a:defRPr>
            </a:lvl1pPr>
          </a:lstStyle>
          <a:p>
            <a:pPr>
              <a:defRPr/>
            </a:pPr>
            <a:fld id="{D3323DEB-E552-44FE-8EAD-FA54F5FED1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2pPr>
      <a:lvl3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3pPr>
      <a:lvl4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4pPr>
      <a:lvl5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5pPr>
      <a:lvl6pPr marL="457200" algn="l" rtl="0" fontAlgn="base">
        <a:lnSpc>
          <a:spcPct val="90000"/>
        </a:lnSpc>
        <a:spcBef>
          <a:spcPct val="0"/>
        </a:spcBef>
        <a:spcAft>
          <a:spcPct val="0"/>
        </a:spcAft>
        <a:defRPr sz="4400">
          <a:solidFill>
            <a:schemeClr val="tx1"/>
          </a:solidFill>
          <a:latin typeface="Aptos Display" panose="020B0004020202020204" pitchFamily="34" charset="0"/>
        </a:defRPr>
      </a:lvl6pPr>
      <a:lvl7pPr marL="914400" algn="l" rtl="0" fontAlgn="base">
        <a:lnSpc>
          <a:spcPct val="90000"/>
        </a:lnSpc>
        <a:spcBef>
          <a:spcPct val="0"/>
        </a:spcBef>
        <a:spcAft>
          <a:spcPct val="0"/>
        </a:spcAft>
        <a:defRPr sz="4400">
          <a:solidFill>
            <a:schemeClr val="tx1"/>
          </a:solidFill>
          <a:latin typeface="Aptos Display" panose="020B0004020202020204" pitchFamily="34" charset="0"/>
        </a:defRPr>
      </a:lvl7pPr>
      <a:lvl8pPr marL="1371600" algn="l" rtl="0" fontAlgn="base">
        <a:lnSpc>
          <a:spcPct val="90000"/>
        </a:lnSpc>
        <a:spcBef>
          <a:spcPct val="0"/>
        </a:spcBef>
        <a:spcAft>
          <a:spcPct val="0"/>
        </a:spcAft>
        <a:defRPr sz="4400">
          <a:solidFill>
            <a:schemeClr val="tx1"/>
          </a:solidFill>
          <a:latin typeface="Aptos Display" panose="020B0004020202020204" pitchFamily="34" charset="0"/>
        </a:defRPr>
      </a:lvl8pPr>
      <a:lvl9pPr marL="1828800" algn="l" rtl="0" fontAlgn="base">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noChangeArrowheads="1"/>
          </p:cNvSpPr>
          <p:nvPr>
            <p:ph type="ctrTitle"/>
          </p:nvPr>
        </p:nvSpPr>
        <p:spPr>
          <a:xfrm>
            <a:off x="1524000" y="1443038"/>
            <a:ext cx="9144000" cy="2808287"/>
          </a:xfrm>
        </p:spPr>
        <p:txBody>
          <a:bodyPr/>
          <a:lstStyle/>
          <a:p>
            <a:pPr eaLnBrk="1" hangingPunct="1"/>
            <a:r>
              <a:rPr lang="en-US" altLang="en-US" smtClean="0"/>
              <a:t>Modules </a:t>
            </a:r>
            <a:br>
              <a:rPr lang="en-US" altLang="en-US" smtClean="0"/>
            </a:br>
            <a:r>
              <a:rPr lang="en-US" altLang="en-US" smtClean="0"/>
              <a:t>and </a:t>
            </a:r>
            <a:br>
              <a:rPr lang="en-US" altLang="en-US" smtClean="0"/>
            </a:br>
            <a:r>
              <a:rPr lang="en-US" altLang="en-US" smtClean="0"/>
              <a:t>Packages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a:xfrm>
            <a:off x="838200" y="512763"/>
            <a:ext cx="10515600" cy="2149475"/>
          </a:xfrm>
        </p:spPr>
        <p:txBody>
          <a:bodyPr/>
          <a:lstStyle/>
          <a:p>
            <a:pPr eaLnBrk="1" hangingPunct="1"/>
            <a:r>
              <a:rPr lang="en-US" altLang="en-US" sz="3600" smtClean="0"/>
              <a:t>Python Packages</a:t>
            </a:r>
          </a:p>
        </p:txBody>
      </p:sp>
      <p:sp>
        <p:nvSpPr>
          <p:cNvPr id="11267" name="Content Placeholder 2"/>
          <p:cNvSpPr>
            <a:spLocks noGrp="1" noChangeArrowheads="1"/>
          </p:cNvSpPr>
          <p:nvPr>
            <p:ph idx="1"/>
          </p:nvPr>
        </p:nvSpPr>
        <p:spPr>
          <a:xfrm>
            <a:off x="838200" y="1941513"/>
            <a:ext cx="10515600" cy="4235450"/>
          </a:xfrm>
        </p:spPr>
        <p:txBody>
          <a:bodyPr/>
          <a:lstStyle/>
          <a:p>
            <a:pPr eaLnBrk="1" hangingPunct="1">
              <a:lnSpc>
                <a:spcPct val="150000"/>
              </a:lnSpc>
            </a:pPr>
            <a:r>
              <a:rPr lang="en-US" altLang="en-US" smtClean="0"/>
              <a:t>We usually organize our files in different folders and subfolders based on some criteria, so that they can be managed easily and efficiently. </a:t>
            </a:r>
          </a:p>
          <a:p>
            <a:pPr eaLnBrk="1" hangingPunct="1">
              <a:lnSpc>
                <a:spcPct val="150000"/>
              </a:lnSpc>
            </a:pPr>
            <a:endParaRPr lang="en-US" alt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a:xfrm>
            <a:off x="838200" y="407988"/>
            <a:ext cx="10515600" cy="1096962"/>
          </a:xfrm>
        </p:spPr>
        <p:txBody>
          <a:bodyPr/>
          <a:lstStyle/>
          <a:p>
            <a:pPr eaLnBrk="1" hangingPunct="1"/>
            <a:r>
              <a:rPr lang="en-US" altLang="en-US" sz="3600" smtClean="0"/>
              <a:t>What is python package ?</a:t>
            </a:r>
          </a:p>
        </p:txBody>
      </p:sp>
      <p:sp>
        <p:nvSpPr>
          <p:cNvPr id="12291" name="Content Placeholder 2"/>
          <p:cNvSpPr>
            <a:spLocks noGrp="1" noChangeArrowheads="1"/>
          </p:cNvSpPr>
          <p:nvPr>
            <p:ph idx="1"/>
          </p:nvPr>
        </p:nvSpPr>
        <p:spPr>
          <a:xfrm>
            <a:off x="838200" y="1646238"/>
            <a:ext cx="10515600" cy="4895850"/>
          </a:xfrm>
        </p:spPr>
        <p:txBody>
          <a:bodyPr/>
          <a:lstStyle/>
          <a:p>
            <a:pPr eaLnBrk="1" hangingPunct="1">
              <a:lnSpc>
                <a:spcPct val="150000"/>
              </a:lnSpc>
            </a:pPr>
            <a:r>
              <a:rPr lang="en-US" altLang="en-US" smtClean="0"/>
              <a:t>Python Packages are a way to organize and structure your Python code into reusable components.Packages help keep your code organized, make it easier to manage and maintain, and allow you to share your code with others.</a:t>
            </a:r>
          </a:p>
          <a:p>
            <a:pPr eaLnBrk="1" hangingPunct="1">
              <a:lnSpc>
                <a:spcPct val="150000"/>
              </a:lnSpc>
            </a:pPr>
            <a:endParaRPr lang="en-US" altLang="en-US" smtClean="0"/>
          </a:p>
          <a:p>
            <a:pPr eaLnBrk="1" hangingPunct="1">
              <a:lnSpc>
                <a:spcPct val="150000"/>
              </a:lnSpc>
            </a:pPr>
            <a:r>
              <a:rPr lang="en-US" altLang="en-US" smtClean="0"/>
              <a:t>Pakage is contain __init__.py file , sub packages and related some modules.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noChangeArrowheads="1"/>
          </p:cNvSpPr>
          <p:nvPr>
            <p:ph idx="1"/>
          </p:nvPr>
        </p:nvSpPr>
        <p:spPr>
          <a:xfrm>
            <a:off x="815975" y="520700"/>
            <a:ext cx="10679113" cy="5627688"/>
          </a:xfrm>
        </p:spPr>
        <p:txBody>
          <a:bodyPr/>
          <a:lstStyle/>
          <a:p>
            <a:pPr eaLnBrk="1" hangingPunct="1">
              <a:lnSpc>
                <a:spcPct val="150000"/>
              </a:lnSpc>
              <a:buFont typeface="Arial" pitchFamily="34" charset="0"/>
              <a:buNone/>
            </a:pPr>
            <a:r>
              <a:rPr lang="en-US" altLang="en-US" smtClean="0"/>
              <a:t>Create a directory name HostelManagment and inside HostelManagment ,create  python module and create an __init__.py file. </a:t>
            </a:r>
          </a:p>
          <a:p>
            <a:pPr eaLnBrk="1" hangingPunct="1">
              <a:lnSpc>
                <a:spcPct val="150000"/>
              </a:lnSpc>
              <a:buFont typeface="Wingdings" pitchFamily="2" charset="2"/>
              <a:buChar char="§"/>
            </a:pPr>
            <a:r>
              <a:rPr lang="en-US" altLang="en-US" smtClean="0"/>
              <a:t>HostelManagment/</a:t>
            </a:r>
          </a:p>
          <a:p>
            <a:pPr lvl="1" eaLnBrk="1" hangingPunct="1">
              <a:lnSpc>
                <a:spcPct val="150000"/>
              </a:lnSpc>
            </a:pPr>
            <a:r>
              <a:rPr lang="en-US" altLang="en-US" sz="2800" smtClean="0"/>
              <a:t>    __init__.py</a:t>
            </a:r>
          </a:p>
          <a:p>
            <a:pPr lvl="1" eaLnBrk="1" hangingPunct="1">
              <a:lnSpc>
                <a:spcPct val="150000"/>
              </a:lnSpc>
            </a:pPr>
            <a:r>
              <a:rPr lang="en-US" altLang="en-US" sz="2800" smtClean="0"/>
              <a:t>    module1.py</a:t>
            </a:r>
          </a:p>
          <a:p>
            <a:pPr lvl="1" eaLnBrk="1" hangingPunct="1">
              <a:lnSpc>
                <a:spcPct val="150000"/>
              </a:lnSpc>
            </a:pPr>
            <a:r>
              <a:rPr lang="en-US" altLang="en-US" sz="2800" smtClean="0"/>
              <a:t>    module2.py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600" smtClean="0"/>
              <a:t>Import package</a:t>
            </a:r>
          </a:p>
        </p:txBody>
      </p:sp>
      <p:sp>
        <p:nvSpPr>
          <p:cNvPr id="14339" name="Content Placeholder 2"/>
          <p:cNvSpPr>
            <a:spLocks noGrp="1"/>
          </p:cNvSpPr>
          <p:nvPr>
            <p:ph idx="1"/>
          </p:nvPr>
        </p:nvSpPr>
        <p:spPr>
          <a:xfrm>
            <a:off x="823913" y="1646238"/>
            <a:ext cx="10515600" cy="4559300"/>
          </a:xfrm>
        </p:spPr>
        <p:txBody>
          <a:bodyPr/>
          <a:lstStyle/>
          <a:p>
            <a:r>
              <a:rPr lang="en-US" sz="3200" smtClean="0"/>
              <a:t>Import whole package</a:t>
            </a:r>
          </a:p>
          <a:p>
            <a:pPr>
              <a:buFont typeface="Arial" pitchFamily="34" charset="0"/>
              <a:buNone/>
            </a:pPr>
            <a:r>
              <a:rPr lang="en-US" sz="3200" smtClean="0"/>
              <a:t>       </a:t>
            </a:r>
            <a:r>
              <a:rPr lang="en-US" smtClean="0"/>
              <a:t>import package_name</a:t>
            </a:r>
          </a:p>
          <a:p>
            <a:pPr>
              <a:buFont typeface="Arial" pitchFamily="34" charset="0"/>
              <a:buNone/>
            </a:pPr>
            <a:endParaRPr lang="en-US" smtClean="0"/>
          </a:p>
          <a:p>
            <a:r>
              <a:rPr lang="en-US" sz="3200" smtClean="0"/>
              <a:t>Import specific module</a:t>
            </a:r>
          </a:p>
          <a:p>
            <a:pPr>
              <a:buFont typeface="Arial" pitchFamily="34" charset="0"/>
              <a:buNone/>
            </a:pPr>
            <a:r>
              <a:rPr lang="en-US" smtClean="0"/>
              <a:t>        from package_name import module1,module2</a:t>
            </a:r>
          </a:p>
          <a:p>
            <a:pPr>
              <a:buFont typeface="Arial" pitchFamily="34" charset="0"/>
              <a:buNone/>
            </a:pPr>
            <a:endParaRPr lang="en-US" smtClean="0"/>
          </a:p>
          <a:p>
            <a:r>
              <a:rPr lang="en-US" sz="3200" smtClean="0"/>
              <a:t>Import specific function</a:t>
            </a:r>
          </a:p>
          <a:p>
            <a:pPr>
              <a:buFont typeface="Arial" pitchFamily="34" charset="0"/>
              <a:buNone/>
            </a:pPr>
            <a:r>
              <a:rPr lang="en-US" smtClean="0"/>
              <a:t>        from package_name.module_name import function_name</a:t>
            </a:r>
          </a:p>
          <a:p>
            <a:pPr>
              <a:buFont typeface="Arial" pitchFamily="34" charset="0"/>
              <a:buNone/>
            </a:pPr>
            <a:endParaRPr lang="en-US" sz="32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2000" smtClean="0">
                <a:solidFill>
                  <a:srgbClr val="C00000"/>
                </a:solidFill>
              </a:rPr>
              <a:t>Main.py</a:t>
            </a:r>
          </a:p>
        </p:txBody>
      </p:sp>
      <p:sp>
        <p:nvSpPr>
          <p:cNvPr id="15363" name="Content Placeholder 2"/>
          <p:cNvSpPr>
            <a:spLocks noGrp="1"/>
          </p:cNvSpPr>
          <p:nvPr>
            <p:ph idx="1"/>
          </p:nvPr>
        </p:nvSpPr>
        <p:spPr>
          <a:xfrm>
            <a:off x="838200" y="1406525"/>
            <a:ext cx="10515600" cy="4770438"/>
          </a:xfrm>
        </p:spPr>
        <p:txBody>
          <a:bodyPr/>
          <a:lstStyle/>
          <a:p>
            <a:r>
              <a:rPr lang="en-US" sz="3200" smtClean="0"/>
              <a:t>Import whole package</a:t>
            </a:r>
          </a:p>
          <a:p>
            <a:pPr>
              <a:buFont typeface="Arial" pitchFamily="34" charset="0"/>
              <a:buNone/>
            </a:pPr>
            <a:r>
              <a:rPr lang="en-US" sz="3200" smtClean="0"/>
              <a:t>       </a:t>
            </a:r>
            <a:r>
              <a:rPr lang="en-US" smtClean="0">
                <a:solidFill>
                  <a:srgbClr val="002060"/>
                </a:solidFill>
              </a:rPr>
              <a:t>import </a:t>
            </a:r>
            <a:r>
              <a:rPr lang="en-US" smtClean="0"/>
              <a:t>HostelManagment</a:t>
            </a:r>
          </a:p>
          <a:p>
            <a:pPr>
              <a:buFont typeface="Arial" pitchFamily="34" charset="0"/>
              <a:buNone/>
            </a:pPr>
            <a:endParaRPr lang="en-US" smtClean="0"/>
          </a:p>
          <a:p>
            <a:r>
              <a:rPr lang="en-US" sz="3200" smtClean="0"/>
              <a:t>Import specific module</a:t>
            </a:r>
          </a:p>
          <a:p>
            <a:pPr>
              <a:buFont typeface="Arial" pitchFamily="34" charset="0"/>
              <a:buNone/>
            </a:pPr>
            <a:r>
              <a:rPr lang="en-US" smtClean="0"/>
              <a:t>       </a:t>
            </a:r>
            <a:r>
              <a:rPr lang="en-US" smtClean="0">
                <a:solidFill>
                  <a:srgbClr val="EC02AF"/>
                </a:solidFill>
              </a:rPr>
              <a:t> from </a:t>
            </a:r>
            <a:r>
              <a:rPr lang="en-US" smtClean="0"/>
              <a:t>HostelManagment </a:t>
            </a:r>
            <a:r>
              <a:rPr lang="en-US" smtClean="0">
                <a:solidFill>
                  <a:srgbClr val="EC02AF"/>
                </a:solidFill>
              </a:rPr>
              <a:t>import</a:t>
            </a:r>
            <a:r>
              <a:rPr lang="en-US" smtClean="0"/>
              <a:t> AddStudent,SearchStudent</a:t>
            </a:r>
          </a:p>
          <a:p>
            <a:pPr>
              <a:buFont typeface="Arial" pitchFamily="34" charset="0"/>
              <a:buNone/>
            </a:pPr>
            <a:endParaRPr lang="en-US" smtClean="0"/>
          </a:p>
          <a:p>
            <a:r>
              <a:rPr lang="en-US" sz="3200" smtClean="0"/>
              <a:t>Import specific function</a:t>
            </a:r>
          </a:p>
          <a:p>
            <a:pPr>
              <a:buFont typeface="Arial" pitchFamily="34" charset="0"/>
              <a:buNone/>
            </a:pPr>
            <a:r>
              <a:rPr lang="en-US" smtClean="0"/>
              <a:t>       </a:t>
            </a:r>
            <a:r>
              <a:rPr lang="en-US" smtClean="0">
                <a:solidFill>
                  <a:srgbClr val="EC02AF"/>
                </a:solidFill>
              </a:rPr>
              <a:t> from </a:t>
            </a:r>
            <a:r>
              <a:rPr lang="en-US" smtClean="0"/>
              <a:t>HostelManagment.AddStudent </a:t>
            </a:r>
            <a:r>
              <a:rPr lang="en-US" smtClean="0">
                <a:solidFill>
                  <a:srgbClr val="EC02AF"/>
                </a:solidFill>
              </a:rPr>
              <a:t>import</a:t>
            </a:r>
            <a:r>
              <a:rPr lang="en-US" smtClean="0"/>
              <a:t> AddMcaStudent</a:t>
            </a:r>
          </a:p>
          <a:p>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946150"/>
            <a:ext cx="10515600" cy="3867150"/>
          </a:xfrm>
        </p:spPr>
        <p:txBody>
          <a:bodyPr rtlCol="0">
            <a:normAutofit fontScale="92500" lnSpcReduction="10000"/>
          </a:bodyPr>
          <a:lstStyle/>
          <a:p>
            <a:pPr eaLnBrk="1" fontAlgn="auto" hangingPunct="1">
              <a:lnSpc>
                <a:spcPct val="150000"/>
              </a:lnSpc>
              <a:spcAft>
                <a:spcPts val="0"/>
              </a:spcAft>
              <a:buFont typeface="Wingdings" panose="05000000000000000000" pitchFamily="2" charset="2"/>
              <a:buChar char="Ø"/>
              <a:defRPr/>
            </a:pPr>
            <a:r>
              <a:rPr lang="en-US" sz="3200" dirty="0"/>
              <a:t>  What is Python Module</a:t>
            </a:r>
          </a:p>
          <a:p>
            <a:pPr eaLnBrk="1" fontAlgn="auto" hangingPunct="1">
              <a:lnSpc>
                <a:spcPct val="150000"/>
              </a:lnSpc>
              <a:spcAft>
                <a:spcPts val="0"/>
              </a:spcAft>
              <a:buFont typeface="Wingdings" panose="05000000000000000000" pitchFamily="2" charset="2"/>
              <a:buChar char="Ø"/>
              <a:defRPr/>
            </a:pPr>
            <a:r>
              <a:rPr lang="en-US" sz="3200" dirty="0"/>
              <a:t>  Create a Python Module</a:t>
            </a:r>
          </a:p>
          <a:p>
            <a:pPr eaLnBrk="1" fontAlgn="auto" hangingPunct="1">
              <a:lnSpc>
                <a:spcPct val="150000"/>
              </a:lnSpc>
              <a:spcAft>
                <a:spcPts val="0"/>
              </a:spcAft>
              <a:buFont typeface="Wingdings" panose="05000000000000000000" pitchFamily="2" charset="2"/>
              <a:buChar char="Ø"/>
              <a:defRPr/>
            </a:pPr>
            <a:r>
              <a:rPr lang="en-US" sz="3200" dirty="0"/>
              <a:t>  Import module in Python</a:t>
            </a:r>
          </a:p>
          <a:p>
            <a:pPr eaLnBrk="1" fontAlgn="auto" hangingPunct="1">
              <a:lnSpc>
                <a:spcPct val="150000"/>
              </a:lnSpc>
              <a:spcAft>
                <a:spcPts val="0"/>
              </a:spcAft>
              <a:buFont typeface="Wingdings" panose="05000000000000000000" pitchFamily="2" charset="2"/>
              <a:buChar char="Ø"/>
              <a:defRPr/>
            </a:pPr>
            <a:r>
              <a:rPr lang="en-US" sz="3200" dirty="0"/>
              <a:t>  Renaming the Python Module</a:t>
            </a:r>
          </a:p>
          <a:p>
            <a:pPr eaLnBrk="1" fontAlgn="auto" hangingPunct="1">
              <a:lnSpc>
                <a:spcPct val="150000"/>
              </a:lnSpc>
              <a:spcAft>
                <a:spcPts val="0"/>
              </a:spcAft>
              <a:buFont typeface="Wingdings" panose="05000000000000000000" pitchFamily="2" charset="2"/>
              <a:buChar char="Ø"/>
              <a:defRPr/>
            </a:pPr>
            <a:r>
              <a:rPr lang="en-US" sz="3200" dirty="0"/>
              <a:t>  Python Built-in modules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838200" y="681038"/>
            <a:ext cx="10515600" cy="1003300"/>
          </a:xfrm>
        </p:spPr>
        <p:txBody>
          <a:bodyPr/>
          <a:lstStyle/>
          <a:p>
            <a:pPr eaLnBrk="1" hangingPunct="1"/>
            <a:r>
              <a:rPr lang="en-US" altLang="en-US" sz="3600" smtClean="0"/>
              <a:t>What is Python Module</a:t>
            </a:r>
          </a:p>
        </p:txBody>
      </p:sp>
      <p:sp>
        <p:nvSpPr>
          <p:cNvPr id="4099" name="Content Placeholder 2"/>
          <p:cNvSpPr>
            <a:spLocks noGrp="1" noChangeArrowheads="1"/>
          </p:cNvSpPr>
          <p:nvPr>
            <p:ph idx="1"/>
          </p:nvPr>
        </p:nvSpPr>
        <p:spPr/>
        <p:txBody>
          <a:bodyPr/>
          <a:lstStyle/>
          <a:p>
            <a:pPr eaLnBrk="1" hangingPunct="1">
              <a:lnSpc>
                <a:spcPct val="150000"/>
              </a:lnSpc>
            </a:pPr>
            <a:r>
              <a:rPr lang="en-US" altLang="en-US" smtClean="0"/>
              <a:t>A Python module is a file containing Python definitions and             statements. A module can define functions, classes, and variables.  Grouping related code into a module makes the code easier to understand and use. It also makes the code logically organized.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3438"/>
            <a:ext cx="10515600" cy="857250"/>
          </a:xfrm>
        </p:spPr>
        <p:txBody>
          <a:bodyPr rtlCol="0">
            <a:normAutofit fontScale="90000"/>
          </a:bodyPr>
          <a:lstStyle/>
          <a:p>
            <a:pPr eaLnBrk="1" fontAlgn="auto" hangingPunct="1">
              <a:spcAft>
                <a:spcPts val="0"/>
              </a:spcAft>
              <a:defRPr/>
            </a:pPr>
            <a:r>
              <a:rPr lang="en-US" sz="4000" dirty="0"/>
              <a:t>Create a Python Module</a:t>
            </a:r>
            <a:r>
              <a:rPr lang="en-US" dirty="0"/>
              <a:t/>
            </a:r>
            <a:br>
              <a:rPr lang="en-US" dirty="0"/>
            </a:br>
            <a:endParaRPr lang="en-US" dirty="0"/>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US" dirty="0"/>
              <a:t>To create a Python module, write the desired code and save that in a file with (</a:t>
            </a:r>
            <a:r>
              <a:rPr lang="en-US" dirty="0">
                <a:solidFill>
                  <a:srgbClr val="C00000"/>
                </a:solidFill>
              </a:rPr>
              <a:t>.py </a:t>
            </a:r>
            <a:r>
              <a:rPr lang="en-US" dirty="0"/>
              <a:t>) extension. </a:t>
            </a:r>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r>
              <a:rPr lang="en-US" dirty="0"/>
              <a:t>Example : </a:t>
            </a:r>
          </a:p>
          <a:p>
            <a:pPr marL="0" indent="0" eaLnBrk="1" fontAlgn="auto" hangingPunct="1">
              <a:spcAft>
                <a:spcPts val="0"/>
              </a:spcAft>
              <a:buFont typeface="Arial" pitchFamily="34" charset="0"/>
              <a:buNone/>
              <a:defRPr/>
            </a:pPr>
            <a:r>
              <a:rPr lang="en-US" dirty="0"/>
              <a:t>      </a:t>
            </a:r>
            <a:r>
              <a:rPr lang="en-US" dirty="0">
                <a:solidFill>
                  <a:schemeClr val="accent6">
                    <a:lumMod val="75000"/>
                  </a:schemeClr>
                </a:solidFill>
              </a:rPr>
              <a:t># A simple </a:t>
            </a:r>
            <a:r>
              <a:rPr lang="en-US" dirty="0" err="1" smtClean="0">
                <a:solidFill>
                  <a:schemeClr val="accent6">
                    <a:lumMod val="75000"/>
                  </a:schemeClr>
                </a:solidFill>
              </a:rPr>
              <a:t>module,AddStudent.py</a:t>
            </a:r>
            <a:endParaRPr lang="en-US" dirty="0">
              <a:solidFill>
                <a:schemeClr val="accent6">
                  <a:lumMod val="75000"/>
                </a:schemeClr>
              </a:solidFill>
            </a:endParaRPr>
          </a:p>
          <a:p>
            <a:pPr marL="0" indent="0" eaLnBrk="1" fontAlgn="auto" hangingPunct="1">
              <a:spcAft>
                <a:spcPts val="0"/>
              </a:spcAft>
              <a:buFont typeface="Arial" pitchFamily="34" charset="0"/>
              <a:buNone/>
              <a:defRPr/>
            </a:pPr>
            <a:r>
              <a:rPr lang="en-US" dirty="0">
                <a:solidFill>
                  <a:schemeClr val="accent6">
                    <a:lumMod val="75000"/>
                  </a:schemeClr>
                </a:solidFill>
              </a:rPr>
              <a:t>           </a:t>
            </a:r>
            <a:r>
              <a:rPr lang="en-US" dirty="0">
                <a:solidFill>
                  <a:srgbClr val="0070C0"/>
                </a:solidFill>
              </a:rPr>
              <a:t> def </a:t>
            </a:r>
            <a:r>
              <a:rPr lang="en-US" dirty="0" smtClean="0"/>
              <a:t>AddMcastudent():</a:t>
            </a:r>
            <a:endParaRPr lang="en-US" dirty="0"/>
          </a:p>
          <a:p>
            <a:pPr marL="0" indent="0" eaLnBrk="1" fontAlgn="auto" hangingPunct="1">
              <a:spcAft>
                <a:spcPts val="0"/>
              </a:spcAft>
              <a:buFont typeface="Arial" pitchFamily="34" charset="0"/>
              <a:buNone/>
              <a:defRPr/>
            </a:pPr>
            <a:r>
              <a:rPr lang="en-US" dirty="0">
                <a:solidFill>
                  <a:schemeClr val="accent6">
                    <a:lumMod val="75000"/>
                  </a:schemeClr>
                </a:solidFill>
              </a:rPr>
              <a:t>                           </a:t>
            </a:r>
            <a:r>
              <a:rPr lang="en-US" dirty="0" smtClean="0">
                <a:solidFill>
                  <a:schemeClr val="accent6">
                    <a:lumMod val="75000"/>
                  </a:schemeClr>
                </a:solidFill>
              </a:rPr>
              <a:t>#block of code</a:t>
            </a:r>
            <a:endParaRPr lang="en-US" dirty="0">
              <a:solidFill>
                <a:schemeClr val="accent6">
                  <a:lumMod val="75000"/>
                </a:schemeClr>
              </a:solidFill>
            </a:endParaRPr>
          </a:p>
          <a:p>
            <a:pPr marL="0" indent="0" eaLnBrk="1" fontAlgn="auto" hangingPunct="1">
              <a:spcAft>
                <a:spcPts val="0"/>
              </a:spcAft>
              <a:buFont typeface="Arial" pitchFamily="34" charset="0"/>
              <a:buNone/>
              <a:defRPr/>
            </a:pPr>
            <a:r>
              <a:rPr lang="en-US" dirty="0">
                <a:solidFill>
                  <a:schemeClr val="accent6">
                    <a:lumMod val="75000"/>
                  </a:schemeClr>
                </a:solidFill>
              </a:rPr>
              <a:t>           </a:t>
            </a:r>
            <a:r>
              <a:rPr lang="en-US" dirty="0">
                <a:solidFill>
                  <a:srgbClr val="0070C0"/>
                </a:solidFill>
              </a:rPr>
              <a:t>def </a:t>
            </a:r>
            <a:r>
              <a:rPr lang="en-US" dirty="0" smtClean="0"/>
              <a:t>AddBcastudent():</a:t>
            </a:r>
            <a:endParaRPr lang="en-US" dirty="0"/>
          </a:p>
          <a:p>
            <a:pPr marL="0" indent="0" eaLnBrk="1" fontAlgn="auto" hangingPunct="1">
              <a:spcAft>
                <a:spcPts val="0"/>
              </a:spcAft>
              <a:buFont typeface="Arial" pitchFamily="34" charset="0"/>
              <a:buNone/>
              <a:defRPr/>
            </a:pPr>
            <a:r>
              <a:rPr lang="en-US" dirty="0"/>
              <a:t>                           </a:t>
            </a:r>
            <a:r>
              <a:rPr lang="en-US" dirty="0" smtClean="0">
                <a:solidFill>
                  <a:schemeClr val="accent6">
                    <a:lumMod val="75000"/>
                  </a:schemeClr>
                </a:solidFill>
              </a:rPr>
              <a:t>#block of code</a:t>
            </a:r>
            <a:endParaRPr lang="en-US" dirty="0">
              <a:solidFill>
                <a:schemeClr val="accent6">
                  <a:lumMod val="75000"/>
                </a:schemeClr>
              </a:solidFill>
            </a:endParaRPr>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US" dirty="0">
              <a:solidFill>
                <a:schemeClr val="accent6">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p:txBody>
          <a:bodyPr/>
          <a:lstStyle/>
          <a:p>
            <a:pPr eaLnBrk="1" hangingPunct="1"/>
            <a:r>
              <a:rPr lang="en-US" altLang="en-US" sz="3600" smtClean="0"/>
              <a:t>Import module in Python</a:t>
            </a:r>
          </a:p>
        </p:txBody>
      </p:sp>
      <p:sp>
        <p:nvSpPr>
          <p:cNvPr id="3" name="Content Placeholder 2"/>
          <p:cNvSpPr>
            <a:spLocks noGrp="1"/>
          </p:cNvSpPr>
          <p:nvPr>
            <p:ph idx="1"/>
          </p:nvPr>
        </p:nvSpPr>
        <p:spPr/>
        <p:txBody>
          <a:bodyPr rtlCol="0">
            <a:normAutofit lnSpcReduction="10000"/>
          </a:bodyPr>
          <a:lstStyle/>
          <a:p>
            <a:pPr eaLnBrk="1" fontAlgn="auto" hangingPunct="1">
              <a:lnSpc>
                <a:spcPct val="150000"/>
              </a:lnSpc>
              <a:spcAft>
                <a:spcPts val="0"/>
              </a:spcAft>
              <a:defRPr/>
            </a:pPr>
            <a:r>
              <a:rPr lang="en-US" dirty="0"/>
              <a:t>We can import the functions, and classes defined in a module to another module using the import statement in some other Python source file.</a:t>
            </a:r>
          </a:p>
          <a:p>
            <a:pPr marL="0" indent="0" eaLnBrk="1" fontAlgn="auto" hangingPunct="1">
              <a:lnSpc>
                <a:spcPct val="150000"/>
              </a:lnSpc>
              <a:spcAft>
                <a:spcPts val="0"/>
              </a:spcAft>
              <a:buFont typeface="Arial" pitchFamily="34" charset="0"/>
              <a:buNone/>
              <a:defRPr/>
            </a:pPr>
            <a:r>
              <a:rPr lang="en-US" dirty="0"/>
              <a:t>For example, to import the StringManipulation.py</a:t>
            </a:r>
          </a:p>
          <a:p>
            <a:pPr marL="0" indent="0" eaLnBrk="1" fontAlgn="auto" hangingPunct="1">
              <a:lnSpc>
                <a:spcPct val="100000"/>
              </a:lnSpc>
              <a:spcAft>
                <a:spcPts val="0"/>
              </a:spcAft>
              <a:buFont typeface="Arial" pitchFamily="34" charset="0"/>
              <a:buNone/>
              <a:defRPr/>
            </a:pPr>
            <a:r>
              <a:rPr lang="en-US" dirty="0"/>
              <a:t>Syntax :   </a:t>
            </a:r>
          </a:p>
          <a:p>
            <a:pPr marL="0" indent="0" eaLnBrk="1" fontAlgn="auto" hangingPunct="1">
              <a:lnSpc>
                <a:spcPct val="100000"/>
              </a:lnSpc>
              <a:spcAft>
                <a:spcPts val="0"/>
              </a:spcAft>
              <a:buFont typeface="Arial" pitchFamily="34" charset="0"/>
              <a:buNone/>
              <a:defRPr/>
            </a:pPr>
            <a:r>
              <a:rPr lang="en-US" dirty="0">
                <a:solidFill>
                  <a:schemeClr val="accent6">
                    <a:lumMod val="75000"/>
                  </a:schemeClr>
                </a:solidFill>
              </a:rPr>
              <a:t>       #import the module</a:t>
            </a:r>
          </a:p>
          <a:p>
            <a:pPr marL="0" indent="0" eaLnBrk="1" fontAlgn="auto" hangingPunct="1">
              <a:lnSpc>
                <a:spcPct val="100000"/>
              </a:lnSpc>
              <a:spcAft>
                <a:spcPts val="0"/>
              </a:spcAft>
              <a:buFont typeface="Arial" pitchFamily="34" charset="0"/>
              <a:buNone/>
              <a:defRPr/>
            </a:pPr>
            <a:r>
              <a:rPr lang="en-US" dirty="0"/>
              <a:t>      </a:t>
            </a:r>
            <a:r>
              <a:rPr lang="en-US" dirty="0" smtClean="0"/>
              <a:t>import  AddStudent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300" y="593725"/>
            <a:ext cx="11726863" cy="5583238"/>
          </a:xfrm>
        </p:spPr>
        <p:txBody>
          <a:bodyPr rtlCol="0">
            <a:normAutofit/>
          </a:bodyPr>
          <a:lstStyle/>
          <a:p>
            <a:pPr eaLnBrk="1" fontAlgn="auto" hangingPunct="1">
              <a:lnSpc>
                <a:spcPct val="150000"/>
              </a:lnSpc>
              <a:spcAft>
                <a:spcPts val="0"/>
              </a:spcAft>
              <a:defRPr/>
            </a:pPr>
            <a:r>
              <a:rPr lang="en-US" dirty="0"/>
              <a:t>This does not import the functions or classes directly instead imports the module only. To access the functions inside the module the dot(</a:t>
            </a:r>
            <a:r>
              <a:rPr lang="en-US" dirty="0">
                <a:solidFill>
                  <a:srgbClr val="C00000"/>
                </a:solidFill>
              </a:rPr>
              <a:t>.</a:t>
            </a:r>
            <a:r>
              <a:rPr lang="en-US" dirty="0"/>
              <a:t>) operator is used.</a:t>
            </a:r>
          </a:p>
          <a:p>
            <a:pPr marL="0" indent="0" eaLnBrk="1" fontAlgn="auto" hangingPunct="1">
              <a:lnSpc>
                <a:spcPct val="150000"/>
              </a:lnSpc>
              <a:spcAft>
                <a:spcPts val="0"/>
              </a:spcAft>
              <a:buFont typeface="Arial" pitchFamily="34" charset="0"/>
              <a:buNone/>
              <a:defRPr/>
            </a:pPr>
            <a:r>
              <a:rPr lang="en-US" dirty="0"/>
              <a:t>   Example : </a:t>
            </a:r>
          </a:p>
          <a:p>
            <a:pPr marL="0" indent="0" eaLnBrk="1" fontAlgn="auto" hangingPunct="1">
              <a:lnSpc>
                <a:spcPct val="100000"/>
              </a:lnSpc>
              <a:spcAft>
                <a:spcPts val="0"/>
              </a:spcAft>
              <a:buFont typeface="Arial" pitchFamily="34" charset="0"/>
              <a:buNone/>
              <a:defRPr/>
            </a:pPr>
            <a:r>
              <a:rPr lang="en-US" dirty="0"/>
              <a:t>               import StringManipulation</a:t>
            </a:r>
          </a:p>
          <a:p>
            <a:pPr marL="0" indent="0" eaLnBrk="1" fontAlgn="auto" hangingPunct="1">
              <a:lnSpc>
                <a:spcPct val="100000"/>
              </a:lnSpc>
              <a:spcAft>
                <a:spcPts val="0"/>
              </a:spcAft>
              <a:buFont typeface="Arial" pitchFamily="34" charset="0"/>
              <a:buNone/>
              <a:defRPr/>
            </a:pPr>
            <a:r>
              <a:rPr lang="en-US" dirty="0"/>
              <a:t>               </a:t>
            </a:r>
            <a:r>
              <a:rPr lang="en-US" dirty="0">
                <a:solidFill>
                  <a:srgbClr val="002060"/>
                </a:solidFill>
              </a:rPr>
              <a:t>print</a:t>
            </a:r>
            <a:r>
              <a:rPr lang="en-US" dirty="0" smtClean="0"/>
              <a:t>(</a:t>
            </a:r>
            <a:r>
              <a:rPr lang="en-US" dirty="0" smtClean="0">
                <a:solidFill>
                  <a:srgbClr val="C00000"/>
                </a:solidFill>
              </a:rPr>
              <a:t> </a:t>
            </a:r>
            <a:r>
              <a:rPr lang="en-US" dirty="0" smtClean="0"/>
              <a:t>AddStudent.AddMcaStudent())</a:t>
            </a:r>
            <a:endParaRPr lang="en-US" dirty="0"/>
          </a:p>
          <a:p>
            <a:pPr marL="0" indent="0" eaLnBrk="1" fontAlgn="auto" hangingPunct="1">
              <a:lnSpc>
                <a:spcPct val="100000"/>
              </a:lnSpc>
              <a:spcAft>
                <a:spcPts val="0"/>
              </a:spcAft>
              <a:buFont typeface="Arial" pitchFamily="34" charset="0"/>
              <a:buNone/>
              <a:defRPr/>
            </a:pPr>
            <a:r>
              <a:rPr lang="en-US" dirty="0"/>
              <a:t>               </a:t>
            </a:r>
            <a:r>
              <a:rPr lang="en-US" dirty="0" smtClean="0">
                <a:solidFill>
                  <a:srgbClr val="002060"/>
                </a:solidFill>
              </a:rPr>
              <a:t>print</a:t>
            </a:r>
            <a:r>
              <a:rPr lang="en-US" dirty="0" smtClean="0"/>
              <a:t>( AddStudent.AddBcaStudent())</a:t>
            </a:r>
            <a:endParaRPr lang="en-US" dirty="0"/>
          </a:p>
          <a:p>
            <a:pPr marL="0" indent="0" eaLnBrk="1" fontAlgn="auto" hangingPunct="1">
              <a:lnSpc>
                <a:spcPct val="100000"/>
              </a:lnSpc>
              <a:spcAft>
                <a:spcPts val="0"/>
              </a:spcAft>
              <a:buFont typeface="Arial" pitchFamily="34" charset="0"/>
              <a:buNone/>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638" y="0"/>
            <a:ext cx="11404600" cy="7218363"/>
          </a:xfrm>
        </p:spPr>
        <p:txBody>
          <a:bodyPr rtlCol="0">
            <a:normAutofit fontScale="25000" lnSpcReduction="20000"/>
          </a:bodyPr>
          <a:lstStyle/>
          <a:p>
            <a:pPr marL="0" indent="0" eaLnBrk="1" fontAlgn="auto" hangingPunct="1">
              <a:spcAft>
                <a:spcPts val="0"/>
              </a:spcAft>
              <a:buFont typeface="Arial" pitchFamily="34" charset="0"/>
              <a:buNone/>
              <a:defRPr/>
            </a:pPr>
            <a:endParaRPr lang="en-US" sz="7600" dirty="0"/>
          </a:p>
          <a:p>
            <a:pPr marL="0" indent="0" eaLnBrk="1" fontAlgn="auto" hangingPunct="1">
              <a:spcAft>
                <a:spcPts val="0"/>
              </a:spcAft>
              <a:buFont typeface="Arial" pitchFamily="34" charset="0"/>
              <a:buNone/>
              <a:defRPr/>
            </a:pPr>
            <a:r>
              <a:rPr lang="en-US" sz="14400" dirty="0"/>
              <a:t>Python Import From Module</a:t>
            </a:r>
          </a:p>
          <a:p>
            <a:pPr eaLnBrk="1" fontAlgn="auto" hangingPunct="1">
              <a:lnSpc>
                <a:spcPct val="170000"/>
              </a:lnSpc>
              <a:spcAft>
                <a:spcPts val="0"/>
              </a:spcAft>
              <a:defRPr/>
            </a:pPr>
            <a:r>
              <a:rPr lang="en-US" sz="11200" dirty="0"/>
              <a:t>Python from statement lets you import specific attributes from a module without importing the module as a  whole.</a:t>
            </a:r>
          </a:p>
          <a:p>
            <a:pPr marL="0" indent="0" eaLnBrk="1" fontAlgn="auto" hangingPunct="1">
              <a:spcAft>
                <a:spcPts val="0"/>
              </a:spcAft>
              <a:buFont typeface="Arial" pitchFamily="34" charset="0"/>
              <a:buNone/>
              <a:defRPr/>
            </a:pPr>
            <a:endParaRPr lang="en-US" sz="14400" dirty="0"/>
          </a:p>
          <a:p>
            <a:pPr marL="0" indent="0" eaLnBrk="1" fontAlgn="auto" hangingPunct="1">
              <a:spcAft>
                <a:spcPts val="0"/>
              </a:spcAft>
              <a:buFont typeface="Arial" pitchFamily="34" charset="0"/>
              <a:buNone/>
              <a:defRPr/>
            </a:pPr>
            <a:endParaRPr lang="en-US" sz="3600" dirty="0"/>
          </a:p>
          <a:p>
            <a:pPr marL="0" indent="0" eaLnBrk="1" fontAlgn="auto" hangingPunct="1">
              <a:spcAft>
                <a:spcPts val="0"/>
              </a:spcAft>
              <a:buFont typeface="Arial" pitchFamily="34" charset="0"/>
              <a:buNone/>
              <a:defRPr/>
            </a:pPr>
            <a:r>
              <a:rPr lang="en-US" sz="12800" dirty="0"/>
              <a:t>Import from  whole module</a:t>
            </a:r>
          </a:p>
          <a:p>
            <a:pPr marL="0" indent="0" eaLnBrk="1" fontAlgn="auto" hangingPunct="1">
              <a:spcAft>
                <a:spcPts val="0"/>
              </a:spcAft>
              <a:buFont typeface="Arial" pitchFamily="34" charset="0"/>
              <a:buNone/>
              <a:defRPr/>
            </a:pPr>
            <a:r>
              <a:rPr lang="en-US" sz="3200" dirty="0"/>
              <a:t> </a:t>
            </a:r>
            <a:r>
              <a:rPr lang="en-US" sz="11200" dirty="0"/>
              <a:t>The * symbol used with the import statement is used to import whole    module.</a:t>
            </a:r>
          </a:p>
          <a:p>
            <a:pPr marL="0" indent="0" eaLnBrk="1" fontAlgn="auto" hangingPunct="1">
              <a:spcAft>
                <a:spcPts val="0"/>
              </a:spcAft>
              <a:buFont typeface="Arial" pitchFamily="34" charset="0"/>
              <a:buNone/>
              <a:defRPr/>
            </a:pPr>
            <a:r>
              <a:rPr lang="en-US" sz="11200" dirty="0"/>
              <a:t>       </a:t>
            </a:r>
          </a:p>
          <a:p>
            <a:pPr marL="0" indent="0" eaLnBrk="1" fontAlgn="auto" hangingPunct="1">
              <a:spcAft>
                <a:spcPts val="0"/>
              </a:spcAft>
              <a:buFont typeface="Arial" pitchFamily="34" charset="0"/>
              <a:buNone/>
              <a:defRPr/>
            </a:pPr>
            <a:r>
              <a:rPr lang="en-US" sz="11200" dirty="0"/>
              <a:t>      Syntax : </a:t>
            </a:r>
          </a:p>
          <a:p>
            <a:pPr marL="0" indent="0" eaLnBrk="1" fontAlgn="auto" hangingPunct="1">
              <a:spcAft>
                <a:spcPts val="0"/>
              </a:spcAft>
              <a:buFont typeface="Arial" pitchFamily="34" charset="0"/>
              <a:buNone/>
              <a:defRPr/>
            </a:pPr>
            <a:r>
              <a:rPr lang="en-US" sz="11200" dirty="0"/>
              <a:t>                    from module_name import * </a:t>
            </a:r>
          </a:p>
          <a:p>
            <a:pPr marL="0" indent="0" eaLnBrk="1" fontAlgn="auto" hangingPunct="1">
              <a:spcAft>
                <a:spcPts val="0"/>
              </a:spcAft>
              <a:buFont typeface="Arial" pitchFamily="34" charset="0"/>
              <a:buNone/>
              <a:defRPr/>
            </a:pPr>
            <a:endParaRPr lang="en-US" sz="11200" dirty="0"/>
          </a:p>
          <a:p>
            <a:pPr marL="0" indent="0" eaLnBrk="1" fontAlgn="auto" hangingPunct="1">
              <a:spcAft>
                <a:spcPts val="0"/>
              </a:spcAft>
              <a:buFont typeface="Arial" pitchFamily="34" charset="0"/>
              <a:buNone/>
              <a:defRPr/>
            </a:pPr>
            <a:r>
              <a:rPr lang="en-US" sz="11200" dirty="0"/>
              <a:t>     Example : </a:t>
            </a:r>
          </a:p>
          <a:p>
            <a:pPr marL="0" indent="0" eaLnBrk="1" fontAlgn="auto" hangingPunct="1">
              <a:spcAft>
                <a:spcPts val="0"/>
              </a:spcAft>
              <a:buFont typeface="Arial" pitchFamily="34" charset="0"/>
              <a:buNone/>
              <a:defRPr/>
            </a:pPr>
            <a:r>
              <a:rPr lang="en-US" sz="11200" dirty="0"/>
              <a:t>                    </a:t>
            </a:r>
            <a:r>
              <a:rPr lang="en-US" sz="11200" dirty="0" smtClean="0"/>
              <a:t>from AddStudent </a:t>
            </a:r>
            <a:r>
              <a:rPr lang="en-US" sz="11200" dirty="0"/>
              <a:t>import *</a:t>
            </a:r>
          </a:p>
          <a:p>
            <a:pPr marL="0" indent="0" eaLnBrk="1" fontAlgn="auto" hangingPunct="1">
              <a:spcAft>
                <a:spcPts val="0"/>
              </a:spcAft>
              <a:buFont typeface="Arial" pitchFamily="34" charset="0"/>
              <a:buNone/>
              <a:defRPr/>
            </a:pPr>
            <a:endParaRPr lang="en-US" sz="3200" dirty="0"/>
          </a:p>
          <a:p>
            <a:pPr marL="0" indent="0" eaLnBrk="1" fontAlgn="auto" hangingPunct="1">
              <a:spcAft>
                <a:spcPts val="0"/>
              </a:spcAft>
              <a:buFont typeface="Arial" pitchFamily="34" charset="0"/>
              <a:buNone/>
              <a:defRPr/>
            </a:pPr>
            <a:endParaRPr lang="en-US" sz="3200" dirty="0"/>
          </a:p>
          <a:p>
            <a:pPr marL="0" indent="0" eaLnBrk="1" fontAlgn="auto" hangingPunct="1">
              <a:spcAft>
                <a:spcPts val="0"/>
              </a:spcAft>
              <a:buFont typeface="Arial" pitchFamily="34" charset="0"/>
              <a:buNone/>
              <a:defRPr/>
            </a:pPr>
            <a:endParaRPr lang="en-US" sz="3200" dirty="0"/>
          </a:p>
          <a:p>
            <a:pPr marL="0" indent="0" eaLnBrk="1" fontAlgn="auto" hangingPunct="1">
              <a:spcAft>
                <a:spcPts val="0"/>
              </a:spcAft>
              <a:buFont typeface="Arial" pitchFamily="34" charset="0"/>
              <a:buNone/>
              <a:defRPr/>
            </a:pPr>
            <a:endParaRPr lang="en-US" sz="3200" dirty="0"/>
          </a:p>
          <a:p>
            <a:pPr marL="0" indent="0" eaLnBrk="1" fontAlgn="auto" hangingPunct="1">
              <a:spcAft>
                <a:spcPts val="0"/>
              </a:spcAft>
              <a:buFont typeface="Arial" pitchFamily="34" charset="0"/>
              <a:buNone/>
              <a:defRPr/>
            </a:pPr>
            <a:endParaRPr lang="en-US" sz="3200" dirty="0"/>
          </a:p>
          <a:p>
            <a:pPr marL="0" indent="0" eaLnBrk="1" fontAlgn="auto" hangingPunct="1">
              <a:spcAft>
                <a:spcPts val="0"/>
              </a:spcAft>
              <a:buFont typeface="Arial" pitchFamily="34" charset="0"/>
              <a:buNone/>
              <a:defRPr/>
            </a:pPr>
            <a:r>
              <a:rPr lang="en-US" sz="2000" dirty="0">
                <a:solidFill>
                  <a:srgbClr val="FFFFFF"/>
                </a:solidFill>
                <a:latin typeface="Nunito" pitchFamily="2" charset="0"/>
              </a:rPr>
              <a:t>port statement is used to import all the names from a module </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noChangeArrowheads="1"/>
          </p:cNvSpPr>
          <p:nvPr>
            <p:ph idx="1"/>
          </p:nvPr>
        </p:nvSpPr>
        <p:spPr>
          <a:xfrm>
            <a:off x="417513" y="401638"/>
            <a:ext cx="11437937" cy="5775325"/>
          </a:xfrm>
        </p:spPr>
        <p:txBody>
          <a:bodyPr/>
          <a:lstStyle/>
          <a:p>
            <a:pPr marL="0" indent="0" eaLnBrk="1" hangingPunct="1">
              <a:lnSpc>
                <a:spcPct val="150000"/>
              </a:lnSpc>
              <a:buFont typeface="Arial" pitchFamily="34" charset="0"/>
              <a:buNone/>
            </a:pPr>
            <a:r>
              <a:rPr lang="en-US" altLang="en-US" sz="3200" smtClean="0"/>
              <a:t>Import Specific Attributes from a Python module</a:t>
            </a:r>
          </a:p>
          <a:p>
            <a:pPr marL="0" indent="0" eaLnBrk="1" hangingPunct="1">
              <a:lnSpc>
                <a:spcPct val="150000"/>
              </a:lnSpc>
              <a:buFont typeface="Arial" pitchFamily="34" charset="0"/>
              <a:buNone/>
            </a:pPr>
            <a:r>
              <a:rPr lang="en-US" altLang="en-US" smtClean="0"/>
              <a:t>Syntax:</a:t>
            </a:r>
          </a:p>
          <a:p>
            <a:pPr marL="0" indent="0" eaLnBrk="1" hangingPunct="1">
              <a:lnSpc>
                <a:spcPct val="100000"/>
              </a:lnSpc>
              <a:buFont typeface="Arial" pitchFamily="34" charset="0"/>
              <a:buNone/>
            </a:pPr>
            <a:r>
              <a:rPr lang="en-US" altLang="en-US" sz="3000" smtClean="0"/>
              <a:t>                 from module_name import attribute_names </a:t>
            </a:r>
          </a:p>
          <a:p>
            <a:pPr marL="0" indent="0" eaLnBrk="1" hangingPunct="1">
              <a:lnSpc>
                <a:spcPct val="100000"/>
              </a:lnSpc>
              <a:buFont typeface="Arial" pitchFamily="34" charset="0"/>
              <a:buNone/>
            </a:pPr>
            <a:endParaRPr lang="en-US" altLang="en-US" sz="3000" smtClean="0"/>
          </a:p>
          <a:p>
            <a:pPr marL="0" indent="0" eaLnBrk="1" hangingPunct="1">
              <a:lnSpc>
                <a:spcPct val="100000"/>
              </a:lnSpc>
              <a:buFont typeface="Arial" pitchFamily="34" charset="0"/>
              <a:buNone/>
            </a:pPr>
            <a:r>
              <a:rPr lang="en-US" altLang="en-US" smtClean="0"/>
              <a:t>Example : </a:t>
            </a:r>
          </a:p>
          <a:p>
            <a:pPr marL="0" indent="0" eaLnBrk="1" hangingPunct="1">
              <a:lnSpc>
                <a:spcPct val="100000"/>
              </a:lnSpc>
              <a:buFont typeface="Arial" pitchFamily="34" charset="0"/>
              <a:buNone/>
            </a:pPr>
            <a:r>
              <a:rPr lang="en-US" altLang="en-US" smtClean="0"/>
              <a:t>             from AddStudent import</a:t>
            </a:r>
          </a:p>
          <a:p>
            <a:pPr marL="0" indent="0" eaLnBrk="1" hangingPunct="1">
              <a:lnSpc>
                <a:spcPct val="100000"/>
              </a:lnSpc>
              <a:buFont typeface="Arial" pitchFamily="34" charset="0"/>
              <a:buNone/>
            </a:pPr>
            <a:r>
              <a:rPr lang="en-US" altLang="en-US" smtClean="0"/>
              <a:t>              AddMcaStudent(),AddBcaStudent()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pPr eaLnBrk="1" hangingPunct="1"/>
            <a:r>
              <a:rPr lang="en-US" altLang="en-US" sz="3600" smtClean="0"/>
              <a:t>Renaming the Python Module</a:t>
            </a:r>
            <a:r>
              <a:rPr lang="en-US" altLang="en-US" smtClean="0"/>
              <a:t/>
            </a:r>
            <a:br>
              <a:rPr lang="en-US" altLang="en-US" smtClean="0"/>
            </a:br>
            <a:endParaRPr lang="en-US" altLang="en-US" smtClean="0"/>
          </a:p>
        </p:txBody>
      </p:sp>
      <p:sp>
        <p:nvSpPr>
          <p:cNvPr id="3" name="Content Placeholder 2"/>
          <p:cNvSpPr>
            <a:spLocks noGrp="1"/>
          </p:cNvSpPr>
          <p:nvPr>
            <p:ph idx="1"/>
          </p:nvPr>
        </p:nvSpPr>
        <p:spPr>
          <a:xfrm>
            <a:off x="838200" y="1203325"/>
            <a:ext cx="10515600" cy="5438775"/>
          </a:xfrm>
        </p:spPr>
        <p:txBody>
          <a:bodyPr rtlCol="0">
            <a:normAutofit/>
          </a:bodyPr>
          <a:lstStyle/>
          <a:p>
            <a:pPr eaLnBrk="1" fontAlgn="auto" hangingPunct="1">
              <a:lnSpc>
                <a:spcPct val="150000"/>
              </a:lnSpc>
              <a:spcAft>
                <a:spcPts val="0"/>
              </a:spcAft>
              <a:defRPr/>
            </a:pPr>
            <a:r>
              <a:rPr lang="en-US" dirty="0" smtClean="0">
                <a:solidFill>
                  <a:srgbClr val="151623"/>
                </a:solidFill>
                <a:latin typeface="__aeonik_bd04df"/>
              </a:rPr>
              <a:t>Creating </a:t>
            </a:r>
            <a:r>
              <a:rPr lang="en-US" dirty="0">
                <a:solidFill>
                  <a:srgbClr val="151623"/>
                </a:solidFill>
                <a:latin typeface="__aeonik_bd04df"/>
              </a:rPr>
              <a:t>a shorter alias, you can simplify your code and make it more readable.</a:t>
            </a:r>
          </a:p>
          <a:p>
            <a:pPr eaLnBrk="1" fontAlgn="auto" hangingPunct="1">
              <a:lnSpc>
                <a:spcPct val="150000"/>
              </a:lnSpc>
              <a:spcAft>
                <a:spcPts val="0"/>
              </a:spcAft>
              <a:defRPr/>
            </a:pPr>
            <a:r>
              <a:rPr lang="en-US" dirty="0"/>
              <a:t>As: The keyword to assign an alias.</a:t>
            </a:r>
          </a:p>
          <a:p>
            <a:pPr marL="0" indent="0" eaLnBrk="1" fontAlgn="auto" hangingPunct="1">
              <a:lnSpc>
                <a:spcPct val="100000"/>
              </a:lnSpc>
              <a:spcAft>
                <a:spcPts val="0"/>
              </a:spcAft>
              <a:buFont typeface="Arial" pitchFamily="34" charset="0"/>
              <a:buNone/>
              <a:defRPr/>
            </a:pPr>
            <a:r>
              <a:rPr lang="en-US" dirty="0"/>
              <a:t>    Syntax :</a:t>
            </a:r>
          </a:p>
          <a:p>
            <a:pPr marL="0" indent="0" eaLnBrk="1" fontAlgn="auto" hangingPunct="1">
              <a:lnSpc>
                <a:spcPct val="100000"/>
              </a:lnSpc>
              <a:spcAft>
                <a:spcPts val="0"/>
              </a:spcAft>
              <a:buFont typeface="Arial" pitchFamily="34" charset="0"/>
              <a:buNone/>
              <a:defRPr/>
            </a:pPr>
            <a:r>
              <a:rPr lang="en-US" dirty="0"/>
              <a:t>                         Import Module_name as Alias_name</a:t>
            </a:r>
          </a:p>
          <a:p>
            <a:pPr marL="0" indent="0" eaLnBrk="1" fontAlgn="auto" hangingPunct="1">
              <a:lnSpc>
                <a:spcPct val="100000"/>
              </a:lnSpc>
              <a:spcAft>
                <a:spcPts val="0"/>
              </a:spcAft>
              <a:buFont typeface="Arial" pitchFamily="34" charset="0"/>
              <a:buNone/>
              <a:defRPr/>
            </a:pPr>
            <a:r>
              <a:rPr lang="en-US" dirty="0"/>
              <a:t>    Example : </a:t>
            </a:r>
          </a:p>
          <a:p>
            <a:pPr marL="0" indent="0" eaLnBrk="1" fontAlgn="auto" hangingPunct="1">
              <a:lnSpc>
                <a:spcPct val="100000"/>
              </a:lnSpc>
              <a:spcAft>
                <a:spcPts val="0"/>
              </a:spcAft>
              <a:buFont typeface="Arial" pitchFamily="34" charset="0"/>
              <a:buNone/>
              <a:defRPr/>
            </a:pPr>
            <a:r>
              <a:rPr lang="en-US" dirty="0"/>
              <a:t>                        Import </a:t>
            </a:r>
            <a:r>
              <a:rPr lang="en-US" dirty="0" smtClean="0"/>
              <a:t>AddStudent </a:t>
            </a:r>
            <a:r>
              <a:rPr lang="en-US" dirty="0"/>
              <a:t>as sm</a:t>
            </a:r>
          </a:p>
          <a:p>
            <a:pPr marL="0" indent="0" eaLnBrk="1" fontAlgn="auto" hangingPunct="1">
              <a:lnSpc>
                <a:spcPct val="100000"/>
              </a:lnSpc>
              <a:spcAft>
                <a:spcPts val="0"/>
              </a:spcAft>
              <a:buFont typeface="Arial" pitchFamily="34" charset="0"/>
              <a:buNone/>
              <a:defRPr/>
            </a:pPr>
            <a:r>
              <a:rPr lang="en-US" dirty="0"/>
              <a:t>                        sm. </a:t>
            </a:r>
            <a:r>
              <a:rPr lang="en-US" dirty="0" smtClean="0"/>
              <a:t>AddMcaStudnet()</a:t>
            </a:r>
            <a:endParaRPr lang="en-US" dirty="0"/>
          </a:p>
          <a:p>
            <a:pPr marL="0" indent="0" eaLnBrk="1" fontAlgn="auto" hangingPunct="1">
              <a:lnSpc>
                <a:spcPct val="100000"/>
              </a:lnSpc>
              <a:spcAft>
                <a:spcPts val="0"/>
              </a:spcAft>
              <a:buFont typeface="Arial" pitchFamily="34" charset="0"/>
              <a:buNone/>
              <a:defRP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487</TotalTime>
  <Words>532</Words>
  <Application>Microsoft Office PowerPoint</Application>
  <PresentationFormat>Custom</PresentationFormat>
  <Paragraphs>92</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Aptos Display</vt:lpstr>
      <vt:lpstr>Calibri</vt:lpstr>
      <vt:lpstr>Wingdings</vt:lpstr>
      <vt:lpstr>Nunito</vt:lpstr>
      <vt:lpstr>__aeonik_bd04df</vt:lpstr>
      <vt:lpstr>Office Theme</vt:lpstr>
      <vt:lpstr>Modules  and  Packages</vt:lpstr>
      <vt:lpstr>Slide 2</vt:lpstr>
      <vt:lpstr>What is Python Module</vt:lpstr>
      <vt:lpstr>Create a Python Module </vt:lpstr>
      <vt:lpstr>Import module in Python</vt:lpstr>
      <vt:lpstr>Slide 6</vt:lpstr>
      <vt:lpstr>Slide 7</vt:lpstr>
      <vt:lpstr>Slide 8</vt:lpstr>
      <vt:lpstr>Renaming the Python Module </vt:lpstr>
      <vt:lpstr>Python Packages</vt:lpstr>
      <vt:lpstr>What is python package ?</vt:lpstr>
      <vt:lpstr>Slide 12</vt:lpstr>
      <vt:lpstr>Import package</vt:lpstr>
      <vt:lpstr>Main.py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Modules  and  Packages</dc:title>
  <dc:creator>Nitesh Desai</dc:creator>
  <cp:lastModifiedBy>hp</cp:lastModifiedBy>
  <cp:revision>12</cp:revision>
  <dcterms:created xsi:type="dcterms:W3CDTF">2024-09-24T15:05:59Z</dcterms:created>
  <dcterms:modified xsi:type="dcterms:W3CDTF">2024-09-25T17:12:58Z</dcterms:modified>
</cp:coreProperties>
</file>