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2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0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96EB-2D41-4C82-9EF5-E762E904DC5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3B82-4440-4619-929F-E5FF30E4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Pre-emptive Priority Scheduling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240160510008  Desai Manish p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240160510031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Paramar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Milan 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817035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4/3/2/1/0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99430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81848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585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3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090281"/>
              </p:ext>
            </p:extLst>
          </p:nvPr>
        </p:nvGraphicFramePr>
        <p:xfrm>
          <a:off x="457200" y="1676400"/>
          <a:ext cx="8229604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426028"/>
                <a:gridCol w="1295400"/>
                <a:gridCol w="80554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5/4/3/2/1/0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4/3/2/1/0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67297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13201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585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857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7249"/>
              </p:ext>
            </p:extLst>
          </p:nvPr>
        </p:nvGraphicFramePr>
        <p:xfrm>
          <a:off x="457200" y="1676400"/>
          <a:ext cx="8229604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426028"/>
                <a:gridCol w="1295400"/>
                <a:gridCol w="80554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5/4/3/2/1/0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4/3/2/1/0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72234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08591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585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857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7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177438"/>
              </p:ext>
            </p:extLst>
          </p:nvPr>
        </p:nvGraphicFramePr>
        <p:xfrm>
          <a:off x="382555" y="304800"/>
          <a:ext cx="8229604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426028"/>
                <a:gridCol w="1295400"/>
                <a:gridCol w="80554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5/4/3/2/1/0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4/3/2/1/0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6573"/>
              </p:ext>
            </p:extLst>
          </p:nvPr>
        </p:nvGraphicFramePr>
        <p:xfrm>
          <a:off x="153955" y="37338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37846"/>
              </p:ext>
            </p:extLst>
          </p:nvPr>
        </p:nvGraphicFramePr>
        <p:xfrm>
          <a:off x="3963955" y="39624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5723" y="4453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2712" y="4449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1453" y="4453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4878" y="4485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94386" y="4485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598" y="4485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73955" y="4482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07355" y="4485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5181600"/>
            <a:ext cx="1650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TAT  =  CT- AT</a:t>
            </a:r>
          </a:p>
          <a:p>
            <a:r>
              <a:rPr lang="en-US" sz="2000" dirty="0" smtClean="0"/>
              <a:t>WT =  TAT - BT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073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 smtClean="0"/>
              <a:t>.   Initialization</a:t>
            </a:r>
            <a:r>
              <a:rPr lang="en-US" b="1" dirty="0"/>
              <a:t>:</a:t>
            </a:r>
          </a:p>
          <a:p>
            <a:r>
              <a:rPr lang="en-US" dirty="0" smtClean="0"/>
              <a:t>    Each process is assigned a </a:t>
            </a:r>
            <a:r>
              <a:rPr lang="en-US" b="1" dirty="0" smtClean="0"/>
              <a:t>priority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The processes are placed into the </a:t>
            </a:r>
            <a:r>
              <a:rPr lang="en-US" b="1" dirty="0" smtClean="0"/>
              <a:t>ready queue</a:t>
            </a:r>
            <a:r>
              <a:rPr lang="en-US" dirty="0" smtClean="0"/>
              <a:t> based on their </a:t>
            </a:r>
            <a:r>
              <a:rPr lang="en-US" b="1" dirty="0" smtClean="0"/>
              <a:t>arrival  </a:t>
            </a:r>
          </a:p>
          <a:p>
            <a:pPr marL="0" indent="0">
              <a:buNone/>
            </a:pPr>
            <a:r>
              <a:rPr lang="en-US" b="1" dirty="0" smtClean="0"/>
              <a:t>          times</a:t>
            </a:r>
            <a:r>
              <a:rPr lang="en-US" dirty="0" smtClean="0"/>
              <a:t> and </a:t>
            </a:r>
            <a:r>
              <a:rPr lang="en-US" b="1" dirty="0" smtClean="0"/>
              <a:t>priorities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The </a:t>
            </a:r>
            <a:r>
              <a:rPr lang="en-US" dirty="0"/>
              <a:t>priority of a process is typically a </a:t>
            </a:r>
            <a:r>
              <a:rPr lang="en-US" b="1" dirty="0"/>
              <a:t>numerical value</a:t>
            </a:r>
            <a:r>
              <a:rPr lang="en-US" dirty="0"/>
              <a:t>, where a lower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number </a:t>
            </a:r>
            <a:r>
              <a:rPr lang="en-US" dirty="0"/>
              <a:t>represents a </a:t>
            </a:r>
            <a:r>
              <a:rPr lang="en-US" b="1" dirty="0"/>
              <a:t>higher priority</a:t>
            </a:r>
            <a:r>
              <a:rPr lang="en-US" dirty="0"/>
              <a:t> (e.g., priority 1 is higher than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priority  2).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sz="3300" b="1" dirty="0" smtClean="0"/>
              <a:t>  Step </a:t>
            </a:r>
            <a:r>
              <a:rPr lang="en-US" sz="3300" b="1" dirty="0"/>
              <a:t>1: Process </a:t>
            </a:r>
            <a:r>
              <a:rPr lang="en-US" sz="3300" b="1" dirty="0" smtClean="0"/>
              <a:t>Arrival</a:t>
            </a:r>
            <a:endParaRPr lang="en-US" sz="3300" dirty="0" smtClean="0"/>
          </a:p>
          <a:p>
            <a:r>
              <a:rPr lang="en-US" dirty="0" smtClean="0"/>
              <a:t>    As </a:t>
            </a:r>
            <a:r>
              <a:rPr lang="en-US" dirty="0"/>
              <a:t>time progresses, processes </a:t>
            </a:r>
            <a:r>
              <a:rPr lang="en-US" b="1" dirty="0"/>
              <a:t>arrive</a:t>
            </a:r>
            <a:r>
              <a:rPr lang="en-US" dirty="0"/>
              <a:t> at the ready queue.</a:t>
            </a:r>
          </a:p>
          <a:p>
            <a:r>
              <a:rPr lang="en-US" dirty="0" smtClean="0"/>
              <a:t>   When </a:t>
            </a:r>
            <a:r>
              <a:rPr lang="en-US" dirty="0"/>
              <a:t>a new process arrives, it is placed into the ready queue, sorted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based   on </a:t>
            </a:r>
            <a:r>
              <a:rPr lang="en-US" dirty="0"/>
              <a:t>its priority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3.   Step </a:t>
            </a:r>
            <a:r>
              <a:rPr lang="en-US" b="1" dirty="0"/>
              <a:t>2: CPU Assignment</a:t>
            </a:r>
            <a:endParaRPr lang="en-US" dirty="0"/>
          </a:p>
          <a:p>
            <a:r>
              <a:rPr lang="en-US" dirty="0" smtClean="0"/>
              <a:t> The </a:t>
            </a:r>
            <a:r>
              <a:rPr lang="en-US" dirty="0"/>
              <a:t>CPU scheduler selects the process with the </a:t>
            </a:r>
            <a:r>
              <a:rPr lang="en-US" b="1" dirty="0"/>
              <a:t>highest priority</a:t>
            </a:r>
            <a:r>
              <a:rPr lang="en-US" dirty="0"/>
              <a:t> (the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process </a:t>
            </a:r>
            <a:r>
              <a:rPr lang="en-US" dirty="0"/>
              <a:t>with the smallest priority number) to execute.</a:t>
            </a:r>
          </a:p>
          <a:p>
            <a:r>
              <a:rPr lang="en-US" dirty="0" smtClean="0"/>
              <a:t> If </a:t>
            </a:r>
            <a:r>
              <a:rPr lang="en-US" dirty="0"/>
              <a:t>two processes have the same priority, the one that arrived first is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selected </a:t>
            </a:r>
            <a:r>
              <a:rPr lang="en-US" dirty="0"/>
              <a:t>(this is a tie-breaker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4.   Step </a:t>
            </a:r>
            <a:r>
              <a:rPr lang="en-US" sz="1800" b="1" dirty="0"/>
              <a:t>3: Preemption Check</a:t>
            </a:r>
            <a:endParaRPr lang="en-US" sz="1800" dirty="0"/>
          </a:p>
          <a:p>
            <a:r>
              <a:rPr lang="en-US" sz="1900" dirty="0"/>
              <a:t>If the current running process is interrupted by a process with a </a:t>
            </a:r>
            <a:r>
              <a:rPr lang="en-US" sz="1900" b="1" dirty="0"/>
              <a:t>higher priority</a:t>
            </a:r>
            <a:r>
              <a:rPr lang="en-US" sz="1900" dirty="0"/>
              <a:t>, the </a:t>
            </a:r>
            <a:r>
              <a:rPr lang="en-US" sz="1900" b="1" dirty="0"/>
              <a:t>currently running process is preempted</a:t>
            </a:r>
            <a:r>
              <a:rPr lang="en-US" sz="1900" dirty="0"/>
              <a:t> and placed back into the ready queue.</a:t>
            </a:r>
          </a:p>
          <a:p>
            <a:r>
              <a:rPr lang="en-US" sz="1900" dirty="0"/>
              <a:t>The higher-priority process is now selected to run and is assigned the CPU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 smtClean="0"/>
              <a:t>5.   Step </a:t>
            </a:r>
            <a:r>
              <a:rPr lang="en-US" sz="1900" b="1" dirty="0"/>
              <a:t>4: Process Execution</a:t>
            </a:r>
            <a:endParaRPr lang="en-US" sz="1900" dirty="0"/>
          </a:p>
          <a:p>
            <a:r>
              <a:rPr lang="en-US" sz="1900" dirty="0"/>
              <a:t>The selected process executes its </a:t>
            </a:r>
            <a:r>
              <a:rPr lang="en-US" sz="1900" b="1" dirty="0"/>
              <a:t>CPU burst</a:t>
            </a:r>
            <a:r>
              <a:rPr lang="en-US" sz="1900" dirty="0"/>
              <a:t> for its given time or until it is preempted by another process with a higher priority</a:t>
            </a:r>
            <a:r>
              <a:rPr lang="en-US" sz="1900" dirty="0" smtClean="0"/>
              <a:t>.</a:t>
            </a:r>
            <a:endParaRPr lang="en-US" sz="1900" dirty="0"/>
          </a:p>
          <a:p>
            <a:r>
              <a:rPr lang="en-US" sz="1900" b="1" dirty="0"/>
              <a:t>If a process completes</a:t>
            </a:r>
            <a:r>
              <a:rPr lang="en-US" sz="1900" dirty="0"/>
              <a:t> its execution or gets blocked (e.g., waiting for I/O), it is removed from the ready queue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 smtClean="0"/>
              <a:t>6.   Step </a:t>
            </a:r>
            <a:r>
              <a:rPr lang="en-US" sz="1900" b="1" dirty="0"/>
              <a:t>5: Check for New Processes</a:t>
            </a:r>
            <a:endParaRPr lang="en-US" sz="1900" dirty="0"/>
          </a:p>
          <a:p>
            <a:r>
              <a:rPr lang="en-US" sz="1900" dirty="0"/>
              <a:t>The system checks for any new processes that have arrived in the ready queue. If a new process has a </a:t>
            </a:r>
            <a:r>
              <a:rPr lang="en-US" sz="1900" b="1" dirty="0"/>
              <a:t>higher priority</a:t>
            </a:r>
            <a:r>
              <a:rPr lang="en-US" sz="1900" dirty="0"/>
              <a:t> than the currently running process, the running process will be preempted.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7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7.   Step </a:t>
            </a:r>
            <a:r>
              <a:rPr lang="en-US" sz="1800" b="1" dirty="0"/>
              <a:t>6: Repeat Steps 3 to 5</a:t>
            </a:r>
            <a:endParaRPr lang="en-US" sz="1800" dirty="0"/>
          </a:p>
          <a:p>
            <a:r>
              <a:rPr lang="en-US" sz="1800" dirty="0"/>
              <a:t>This cycle repeats continuously as long as processes are in the system. New processes arrive, and the scheduler continuously checks if the current process should be preempted by a higher-priority process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8.   Termination</a:t>
            </a:r>
            <a:endParaRPr lang="en-US" sz="1800" dirty="0"/>
          </a:p>
          <a:p>
            <a:r>
              <a:rPr lang="en-US" sz="1800" dirty="0"/>
              <a:t>The algorithm terminates when </a:t>
            </a:r>
            <a:r>
              <a:rPr lang="en-US" sz="1800" b="1" dirty="0"/>
              <a:t>all processes</a:t>
            </a:r>
            <a:r>
              <a:rPr lang="en-US" sz="1800" dirty="0"/>
              <a:t> have completed execution.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0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b="1" dirty="0"/>
              <a:t>Pre-emptive Priority Scheduling Algorithm</a:t>
            </a:r>
            <a:r>
              <a:rPr lang="en-US" sz="2800" dirty="0"/>
              <a:t> is a way for the operating system to decide which process (task) should be executed by the CPU based on priority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Priority Level</a:t>
            </a:r>
            <a:r>
              <a:rPr lang="en-US" sz="2000" dirty="0"/>
              <a:t>: Every process is assigned a priority number. The process with the </a:t>
            </a:r>
            <a:r>
              <a:rPr lang="en-US" sz="2000" b="1" dirty="0"/>
              <a:t>highest priority</a:t>
            </a:r>
            <a:r>
              <a:rPr lang="en-US" sz="2000" dirty="0"/>
              <a:t> (the lowest number) gets the CPU first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Preemption</a:t>
            </a:r>
            <a:r>
              <a:rPr lang="en-US" sz="2000" dirty="0"/>
              <a:t>: If a new process arrives with a higher priority than the one currently running, the CPU </a:t>
            </a:r>
            <a:r>
              <a:rPr lang="en-US" sz="2000" b="1" dirty="0"/>
              <a:t>interrupts</a:t>
            </a:r>
            <a:r>
              <a:rPr lang="en-US" sz="2000" dirty="0"/>
              <a:t> the current process and starts the new one. This is called </a:t>
            </a:r>
            <a:r>
              <a:rPr lang="en-US" sz="2000" b="1" dirty="0"/>
              <a:t>preemption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Process Execution</a:t>
            </a:r>
            <a:r>
              <a:rPr lang="en-US" sz="2000" dirty="0"/>
              <a:t>: The CPU keeps running the process with the highest priority. If a higher-priority process comes in while another is running, the running process is paused and later resumed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708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Priority  Scheduling </a:t>
            </a:r>
          </a:p>
          <a:p>
            <a:pPr marL="0" indent="0">
              <a:buNone/>
            </a:pPr>
            <a:r>
              <a:rPr lang="en-US" dirty="0" smtClean="0"/>
              <a:t>   Criteria : “priority”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mode  : “pre-emptive”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Process is execute  one time unit  in pre-emptive mode.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67424"/>
              </p:ext>
            </p:extLst>
          </p:nvPr>
        </p:nvGraphicFramePr>
        <p:xfrm>
          <a:off x="2971800" y="46482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8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947700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16856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48423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70368" y="585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838451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89324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54714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1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059759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56439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82070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0386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5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84996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23486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44630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8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354292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44136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19873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5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71717"/>
              </p:ext>
            </p:extLst>
          </p:nvPr>
        </p:nvGraphicFramePr>
        <p:xfrm>
          <a:off x="457200" y="1676400"/>
          <a:ext cx="8229601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  <a:gridCol w="957944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64269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49807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6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1008</Words>
  <Application>Microsoft Office PowerPoint</Application>
  <PresentationFormat>On-screen Show (4:3)</PresentationFormat>
  <Paragraphs>411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Pre-emptive Priority Scheduling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Pre-emptive Priority Scheduling Algorithm</dc:title>
  <dc:creator>PERFECT</dc:creator>
  <cp:lastModifiedBy>MAHADEV</cp:lastModifiedBy>
  <cp:revision>14</cp:revision>
  <dcterms:created xsi:type="dcterms:W3CDTF">2025-03-10T03:00:30Z</dcterms:created>
  <dcterms:modified xsi:type="dcterms:W3CDTF">2025-03-31T05:11:37Z</dcterms:modified>
</cp:coreProperties>
</file>