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96EB-2D41-4C82-9EF5-E762E904DC5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Pre-emptive Priority Scheduling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240160510008  Desai Manish p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240160510031 </a:t>
            </a:r>
            <a:r>
              <a:rPr lang="en-US" sz="2800" dirty="0" err="1" smtClean="0">
                <a:solidFill>
                  <a:schemeClr val="tx1"/>
                </a:solidFill>
              </a:rPr>
              <a:t>Paramar</a:t>
            </a:r>
            <a:r>
              <a:rPr lang="en-US" sz="2800" dirty="0" smtClean="0">
                <a:solidFill>
                  <a:schemeClr val="tx1"/>
                </a:solidFill>
              </a:rPr>
              <a:t> Milan 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090281"/>
              </p:ext>
            </p:extLst>
          </p:nvPr>
        </p:nvGraphicFramePr>
        <p:xfrm>
          <a:off x="457200" y="1676400"/>
          <a:ext cx="8229604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426028"/>
                <a:gridCol w="1295400"/>
                <a:gridCol w="80554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5/4/3/2/1/0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67297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13201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85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857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249"/>
              </p:ext>
            </p:extLst>
          </p:nvPr>
        </p:nvGraphicFramePr>
        <p:xfrm>
          <a:off x="457200" y="1676400"/>
          <a:ext cx="8229604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426028"/>
                <a:gridCol w="1295400"/>
                <a:gridCol w="80554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5/4/3/2/1/0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72234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08591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85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857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177438"/>
              </p:ext>
            </p:extLst>
          </p:nvPr>
        </p:nvGraphicFramePr>
        <p:xfrm>
          <a:off x="382555" y="304800"/>
          <a:ext cx="8229604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426028"/>
                <a:gridCol w="1295400"/>
                <a:gridCol w="80554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5/4/3/2/1/0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6573"/>
              </p:ext>
            </p:extLst>
          </p:nvPr>
        </p:nvGraphicFramePr>
        <p:xfrm>
          <a:off x="153955" y="37338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37846"/>
              </p:ext>
            </p:extLst>
          </p:nvPr>
        </p:nvGraphicFramePr>
        <p:xfrm>
          <a:off x="3963955" y="39624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5723" y="4453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2712" y="4449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1453" y="4453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4878" y="4485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4386" y="4485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598" y="4485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73955" y="4482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07355" y="4485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5181600"/>
            <a:ext cx="1650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TAT  =  CT- AT</a:t>
            </a:r>
          </a:p>
          <a:p>
            <a:r>
              <a:rPr lang="en-US" sz="2000" dirty="0" smtClean="0"/>
              <a:t>WT =  TAT - BT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073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Priority  Scheduling </a:t>
            </a:r>
          </a:p>
          <a:p>
            <a:pPr marL="0" indent="0">
              <a:buNone/>
            </a:pPr>
            <a:r>
              <a:rPr lang="en-US" dirty="0" smtClean="0"/>
              <a:t>   Criteria : “priority”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mode  : “pre-emptive”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Process is execute  one time unit  in pre-emptive mode.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67424"/>
              </p:ext>
            </p:extLst>
          </p:nvPr>
        </p:nvGraphicFramePr>
        <p:xfrm>
          <a:off x="2971800" y="46482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8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47700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16856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8423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70368" y="585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38451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89324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54714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1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059759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56439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82070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0386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84996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23486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44630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8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354292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44136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9873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71717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64269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49807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6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817035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99430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81848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85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3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520</Words>
  <Application>Microsoft Office PowerPoint</Application>
  <PresentationFormat>On-screen Show (4:3)</PresentationFormat>
  <Paragraphs>372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Pre-emptive Priority Scheduling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Pre-emptive Priority Scheduling Algorithm</dc:title>
  <dc:creator>PERFECT</dc:creator>
  <cp:lastModifiedBy>PERFECT</cp:lastModifiedBy>
  <cp:revision>9</cp:revision>
  <dcterms:created xsi:type="dcterms:W3CDTF">2025-03-10T03:00:30Z</dcterms:created>
  <dcterms:modified xsi:type="dcterms:W3CDTF">2025-03-10T04:12:57Z</dcterms:modified>
</cp:coreProperties>
</file>