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8" r:id="rId4"/>
    <p:sldId id="259" r:id="rId5"/>
    <p:sldId id="274" r:id="rId6"/>
    <p:sldId id="271" r:id="rId7"/>
    <p:sldId id="272" r:id="rId8"/>
    <p:sldId id="260" r:id="rId9"/>
    <p:sldId id="257" r:id="rId10"/>
    <p:sldId id="266" r:id="rId11"/>
    <p:sldId id="267" r:id="rId12"/>
    <p:sldId id="261" r:id="rId13"/>
    <p:sldId id="262" r:id="rId14"/>
    <p:sldId id="269" r:id="rId15"/>
    <p:sldId id="263" r:id="rId16"/>
    <p:sldId id="264" r:id="rId17"/>
    <p:sldId id="265" r:id="rId18"/>
    <p:sldId id="268"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C90E6-B1B9-40DA-A463-8948C875B53E}" v="36" dt="2025-03-28T10:24:03.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33" autoAdjust="0"/>
    <p:restoredTop sz="95033" autoAdjust="0"/>
  </p:normalViewPr>
  <p:slideViewPr>
    <p:cSldViewPr snapToGrid="0">
      <p:cViewPr varScale="1">
        <p:scale>
          <a:sx n="70" d="100"/>
          <a:sy n="70" d="100"/>
        </p:scale>
        <p:origin x="1426" y="2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SHA DOSHI" userId="627c4d954b82624a" providerId="LiveId" clId="{1B3C90E6-B1B9-40DA-A463-8948C875B53E}"/>
    <pc:docChg chg="undo redo custSel addSld modSld sldOrd">
      <pc:chgData name="PRISHA DOSHI" userId="627c4d954b82624a" providerId="LiveId" clId="{1B3C90E6-B1B9-40DA-A463-8948C875B53E}" dt="2025-03-28T10:22:49.562" v="706" actId="20577"/>
      <pc:docMkLst>
        <pc:docMk/>
      </pc:docMkLst>
      <pc:sldChg chg="modSp mod">
        <pc:chgData name="PRISHA DOSHI" userId="627c4d954b82624a" providerId="LiveId" clId="{1B3C90E6-B1B9-40DA-A463-8948C875B53E}" dt="2025-03-27T09:16:30.874" v="130" actId="20577"/>
        <pc:sldMkLst>
          <pc:docMk/>
          <pc:sldMk cId="3798973144" sldId="256"/>
        </pc:sldMkLst>
        <pc:spChg chg="mod">
          <ac:chgData name="PRISHA DOSHI" userId="627c4d954b82624a" providerId="LiveId" clId="{1B3C90E6-B1B9-40DA-A463-8948C875B53E}" dt="2025-03-27T09:16:30.874" v="130" actId="20577"/>
          <ac:spMkLst>
            <pc:docMk/>
            <pc:sldMk cId="3798973144" sldId="256"/>
            <ac:spMk id="4" creationId="{EDEF6396-84F9-FBC3-4485-5B03A42CD53F}"/>
          </ac:spMkLst>
        </pc:spChg>
      </pc:sldChg>
      <pc:sldChg chg="ord">
        <pc:chgData name="PRISHA DOSHI" userId="627c4d954b82624a" providerId="LiveId" clId="{1B3C90E6-B1B9-40DA-A463-8948C875B53E}" dt="2025-03-27T09:11:51.066" v="80"/>
        <pc:sldMkLst>
          <pc:docMk/>
          <pc:sldMk cId="1055925483" sldId="257"/>
        </pc:sldMkLst>
      </pc:sldChg>
      <pc:sldChg chg="addSp modSp mod">
        <pc:chgData name="PRISHA DOSHI" userId="627c4d954b82624a" providerId="LiveId" clId="{1B3C90E6-B1B9-40DA-A463-8948C875B53E}" dt="2025-03-27T09:14:22.874" v="108" actId="1076"/>
        <pc:sldMkLst>
          <pc:docMk/>
          <pc:sldMk cId="4267362127" sldId="258"/>
        </pc:sldMkLst>
        <pc:spChg chg="mod">
          <ac:chgData name="PRISHA DOSHI" userId="627c4d954b82624a" providerId="LiveId" clId="{1B3C90E6-B1B9-40DA-A463-8948C875B53E}" dt="2025-03-27T09:13:38.585" v="93" actId="1076"/>
          <ac:spMkLst>
            <pc:docMk/>
            <pc:sldMk cId="4267362127" sldId="258"/>
            <ac:spMk id="2" creationId="{D1F48AF8-5B1F-EFBF-9AB9-B7EB8C217468}"/>
          </ac:spMkLst>
        </pc:spChg>
        <pc:spChg chg="mod">
          <ac:chgData name="PRISHA DOSHI" userId="627c4d954b82624a" providerId="LiveId" clId="{1B3C90E6-B1B9-40DA-A463-8948C875B53E}" dt="2025-03-27T09:14:16.823" v="107" actId="1076"/>
          <ac:spMkLst>
            <pc:docMk/>
            <pc:sldMk cId="4267362127" sldId="258"/>
            <ac:spMk id="3" creationId="{000C98FA-6DE5-3AF9-4C63-644B9935D8E1}"/>
          </ac:spMkLst>
        </pc:spChg>
        <pc:spChg chg="add mod">
          <ac:chgData name="PRISHA DOSHI" userId="627c4d954b82624a" providerId="LiveId" clId="{1B3C90E6-B1B9-40DA-A463-8948C875B53E}" dt="2025-03-27T09:14:22.874" v="108" actId="1076"/>
          <ac:spMkLst>
            <pc:docMk/>
            <pc:sldMk cId="4267362127" sldId="258"/>
            <ac:spMk id="4" creationId="{0D150AB6-4E48-4CF9-CEFD-C8BEFA389562}"/>
          </ac:spMkLst>
        </pc:spChg>
      </pc:sldChg>
      <pc:sldChg chg="addSp modSp mod">
        <pc:chgData name="PRISHA DOSHI" userId="627c4d954b82624a" providerId="LiveId" clId="{1B3C90E6-B1B9-40DA-A463-8948C875B53E}" dt="2025-03-27T09:15:24.401" v="122" actId="1076"/>
        <pc:sldMkLst>
          <pc:docMk/>
          <pc:sldMk cId="3610812671" sldId="260"/>
        </pc:sldMkLst>
        <pc:spChg chg="add mod">
          <ac:chgData name="PRISHA DOSHI" userId="627c4d954b82624a" providerId="LiveId" clId="{1B3C90E6-B1B9-40DA-A463-8948C875B53E}" dt="2025-03-27T09:15:24.401" v="122" actId="1076"/>
          <ac:spMkLst>
            <pc:docMk/>
            <pc:sldMk cId="3610812671" sldId="260"/>
            <ac:spMk id="2" creationId="{5E441034-F9C2-729C-5013-322D96BA39DD}"/>
          </ac:spMkLst>
        </pc:spChg>
      </pc:sldChg>
      <pc:sldChg chg="addSp delSp modSp mod">
        <pc:chgData name="PRISHA DOSHI" userId="627c4d954b82624a" providerId="LiveId" clId="{1B3C90E6-B1B9-40DA-A463-8948C875B53E}" dt="2025-03-28T09:36:46.583" v="325" actId="1076"/>
        <pc:sldMkLst>
          <pc:docMk/>
          <pc:sldMk cId="736630143" sldId="266"/>
        </pc:sldMkLst>
        <pc:spChg chg="mod">
          <ac:chgData name="PRISHA DOSHI" userId="627c4d954b82624a" providerId="LiveId" clId="{1B3C90E6-B1B9-40DA-A463-8948C875B53E}" dt="2025-03-28T09:31:07.437" v="159" actId="1076"/>
          <ac:spMkLst>
            <pc:docMk/>
            <pc:sldMk cId="736630143" sldId="266"/>
            <ac:spMk id="5" creationId="{17277AE0-AC43-E6AB-C00C-E48C789503FB}"/>
          </ac:spMkLst>
        </pc:spChg>
        <pc:spChg chg="add mod">
          <ac:chgData name="PRISHA DOSHI" userId="627c4d954b82624a" providerId="LiveId" clId="{1B3C90E6-B1B9-40DA-A463-8948C875B53E}" dt="2025-03-28T09:36:46.583" v="325" actId="1076"/>
          <ac:spMkLst>
            <pc:docMk/>
            <pc:sldMk cId="736630143" sldId="266"/>
            <ac:spMk id="10" creationId="{B0260248-0EE3-20C5-0EA3-46380DD33B9E}"/>
          </ac:spMkLst>
        </pc:spChg>
        <pc:spChg chg="add del mod">
          <ac:chgData name="PRISHA DOSHI" userId="627c4d954b82624a" providerId="LiveId" clId="{1B3C90E6-B1B9-40DA-A463-8948C875B53E}" dt="2025-03-28T09:30:19.177" v="157"/>
          <ac:spMkLst>
            <pc:docMk/>
            <pc:sldMk cId="736630143" sldId="266"/>
            <ac:spMk id="12" creationId="{75D5AAC9-EDD0-2E6A-F81F-F5A3586529A7}"/>
          </ac:spMkLst>
        </pc:spChg>
        <pc:spChg chg="del">
          <ac:chgData name="PRISHA DOSHI" userId="627c4d954b82624a" providerId="LiveId" clId="{1B3C90E6-B1B9-40DA-A463-8948C875B53E}" dt="2025-03-28T09:29:47.083" v="151" actId="478"/>
          <ac:spMkLst>
            <pc:docMk/>
            <pc:sldMk cId="736630143" sldId="266"/>
            <ac:spMk id="21" creationId="{98227E66-8E7A-D825-9815-B7BB72354419}"/>
          </ac:spMkLst>
        </pc:spChg>
        <pc:cxnChg chg="add del mod">
          <ac:chgData name="PRISHA DOSHI" userId="627c4d954b82624a" providerId="LiveId" clId="{1B3C90E6-B1B9-40DA-A463-8948C875B53E}" dt="2025-03-28T09:27:12.770" v="134" actId="478"/>
          <ac:cxnSpMkLst>
            <pc:docMk/>
            <pc:sldMk cId="736630143" sldId="266"/>
            <ac:cxnSpMk id="3" creationId="{A0690315-310E-1ED5-576E-DFB0C3A05F14}"/>
          </ac:cxnSpMkLst>
        </pc:cxnChg>
        <pc:cxnChg chg="add mod">
          <ac:chgData name="PRISHA DOSHI" userId="627c4d954b82624a" providerId="LiveId" clId="{1B3C90E6-B1B9-40DA-A463-8948C875B53E}" dt="2025-03-28T09:31:07.437" v="159" actId="1076"/>
          <ac:cxnSpMkLst>
            <pc:docMk/>
            <pc:sldMk cId="736630143" sldId="266"/>
            <ac:cxnSpMk id="9" creationId="{CB01AE61-CB37-C956-FA45-0FBD07C55EF4}"/>
          </ac:cxnSpMkLst>
        </pc:cxnChg>
        <pc:cxnChg chg="mod">
          <ac:chgData name="PRISHA DOSHI" userId="627c4d954b82624a" providerId="LiveId" clId="{1B3C90E6-B1B9-40DA-A463-8948C875B53E}" dt="2025-03-28T09:31:07.437" v="159" actId="1076"/>
          <ac:cxnSpMkLst>
            <pc:docMk/>
            <pc:sldMk cId="736630143" sldId="266"/>
            <ac:cxnSpMk id="13" creationId="{AB713120-EAEF-D011-93A0-4B4BB72F7DBD}"/>
          </ac:cxnSpMkLst>
        </pc:cxnChg>
        <pc:cxnChg chg="del mod">
          <ac:chgData name="PRISHA DOSHI" userId="627c4d954b82624a" providerId="LiveId" clId="{1B3C90E6-B1B9-40DA-A463-8948C875B53E}" dt="2025-03-28T09:29:52.001" v="153" actId="478"/>
          <ac:cxnSpMkLst>
            <pc:docMk/>
            <pc:sldMk cId="736630143" sldId="266"/>
            <ac:cxnSpMk id="27" creationId="{00000000-0000-0000-0000-000000000000}"/>
          </ac:cxnSpMkLst>
        </pc:cxnChg>
        <pc:cxnChg chg="del mod">
          <ac:chgData name="PRISHA DOSHI" userId="627c4d954b82624a" providerId="LiveId" clId="{1B3C90E6-B1B9-40DA-A463-8948C875B53E}" dt="2025-03-28T09:29:49.667" v="152" actId="478"/>
          <ac:cxnSpMkLst>
            <pc:docMk/>
            <pc:sldMk cId="736630143" sldId="266"/>
            <ac:cxnSpMk id="28" creationId="{00000000-0000-0000-0000-000000000000}"/>
          </ac:cxnSpMkLst>
        </pc:cxnChg>
      </pc:sldChg>
      <pc:sldChg chg="addSp delSp modSp mod">
        <pc:chgData name="PRISHA DOSHI" userId="627c4d954b82624a" providerId="LiveId" clId="{1B3C90E6-B1B9-40DA-A463-8948C875B53E}" dt="2025-03-28T10:22:49.562" v="706" actId="20577"/>
        <pc:sldMkLst>
          <pc:docMk/>
          <pc:sldMk cId="2695421206" sldId="267"/>
        </pc:sldMkLst>
        <pc:spChg chg="add mod">
          <ac:chgData name="PRISHA DOSHI" userId="627c4d954b82624a" providerId="LiveId" clId="{1B3C90E6-B1B9-40DA-A463-8948C875B53E}" dt="2025-03-28T09:33:21.298" v="310" actId="1076"/>
          <ac:spMkLst>
            <pc:docMk/>
            <pc:sldMk cId="2695421206" sldId="267"/>
            <ac:spMk id="3" creationId="{AFC04C26-C88F-3C4C-D193-3AFFE83D05C2}"/>
          </ac:spMkLst>
        </pc:spChg>
        <pc:spChg chg="mod">
          <ac:chgData name="PRISHA DOSHI" userId="627c4d954b82624a" providerId="LiveId" clId="{1B3C90E6-B1B9-40DA-A463-8948C875B53E}" dt="2025-03-28T10:02:01.534" v="360" actId="20577"/>
          <ac:spMkLst>
            <pc:docMk/>
            <pc:sldMk cId="2695421206" sldId="267"/>
            <ac:spMk id="6" creationId="{FCC32671-D080-DA4C-4E74-68145AB0BB47}"/>
          </ac:spMkLst>
        </pc:spChg>
        <pc:spChg chg="mod">
          <ac:chgData name="PRISHA DOSHI" userId="627c4d954b82624a" providerId="LiveId" clId="{1B3C90E6-B1B9-40DA-A463-8948C875B53E}" dt="2025-03-28T10:08:53.881" v="508" actId="20577"/>
          <ac:spMkLst>
            <pc:docMk/>
            <pc:sldMk cId="2695421206" sldId="267"/>
            <ac:spMk id="7" creationId="{F08392D6-A9C7-1E6F-6D84-AA601F1F6AB5}"/>
          </ac:spMkLst>
        </pc:spChg>
        <pc:spChg chg="mod">
          <ac:chgData name="PRISHA DOSHI" userId="627c4d954b82624a" providerId="LiveId" clId="{1B3C90E6-B1B9-40DA-A463-8948C875B53E}" dt="2025-03-28T10:03:01.484" v="388" actId="20577"/>
          <ac:spMkLst>
            <pc:docMk/>
            <pc:sldMk cId="2695421206" sldId="267"/>
            <ac:spMk id="19" creationId="{37377FBB-8AEA-0CFA-7F38-569B6B8D3604}"/>
          </ac:spMkLst>
        </pc:spChg>
        <pc:spChg chg="mod">
          <ac:chgData name="PRISHA DOSHI" userId="627c4d954b82624a" providerId="LiveId" clId="{1B3C90E6-B1B9-40DA-A463-8948C875B53E}" dt="2025-03-28T10:08:56.051" v="509" actId="20577"/>
          <ac:spMkLst>
            <pc:docMk/>
            <pc:sldMk cId="2695421206" sldId="267"/>
            <ac:spMk id="20" creationId="{EBAC1E51-CD2C-F7D2-418A-4653D5BF3B0F}"/>
          </ac:spMkLst>
        </pc:spChg>
        <pc:spChg chg="add mod">
          <ac:chgData name="PRISHA DOSHI" userId="627c4d954b82624a" providerId="LiveId" clId="{1B3C90E6-B1B9-40DA-A463-8948C875B53E}" dt="2025-03-28T09:35:20.199" v="314"/>
          <ac:spMkLst>
            <pc:docMk/>
            <pc:sldMk cId="2695421206" sldId="267"/>
            <ac:spMk id="22" creationId="{236674DA-8246-0DCA-D181-6C30149ECD2B}"/>
          </ac:spMkLst>
        </pc:spChg>
        <pc:spChg chg="add mod">
          <ac:chgData name="PRISHA DOSHI" userId="627c4d954b82624a" providerId="LiveId" clId="{1B3C90E6-B1B9-40DA-A463-8948C875B53E}" dt="2025-03-28T09:35:27.648" v="315"/>
          <ac:spMkLst>
            <pc:docMk/>
            <pc:sldMk cId="2695421206" sldId="267"/>
            <ac:spMk id="24" creationId="{3F4A3027-B013-9E7F-0CBA-01F255CDA99A}"/>
          </ac:spMkLst>
        </pc:spChg>
        <pc:spChg chg="mod">
          <ac:chgData name="PRISHA DOSHI" userId="627c4d954b82624a" providerId="LiveId" clId="{1B3C90E6-B1B9-40DA-A463-8948C875B53E}" dt="2025-03-28T10:04:53.333" v="428" actId="20577"/>
          <ac:spMkLst>
            <pc:docMk/>
            <pc:sldMk cId="2695421206" sldId="267"/>
            <ac:spMk id="26" creationId="{5A5A9054-73E1-213E-C566-7B308A69E222}"/>
          </ac:spMkLst>
        </pc:spChg>
        <pc:spChg chg="add mod">
          <ac:chgData name="PRISHA DOSHI" userId="627c4d954b82624a" providerId="LiveId" clId="{1B3C90E6-B1B9-40DA-A463-8948C875B53E}" dt="2025-03-28T09:36:01.297" v="320" actId="1076"/>
          <ac:spMkLst>
            <pc:docMk/>
            <pc:sldMk cId="2695421206" sldId="267"/>
            <ac:spMk id="27" creationId="{C58189CC-7FED-6362-1EBB-7E35439A4112}"/>
          </ac:spMkLst>
        </pc:spChg>
        <pc:spChg chg="add mod">
          <ac:chgData name="PRISHA DOSHI" userId="627c4d954b82624a" providerId="LiveId" clId="{1B3C90E6-B1B9-40DA-A463-8948C875B53E}" dt="2025-03-28T10:21:35.776" v="689" actId="20577"/>
          <ac:spMkLst>
            <pc:docMk/>
            <pc:sldMk cId="2695421206" sldId="267"/>
            <ac:spMk id="28" creationId="{7EAE6B00-F8D1-4101-C2E6-EA016AA8C02A}"/>
          </ac:spMkLst>
        </pc:spChg>
        <pc:spChg chg="mod">
          <ac:chgData name="PRISHA DOSHI" userId="627c4d954b82624a" providerId="LiveId" clId="{1B3C90E6-B1B9-40DA-A463-8948C875B53E}" dt="2025-03-28T10:08:51.817" v="507" actId="20577"/>
          <ac:spMkLst>
            <pc:docMk/>
            <pc:sldMk cId="2695421206" sldId="267"/>
            <ac:spMk id="29" creationId="{C1EE24DB-E549-A713-94F3-F2F82B9907DA}"/>
          </ac:spMkLst>
        </pc:spChg>
        <pc:spChg chg="add mod">
          <ac:chgData name="PRISHA DOSHI" userId="627c4d954b82624a" providerId="LiveId" clId="{1B3C90E6-B1B9-40DA-A463-8948C875B53E}" dt="2025-03-28T10:22:30.304" v="691"/>
          <ac:spMkLst>
            <pc:docMk/>
            <pc:sldMk cId="2695421206" sldId="267"/>
            <ac:spMk id="30" creationId="{DFEA9725-D3AF-85E7-815F-100759425A63}"/>
          </ac:spMkLst>
        </pc:spChg>
        <pc:spChg chg="add mod">
          <ac:chgData name="PRISHA DOSHI" userId="627c4d954b82624a" providerId="LiveId" clId="{1B3C90E6-B1B9-40DA-A463-8948C875B53E}" dt="2025-03-28T10:22:49.562" v="706" actId="20577"/>
          <ac:spMkLst>
            <pc:docMk/>
            <pc:sldMk cId="2695421206" sldId="267"/>
            <ac:spMk id="31" creationId="{4F258CDC-11E1-D566-8D52-45E1E60E2BF6}"/>
          </ac:spMkLst>
        </pc:spChg>
        <pc:cxnChg chg="add mod">
          <ac:chgData name="PRISHA DOSHI" userId="627c4d954b82624a" providerId="LiveId" clId="{1B3C90E6-B1B9-40DA-A463-8948C875B53E}" dt="2025-03-28T09:33:34.636" v="311" actId="14100"/>
          <ac:cxnSpMkLst>
            <pc:docMk/>
            <pc:sldMk cId="2695421206" sldId="267"/>
            <ac:cxnSpMk id="2" creationId="{7F63B5F2-DC6E-1CDB-8A22-FF1DB0F0E7D5}"/>
          </ac:cxnSpMkLst>
        </pc:cxnChg>
        <pc:cxnChg chg="add mod">
          <ac:chgData name="PRISHA DOSHI" userId="627c4d954b82624a" providerId="LiveId" clId="{1B3C90E6-B1B9-40DA-A463-8948C875B53E}" dt="2025-03-28T10:02:11.005" v="377" actId="1035"/>
          <ac:cxnSpMkLst>
            <pc:docMk/>
            <pc:sldMk cId="2695421206" sldId="267"/>
            <ac:cxnSpMk id="8" creationId="{ECF8F994-24BC-7B30-7267-06AB07E44D8F}"/>
          </ac:cxnSpMkLst>
        </pc:cxnChg>
        <pc:cxnChg chg="add mod">
          <ac:chgData name="PRISHA DOSHI" userId="627c4d954b82624a" providerId="LiveId" clId="{1B3C90E6-B1B9-40DA-A463-8948C875B53E}" dt="2025-03-28T10:03:58.066" v="421" actId="1037"/>
          <ac:cxnSpMkLst>
            <pc:docMk/>
            <pc:sldMk cId="2695421206" sldId="267"/>
            <ac:cxnSpMk id="13" creationId="{34590D08-5AEE-31DE-360B-90BB32F0512D}"/>
          </ac:cxnSpMkLst>
        </pc:cxnChg>
        <pc:cxnChg chg="add mod">
          <ac:chgData name="PRISHA DOSHI" userId="627c4d954b82624a" providerId="LiveId" clId="{1B3C90E6-B1B9-40DA-A463-8948C875B53E}" dt="2025-03-28T10:05:25.531" v="473" actId="1037"/>
          <ac:cxnSpMkLst>
            <pc:docMk/>
            <pc:sldMk cId="2695421206" sldId="267"/>
            <ac:cxnSpMk id="15" creationId="{58B513BF-8A39-CC6D-B30A-C1C27E99F72B}"/>
          </ac:cxnSpMkLst>
        </pc:cxnChg>
        <pc:cxnChg chg="add mod">
          <ac:chgData name="PRISHA DOSHI" userId="627c4d954b82624a" providerId="LiveId" clId="{1B3C90E6-B1B9-40DA-A463-8948C875B53E}" dt="2025-03-28T09:35:20.199" v="314"/>
          <ac:cxnSpMkLst>
            <pc:docMk/>
            <pc:sldMk cId="2695421206" sldId="267"/>
            <ac:cxnSpMk id="21" creationId="{89D4AEAF-7D4F-3CCD-0F59-475D6FEB94DD}"/>
          </ac:cxnSpMkLst>
        </pc:cxnChg>
        <pc:cxnChg chg="add mod">
          <ac:chgData name="PRISHA DOSHI" userId="627c4d954b82624a" providerId="LiveId" clId="{1B3C90E6-B1B9-40DA-A463-8948C875B53E}" dt="2025-03-28T09:35:27.648" v="315"/>
          <ac:cxnSpMkLst>
            <pc:docMk/>
            <pc:sldMk cId="2695421206" sldId="267"/>
            <ac:cxnSpMk id="23" creationId="{C385D832-D2B4-BDE0-FE38-B9CAFF4927C7}"/>
          </ac:cxnSpMkLst>
        </pc:cxnChg>
        <pc:cxnChg chg="add mod">
          <ac:chgData name="PRISHA DOSHI" userId="627c4d954b82624a" providerId="LiveId" clId="{1B3C90E6-B1B9-40DA-A463-8948C875B53E}" dt="2025-03-28T10:11:21.906" v="555" actId="1037"/>
          <ac:cxnSpMkLst>
            <pc:docMk/>
            <pc:sldMk cId="2695421206" sldId="267"/>
            <ac:cxnSpMk id="23" creationId="{DD974196-DB2F-F4F5-55AE-4A4DB6BD7A54}"/>
          </ac:cxnSpMkLst>
        </pc:cxnChg>
        <pc:cxnChg chg="add mod">
          <ac:chgData name="PRISHA DOSHI" userId="627c4d954b82624a" providerId="LiveId" clId="{1B3C90E6-B1B9-40DA-A463-8948C875B53E}" dt="2025-03-28T10:11:31.332" v="579" actId="1037"/>
          <ac:cxnSpMkLst>
            <pc:docMk/>
            <pc:sldMk cId="2695421206" sldId="267"/>
            <ac:cxnSpMk id="24" creationId="{15EF0C70-E383-5AC2-5F8C-33943CC25027}"/>
          </ac:cxnSpMkLst>
        </pc:cxnChg>
        <pc:cxnChg chg="add mod">
          <ac:chgData name="PRISHA DOSHI" userId="627c4d954b82624a" providerId="LiveId" clId="{1B3C90E6-B1B9-40DA-A463-8948C875B53E}" dt="2025-03-28T10:11:44.769" v="619" actId="1037"/>
          <ac:cxnSpMkLst>
            <pc:docMk/>
            <pc:sldMk cId="2695421206" sldId="267"/>
            <ac:cxnSpMk id="25" creationId="{D878D865-FFF3-AA77-2971-04A4399FC8F0}"/>
          </ac:cxnSpMkLst>
        </pc:cxnChg>
        <pc:cxnChg chg="mod">
          <ac:chgData name="PRISHA DOSHI" userId="627c4d954b82624a" providerId="LiveId" clId="{1B3C90E6-B1B9-40DA-A463-8948C875B53E}" dt="2025-03-28T10:03:13.599" v="389" actId="14100"/>
          <ac:cxnSpMkLst>
            <pc:docMk/>
            <pc:sldMk cId="2695421206" sldId="267"/>
            <ac:cxnSpMk id="69" creationId="{528B1345-0F8D-59F1-9EA2-1352AF530202}"/>
          </ac:cxnSpMkLst>
        </pc:cxnChg>
        <pc:cxnChg chg="mod">
          <ac:chgData name="PRISHA DOSHI" userId="627c4d954b82624a" providerId="LiveId" clId="{1B3C90E6-B1B9-40DA-A463-8948C875B53E}" dt="2025-03-28T10:05:12.065" v="431" actId="14100"/>
          <ac:cxnSpMkLst>
            <pc:docMk/>
            <pc:sldMk cId="2695421206" sldId="267"/>
            <ac:cxnSpMk id="70" creationId="{0A170DE0-28FA-9600-DFEC-FDC0DFA0B600}"/>
          </ac:cxnSpMkLst>
        </pc:cxnChg>
        <pc:cxnChg chg="mod">
          <ac:chgData name="PRISHA DOSHI" userId="627c4d954b82624a" providerId="LiveId" clId="{1B3C90E6-B1B9-40DA-A463-8948C875B53E}" dt="2025-03-28T10:09:00.370" v="510" actId="1076"/>
          <ac:cxnSpMkLst>
            <pc:docMk/>
            <pc:sldMk cId="2695421206" sldId="267"/>
            <ac:cxnSpMk id="77" creationId="{E9384128-6D72-5844-5A7C-3C1F78C45B3A}"/>
          </ac:cxnSpMkLst>
        </pc:cxnChg>
        <pc:cxnChg chg="mod">
          <ac:chgData name="PRISHA DOSHI" userId="627c4d954b82624a" providerId="LiveId" clId="{1B3C90E6-B1B9-40DA-A463-8948C875B53E}" dt="2025-03-28T10:09:03.631" v="511" actId="1076"/>
          <ac:cxnSpMkLst>
            <pc:docMk/>
            <pc:sldMk cId="2695421206" sldId="267"/>
            <ac:cxnSpMk id="79" creationId="{5C176AE2-DFD5-7CD1-165B-69B2162ADF6E}"/>
          </ac:cxnSpMkLst>
        </pc:cxnChg>
        <pc:cxnChg chg="mod">
          <ac:chgData name="PRISHA DOSHI" userId="627c4d954b82624a" providerId="LiveId" clId="{1B3C90E6-B1B9-40DA-A463-8948C875B53E}" dt="2025-03-28T10:10:51.894" v="512" actId="1076"/>
          <ac:cxnSpMkLst>
            <pc:docMk/>
            <pc:sldMk cId="2695421206" sldId="267"/>
            <ac:cxnSpMk id="80" creationId="{2D084DFA-B7FA-BE53-426B-E825936E655E}"/>
          </ac:cxnSpMkLst>
        </pc:cxnChg>
        <pc:cxnChg chg="mod">
          <ac:chgData name="PRISHA DOSHI" userId="627c4d954b82624a" providerId="LiveId" clId="{1B3C90E6-B1B9-40DA-A463-8948C875B53E}" dt="2025-03-28T09:35:07.401" v="313" actId="17032"/>
          <ac:cxnSpMkLst>
            <pc:docMk/>
            <pc:sldMk cId="2695421206" sldId="267"/>
            <ac:cxnSpMk id="88" creationId="{00000000-0000-0000-0000-000000000000}"/>
          </ac:cxnSpMkLst>
        </pc:cxnChg>
        <pc:cxnChg chg="del mod">
          <ac:chgData name="PRISHA DOSHI" userId="627c4d954b82624a" providerId="LiveId" clId="{1B3C90E6-B1B9-40DA-A463-8948C875B53E}" dt="2025-03-28T09:33:42.609" v="312" actId="478"/>
          <ac:cxnSpMkLst>
            <pc:docMk/>
            <pc:sldMk cId="2695421206" sldId="267"/>
            <ac:cxnSpMk id="89" creationId="{00000000-0000-0000-0000-000000000000}"/>
          </ac:cxnSpMkLst>
        </pc:cxnChg>
      </pc:sldChg>
      <pc:sldChg chg="modSp mod">
        <pc:chgData name="PRISHA DOSHI" userId="627c4d954b82624a" providerId="LiveId" clId="{1B3C90E6-B1B9-40DA-A463-8948C875B53E}" dt="2025-03-27T09:16:17.339" v="128" actId="14100"/>
        <pc:sldMkLst>
          <pc:docMk/>
          <pc:sldMk cId="503986707" sldId="268"/>
        </pc:sldMkLst>
        <pc:spChg chg="mod">
          <ac:chgData name="PRISHA DOSHI" userId="627c4d954b82624a" providerId="LiveId" clId="{1B3C90E6-B1B9-40DA-A463-8948C875B53E}" dt="2025-03-27T09:16:17.339" v="128" actId="14100"/>
          <ac:spMkLst>
            <pc:docMk/>
            <pc:sldMk cId="503986707" sldId="268"/>
            <ac:spMk id="3" creationId="{4EAA45F7-1041-F966-CCCA-A462196F9A82}"/>
          </ac:spMkLst>
        </pc:spChg>
      </pc:sldChg>
      <pc:sldChg chg="addSp delSp modSp new mod">
        <pc:chgData name="PRISHA DOSHI" userId="627c4d954b82624a" providerId="LiveId" clId="{1B3C90E6-B1B9-40DA-A463-8948C875B53E}" dt="2025-03-27T09:13:07.705" v="90" actId="1076"/>
        <pc:sldMkLst>
          <pc:docMk/>
          <pc:sldMk cId="4175645059" sldId="271"/>
        </pc:sldMkLst>
        <pc:spChg chg="del">
          <ac:chgData name="PRISHA DOSHI" userId="627c4d954b82624a" providerId="LiveId" clId="{1B3C90E6-B1B9-40DA-A463-8948C875B53E}" dt="2025-03-27T09:07:45.761" v="14" actId="478"/>
          <ac:spMkLst>
            <pc:docMk/>
            <pc:sldMk cId="4175645059" sldId="271"/>
            <ac:spMk id="2" creationId="{1C775F13-6721-DBF8-974B-27FB6B2E41C8}"/>
          </ac:spMkLst>
        </pc:spChg>
        <pc:spChg chg="add del mod">
          <ac:chgData name="PRISHA DOSHI" userId="627c4d954b82624a" providerId="LiveId" clId="{1B3C90E6-B1B9-40DA-A463-8948C875B53E}" dt="2025-03-27T09:13:07.705" v="90" actId="1076"/>
          <ac:spMkLst>
            <pc:docMk/>
            <pc:sldMk cId="4175645059" sldId="271"/>
            <ac:spMk id="3" creationId="{95A62395-1297-3E35-53FF-C7336D66BC61}"/>
          </ac:spMkLst>
        </pc:spChg>
        <pc:spChg chg="add mod">
          <ac:chgData name="PRISHA DOSHI" userId="627c4d954b82624a" providerId="LiveId" clId="{1B3C90E6-B1B9-40DA-A463-8948C875B53E}" dt="2025-03-27T09:06:34.510" v="6"/>
          <ac:spMkLst>
            <pc:docMk/>
            <pc:sldMk cId="4175645059" sldId="271"/>
            <ac:spMk id="4" creationId="{DF5DBE1F-2E44-B075-C49F-1D7E4601677A}"/>
          </ac:spMkLst>
        </pc:spChg>
        <pc:spChg chg="add">
          <ac:chgData name="PRISHA DOSHI" userId="627c4d954b82624a" providerId="LiveId" clId="{1B3C90E6-B1B9-40DA-A463-8948C875B53E}" dt="2025-03-27T09:06:30.993" v="4"/>
          <ac:spMkLst>
            <pc:docMk/>
            <pc:sldMk cId="4175645059" sldId="271"/>
            <ac:spMk id="5" creationId="{D3A58353-A647-5D09-01C9-4C7AD7604D20}"/>
          </ac:spMkLst>
        </pc:spChg>
        <pc:spChg chg="add mod">
          <ac:chgData name="PRISHA DOSHI" userId="627c4d954b82624a" providerId="LiveId" clId="{1B3C90E6-B1B9-40DA-A463-8948C875B53E}" dt="2025-03-27T09:10:46.875" v="78" actId="20577"/>
          <ac:spMkLst>
            <pc:docMk/>
            <pc:sldMk cId="4175645059" sldId="271"/>
            <ac:spMk id="6" creationId="{8A3D2C68-2C5F-4106-80A6-0CCF72B9EED4}"/>
          </ac:spMkLst>
        </pc:spChg>
      </pc:sldChg>
      <pc:sldChg chg="delSp modSp new mod">
        <pc:chgData name="PRISHA DOSHI" userId="627c4d954b82624a" providerId="LiveId" clId="{1B3C90E6-B1B9-40DA-A463-8948C875B53E}" dt="2025-03-27T09:12:31.101" v="86" actId="1076"/>
        <pc:sldMkLst>
          <pc:docMk/>
          <pc:sldMk cId="2568384887" sldId="272"/>
        </pc:sldMkLst>
        <pc:spChg chg="del">
          <ac:chgData name="PRISHA DOSHI" userId="627c4d954b82624a" providerId="LiveId" clId="{1B3C90E6-B1B9-40DA-A463-8948C875B53E}" dt="2025-03-27T09:08:26.748" v="24" actId="478"/>
          <ac:spMkLst>
            <pc:docMk/>
            <pc:sldMk cId="2568384887" sldId="272"/>
            <ac:spMk id="2" creationId="{419328C1-1CB1-BCEF-3141-5B6CCE32B6EC}"/>
          </ac:spMkLst>
        </pc:spChg>
        <pc:spChg chg="mod">
          <ac:chgData name="PRISHA DOSHI" userId="627c4d954b82624a" providerId="LiveId" clId="{1B3C90E6-B1B9-40DA-A463-8948C875B53E}" dt="2025-03-27T09:12:31.101" v="86" actId="1076"/>
          <ac:spMkLst>
            <pc:docMk/>
            <pc:sldMk cId="2568384887" sldId="272"/>
            <ac:spMk id="3" creationId="{3895995A-26DD-C1CB-61CD-030AFABE716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C3A7-78D3-51D9-2F90-A5C96C224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6D0A9C-1204-F920-46A3-A6C6C40686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ACB76E-C390-E507-D83F-FAB33529B07A}"/>
              </a:ext>
            </a:extLst>
          </p:cNvPr>
          <p:cNvSpPr>
            <a:spLocks noGrp="1"/>
          </p:cNvSpPr>
          <p:nvPr>
            <p:ph type="dt" sz="half" idx="10"/>
          </p:nvPr>
        </p:nvSpPr>
        <p:spPr/>
        <p:txBody>
          <a:bodyPr/>
          <a:lstStyle/>
          <a:p>
            <a:fld id="{D2B44AE6-4FEF-4E9F-87CC-BC88A848C9CF}" type="datetimeFigureOut">
              <a:rPr lang="en-IN" smtClean="0"/>
              <a:t>07-04-2025</a:t>
            </a:fld>
            <a:endParaRPr lang="en-IN"/>
          </a:p>
        </p:txBody>
      </p:sp>
      <p:sp>
        <p:nvSpPr>
          <p:cNvPr id="5" name="Footer Placeholder 4">
            <a:extLst>
              <a:ext uri="{FF2B5EF4-FFF2-40B4-BE49-F238E27FC236}">
                <a16:creationId xmlns:a16="http://schemas.microsoft.com/office/drawing/2014/main" id="{134A8961-A07A-FC7E-DE3C-789F2ED14A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255314-D0D5-9A38-0BAE-DF10F4BCDD12}"/>
              </a:ext>
            </a:extLst>
          </p:cNvPr>
          <p:cNvSpPr>
            <a:spLocks noGrp="1"/>
          </p:cNvSpPr>
          <p:nvPr>
            <p:ph type="sldNum" sz="quarter" idx="12"/>
          </p:nvPr>
        </p:nvSpPr>
        <p:spPr/>
        <p:txBody>
          <a:bodyPr/>
          <a:lstStyle/>
          <a:p>
            <a:fld id="{E4E4DEB9-4029-45D4-8701-CA1AFB7AC1F9}" type="slidenum">
              <a:rPr lang="en-IN" smtClean="0"/>
              <a:t>‹#›</a:t>
            </a:fld>
            <a:endParaRPr lang="en-IN"/>
          </a:p>
        </p:txBody>
      </p:sp>
    </p:spTree>
    <p:extLst>
      <p:ext uri="{BB962C8B-B14F-4D97-AF65-F5344CB8AC3E}">
        <p14:creationId xmlns:p14="http://schemas.microsoft.com/office/powerpoint/2010/main" val="3622220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4F1D-B481-9CFE-B1CF-9C29BA8A2D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AEAB14-73B5-FC44-A9B6-73CFE8B29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6A8112-EB99-D7FD-2AA3-5B0F017EC289}"/>
              </a:ext>
            </a:extLst>
          </p:cNvPr>
          <p:cNvSpPr>
            <a:spLocks noGrp="1"/>
          </p:cNvSpPr>
          <p:nvPr>
            <p:ph type="dt" sz="half" idx="10"/>
          </p:nvPr>
        </p:nvSpPr>
        <p:spPr/>
        <p:txBody>
          <a:bodyPr/>
          <a:lstStyle/>
          <a:p>
            <a:fld id="{D2B44AE6-4FEF-4E9F-87CC-BC88A848C9CF}" type="datetimeFigureOut">
              <a:rPr lang="en-IN" smtClean="0"/>
              <a:t>07-04-2025</a:t>
            </a:fld>
            <a:endParaRPr lang="en-IN"/>
          </a:p>
        </p:txBody>
      </p:sp>
      <p:sp>
        <p:nvSpPr>
          <p:cNvPr id="5" name="Footer Placeholder 4">
            <a:extLst>
              <a:ext uri="{FF2B5EF4-FFF2-40B4-BE49-F238E27FC236}">
                <a16:creationId xmlns:a16="http://schemas.microsoft.com/office/drawing/2014/main" id="{F5D6FBAF-1186-4ECF-C0FF-A394BBD4FF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680806-54E8-884D-8EC4-B35839641901}"/>
              </a:ext>
            </a:extLst>
          </p:cNvPr>
          <p:cNvSpPr>
            <a:spLocks noGrp="1"/>
          </p:cNvSpPr>
          <p:nvPr>
            <p:ph type="sldNum" sz="quarter" idx="12"/>
          </p:nvPr>
        </p:nvSpPr>
        <p:spPr/>
        <p:txBody>
          <a:bodyPr/>
          <a:lstStyle/>
          <a:p>
            <a:fld id="{E4E4DEB9-4029-45D4-8701-CA1AFB7AC1F9}" type="slidenum">
              <a:rPr lang="en-IN" smtClean="0"/>
              <a:t>‹#›</a:t>
            </a:fld>
            <a:endParaRPr lang="en-IN"/>
          </a:p>
        </p:txBody>
      </p:sp>
    </p:spTree>
    <p:extLst>
      <p:ext uri="{BB962C8B-B14F-4D97-AF65-F5344CB8AC3E}">
        <p14:creationId xmlns:p14="http://schemas.microsoft.com/office/powerpoint/2010/main" val="1099669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43FA40-B336-31AD-707C-B8FCC88AFF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FC5255-62C6-A92C-9CC1-F930E57793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47185-229E-6E4C-0BD4-7B3F3DE93B85}"/>
              </a:ext>
            </a:extLst>
          </p:cNvPr>
          <p:cNvSpPr>
            <a:spLocks noGrp="1"/>
          </p:cNvSpPr>
          <p:nvPr>
            <p:ph type="dt" sz="half" idx="10"/>
          </p:nvPr>
        </p:nvSpPr>
        <p:spPr/>
        <p:txBody>
          <a:bodyPr/>
          <a:lstStyle/>
          <a:p>
            <a:fld id="{D2B44AE6-4FEF-4E9F-87CC-BC88A848C9CF}" type="datetimeFigureOut">
              <a:rPr lang="en-IN" smtClean="0"/>
              <a:t>07-04-2025</a:t>
            </a:fld>
            <a:endParaRPr lang="en-IN"/>
          </a:p>
        </p:txBody>
      </p:sp>
      <p:sp>
        <p:nvSpPr>
          <p:cNvPr id="5" name="Footer Placeholder 4">
            <a:extLst>
              <a:ext uri="{FF2B5EF4-FFF2-40B4-BE49-F238E27FC236}">
                <a16:creationId xmlns:a16="http://schemas.microsoft.com/office/drawing/2014/main" id="{287E3C1B-A067-2DE9-AD1F-4EF8C174C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2D76FC-CD91-7C61-8B45-1463AC39E342}"/>
              </a:ext>
            </a:extLst>
          </p:cNvPr>
          <p:cNvSpPr>
            <a:spLocks noGrp="1"/>
          </p:cNvSpPr>
          <p:nvPr>
            <p:ph type="sldNum" sz="quarter" idx="12"/>
          </p:nvPr>
        </p:nvSpPr>
        <p:spPr/>
        <p:txBody>
          <a:bodyPr/>
          <a:lstStyle/>
          <a:p>
            <a:fld id="{E4E4DEB9-4029-45D4-8701-CA1AFB7AC1F9}" type="slidenum">
              <a:rPr lang="en-IN" smtClean="0"/>
              <a:t>‹#›</a:t>
            </a:fld>
            <a:endParaRPr lang="en-IN"/>
          </a:p>
        </p:txBody>
      </p:sp>
    </p:spTree>
    <p:extLst>
      <p:ext uri="{BB962C8B-B14F-4D97-AF65-F5344CB8AC3E}">
        <p14:creationId xmlns:p14="http://schemas.microsoft.com/office/powerpoint/2010/main" val="378040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AB26-0CEE-6461-3312-E6F8A9482D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13280F-996D-F63A-9833-663A05017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1439B-99B9-63C7-3AFF-0A76A3988ADC}"/>
              </a:ext>
            </a:extLst>
          </p:cNvPr>
          <p:cNvSpPr>
            <a:spLocks noGrp="1"/>
          </p:cNvSpPr>
          <p:nvPr>
            <p:ph type="dt" sz="half" idx="10"/>
          </p:nvPr>
        </p:nvSpPr>
        <p:spPr/>
        <p:txBody>
          <a:bodyPr/>
          <a:lstStyle/>
          <a:p>
            <a:fld id="{D2B44AE6-4FEF-4E9F-87CC-BC88A848C9CF}" type="datetimeFigureOut">
              <a:rPr lang="en-IN" smtClean="0"/>
              <a:t>07-04-2025</a:t>
            </a:fld>
            <a:endParaRPr lang="en-IN"/>
          </a:p>
        </p:txBody>
      </p:sp>
      <p:sp>
        <p:nvSpPr>
          <p:cNvPr id="5" name="Footer Placeholder 4">
            <a:extLst>
              <a:ext uri="{FF2B5EF4-FFF2-40B4-BE49-F238E27FC236}">
                <a16:creationId xmlns:a16="http://schemas.microsoft.com/office/drawing/2014/main" id="{FF920974-C849-2DE7-B57D-3B42106870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592B2A-0D7C-A910-D1FC-2DA177EA3340}"/>
              </a:ext>
            </a:extLst>
          </p:cNvPr>
          <p:cNvSpPr>
            <a:spLocks noGrp="1"/>
          </p:cNvSpPr>
          <p:nvPr>
            <p:ph type="sldNum" sz="quarter" idx="12"/>
          </p:nvPr>
        </p:nvSpPr>
        <p:spPr/>
        <p:txBody>
          <a:bodyPr/>
          <a:lstStyle/>
          <a:p>
            <a:fld id="{E4E4DEB9-4029-45D4-8701-CA1AFB7AC1F9}" type="slidenum">
              <a:rPr lang="en-IN" smtClean="0"/>
              <a:t>‹#›</a:t>
            </a:fld>
            <a:endParaRPr lang="en-IN"/>
          </a:p>
        </p:txBody>
      </p:sp>
    </p:spTree>
    <p:extLst>
      <p:ext uri="{BB962C8B-B14F-4D97-AF65-F5344CB8AC3E}">
        <p14:creationId xmlns:p14="http://schemas.microsoft.com/office/powerpoint/2010/main" val="148281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FF08-56D0-82EE-8B93-DE3A1E156E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DDDCC3-C90C-5841-D607-A0905998C1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2534D-7E5A-5261-BD74-FDE14A016930}"/>
              </a:ext>
            </a:extLst>
          </p:cNvPr>
          <p:cNvSpPr>
            <a:spLocks noGrp="1"/>
          </p:cNvSpPr>
          <p:nvPr>
            <p:ph type="dt" sz="half" idx="10"/>
          </p:nvPr>
        </p:nvSpPr>
        <p:spPr/>
        <p:txBody>
          <a:bodyPr/>
          <a:lstStyle/>
          <a:p>
            <a:fld id="{D2B44AE6-4FEF-4E9F-87CC-BC88A848C9CF}" type="datetimeFigureOut">
              <a:rPr lang="en-IN" smtClean="0"/>
              <a:t>07-04-2025</a:t>
            </a:fld>
            <a:endParaRPr lang="en-IN"/>
          </a:p>
        </p:txBody>
      </p:sp>
      <p:sp>
        <p:nvSpPr>
          <p:cNvPr id="5" name="Footer Placeholder 4">
            <a:extLst>
              <a:ext uri="{FF2B5EF4-FFF2-40B4-BE49-F238E27FC236}">
                <a16:creationId xmlns:a16="http://schemas.microsoft.com/office/drawing/2014/main" id="{0333D794-589C-0D5B-CD41-33564FF281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C1CD8-F1C0-3F11-5D06-71BDC2203383}"/>
              </a:ext>
            </a:extLst>
          </p:cNvPr>
          <p:cNvSpPr>
            <a:spLocks noGrp="1"/>
          </p:cNvSpPr>
          <p:nvPr>
            <p:ph type="sldNum" sz="quarter" idx="12"/>
          </p:nvPr>
        </p:nvSpPr>
        <p:spPr/>
        <p:txBody>
          <a:bodyPr/>
          <a:lstStyle/>
          <a:p>
            <a:fld id="{E4E4DEB9-4029-45D4-8701-CA1AFB7AC1F9}" type="slidenum">
              <a:rPr lang="en-IN" smtClean="0"/>
              <a:t>‹#›</a:t>
            </a:fld>
            <a:endParaRPr lang="en-IN"/>
          </a:p>
        </p:txBody>
      </p:sp>
    </p:spTree>
    <p:extLst>
      <p:ext uri="{BB962C8B-B14F-4D97-AF65-F5344CB8AC3E}">
        <p14:creationId xmlns:p14="http://schemas.microsoft.com/office/powerpoint/2010/main" val="425541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B3BE-0875-7681-C2D8-8416A5296D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98BC0B-808E-479A-21A0-6CD79257FD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CB795B-7B47-D879-89EC-AC184F43F4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464606-F297-C029-BCC5-7D96D515E759}"/>
              </a:ext>
            </a:extLst>
          </p:cNvPr>
          <p:cNvSpPr>
            <a:spLocks noGrp="1"/>
          </p:cNvSpPr>
          <p:nvPr>
            <p:ph type="dt" sz="half" idx="10"/>
          </p:nvPr>
        </p:nvSpPr>
        <p:spPr/>
        <p:txBody>
          <a:bodyPr/>
          <a:lstStyle/>
          <a:p>
            <a:fld id="{D2B44AE6-4FEF-4E9F-87CC-BC88A848C9CF}" type="datetimeFigureOut">
              <a:rPr lang="en-IN" smtClean="0"/>
              <a:t>07-04-2025</a:t>
            </a:fld>
            <a:endParaRPr lang="en-IN"/>
          </a:p>
        </p:txBody>
      </p:sp>
      <p:sp>
        <p:nvSpPr>
          <p:cNvPr id="6" name="Footer Placeholder 5">
            <a:extLst>
              <a:ext uri="{FF2B5EF4-FFF2-40B4-BE49-F238E27FC236}">
                <a16:creationId xmlns:a16="http://schemas.microsoft.com/office/drawing/2014/main" id="{F755F13B-B1DF-D623-9E41-AA1378C3B6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BCAD46-AA15-ED3F-DF58-3DC5E3141F0E}"/>
              </a:ext>
            </a:extLst>
          </p:cNvPr>
          <p:cNvSpPr>
            <a:spLocks noGrp="1"/>
          </p:cNvSpPr>
          <p:nvPr>
            <p:ph type="sldNum" sz="quarter" idx="12"/>
          </p:nvPr>
        </p:nvSpPr>
        <p:spPr/>
        <p:txBody>
          <a:bodyPr/>
          <a:lstStyle/>
          <a:p>
            <a:fld id="{E4E4DEB9-4029-45D4-8701-CA1AFB7AC1F9}" type="slidenum">
              <a:rPr lang="en-IN" smtClean="0"/>
              <a:t>‹#›</a:t>
            </a:fld>
            <a:endParaRPr lang="en-IN"/>
          </a:p>
        </p:txBody>
      </p:sp>
    </p:spTree>
    <p:extLst>
      <p:ext uri="{BB962C8B-B14F-4D97-AF65-F5344CB8AC3E}">
        <p14:creationId xmlns:p14="http://schemas.microsoft.com/office/powerpoint/2010/main" val="118049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992-3680-DCF5-2041-DDE64A499A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0A6BCD-CA56-5EBC-E023-BB855FEF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19727A-9CC4-4C5F-3322-425896020E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82274B-B832-E09D-2320-4442693F2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D79E73-1C23-4F0C-8D39-958E13A80A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3D8D36-73F4-D516-C568-3D5DACE6C893}"/>
              </a:ext>
            </a:extLst>
          </p:cNvPr>
          <p:cNvSpPr>
            <a:spLocks noGrp="1"/>
          </p:cNvSpPr>
          <p:nvPr>
            <p:ph type="dt" sz="half" idx="10"/>
          </p:nvPr>
        </p:nvSpPr>
        <p:spPr/>
        <p:txBody>
          <a:bodyPr/>
          <a:lstStyle/>
          <a:p>
            <a:fld id="{D2B44AE6-4FEF-4E9F-87CC-BC88A848C9CF}" type="datetimeFigureOut">
              <a:rPr lang="en-IN" smtClean="0"/>
              <a:t>07-04-2025</a:t>
            </a:fld>
            <a:endParaRPr lang="en-IN"/>
          </a:p>
        </p:txBody>
      </p:sp>
      <p:sp>
        <p:nvSpPr>
          <p:cNvPr id="8" name="Footer Placeholder 7">
            <a:extLst>
              <a:ext uri="{FF2B5EF4-FFF2-40B4-BE49-F238E27FC236}">
                <a16:creationId xmlns:a16="http://schemas.microsoft.com/office/drawing/2014/main" id="{B0B1BC28-0538-5DCA-4CD7-EC4E3E0E74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5EAFE4-30DE-F1A7-9544-A6451423BB2F}"/>
              </a:ext>
            </a:extLst>
          </p:cNvPr>
          <p:cNvSpPr>
            <a:spLocks noGrp="1"/>
          </p:cNvSpPr>
          <p:nvPr>
            <p:ph type="sldNum" sz="quarter" idx="12"/>
          </p:nvPr>
        </p:nvSpPr>
        <p:spPr/>
        <p:txBody>
          <a:bodyPr/>
          <a:lstStyle/>
          <a:p>
            <a:fld id="{E4E4DEB9-4029-45D4-8701-CA1AFB7AC1F9}" type="slidenum">
              <a:rPr lang="en-IN" smtClean="0"/>
              <a:t>‹#›</a:t>
            </a:fld>
            <a:endParaRPr lang="en-IN"/>
          </a:p>
        </p:txBody>
      </p:sp>
    </p:spTree>
    <p:extLst>
      <p:ext uri="{BB962C8B-B14F-4D97-AF65-F5344CB8AC3E}">
        <p14:creationId xmlns:p14="http://schemas.microsoft.com/office/powerpoint/2010/main" val="262571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99D1-C477-FB82-7D33-0CC4B723D5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6E93FF-D138-EDD2-A3D0-4E7E7BEDC3B0}"/>
              </a:ext>
            </a:extLst>
          </p:cNvPr>
          <p:cNvSpPr>
            <a:spLocks noGrp="1"/>
          </p:cNvSpPr>
          <p:nvPr>
            <p:ph type="dt" sz="half" idx="10"/>
          </p:nvPr>
        </p:nvSpPr>
        <p:spPr/>
        <p:txBody>
          <a:bodyPr/>
          <a:lstStyle/>
          <a:p>
            <a:fld id="{D2B44AE6-4FEF-4E9F-87CC-BC88A848C9CF}" type="datetimeFigureOut">
              <a:rPr lang="en-IN" smtClean="0"/>
              <a:t>07-04-2025</a:t>
            </a:fld>
            <a:endParaRPr lang="en-IN"/>
          </a:p>
        </p:txBody>
      </p:sp>
      <p:sp>
        <p:nvSpPr>
          <p:cNvPr id="4" name="Footer Placeholder 3">
            <a:extLst>
              <a:ext uri="{FF2B5EF4-FFF2-40B4-BE49-F238E27FC236}">
                <a16:creationId xmlns:a16="http://schemas.microsoft.com/office/drawing/2014/main" id="{B34F045B-287F-D746-F808-37E07E035A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BC0CBD-B459-3B93-10DA-68FF9AA789CC}"/>
              </a:ext>
            </a:extLst>
          </p:cNvPr>
          <p:cNvSpPr>
            <a:spLocks noGrp="1"/>
          </p:cNvSpPr>
          <p:nvPr>
            <p:ph type="sldNum" sz="quarter" idx="12"/>
          </p:nvPr>
        </p:nvSpPr>
        <p:spPr/>
        <p:txBody>
          <a:bodyPr/>
          <a:lstStyle/>
          <a:p>
            <a:fld id="{E4E4DEB9-4029-45D4-8701-CA1AFB7AC1F9}" type="slidenum">
              <a:rPr lang="en-IN" smtClean="0"/>
              <a:t>‹#›</a:t>
            </a:fld>
            <a:endParaRPr lang="en-IN"/>
          </a:p>
        </p:txBody>
      </p:sp>
    </p:spTree>
    <p:extLst>
      <p:ext uri="{BB962C8B-B14F-4D97-AF65-F5344CB8AC3E}">
        <p14:creationId xmlns:p14="http://schemas.microsoft.com/office/powerpoint/2010/main" val="1815685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B14297-EDDA-D50E-01A6-D5148E697E00}"/>
              </a:ext>
            </a:extLst>
          </p:cNvPr>
          <p:cNvSpPr>
            <a:spLocks noGrp="1"/>
          </p:cNvSpPr>
          <p:nvPr>
            <p:ph type="dt" sz="half" idx="10"/>
          </p:nvPr>
        </p:nvSpPr>
        <p:spPr/>
        <p:txBody>
          <a:bodyPr/>
          <a:lstStyle/>
          <a:p>
            <a:fld id="{D2B44AE6-4FEF-4E9F-87CC-BC88A848C9CF}" type="datetimeFigureOut">
              <a:rPr lang="en-IN" smtClean="0"/>
              <a:t>07-04-2025</a:t>
            </a:fld>
            <a:endParaRPr lang="en-IN"/>
          </a:p>
        </p:txBody>
      </p:sp>
      <p:sp>
        <p:nvSpPr>
          <p:cNvPr id="3" name="Footer Placeholder 2">
            <a:extLst>
              <a:ext uri="{FF2B5EF4-FFF2-40B4-BE49-F238E27FC236}">
                <a16:creationId xmlns:a16="http://schemas.microsoft.com/office/drawing/2014/main" id="{5D4DBB36-1BA7-B782-C212-013E948DFD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3D58EF-67C1-F714-25A3-AE61D9D762FA}"/>
              </a:ext>
            </a:extLst>
          </p:cNvPr>
          <p:cNvSpPr>
            <a:spLocks noGrp="1"/>
          </p:cNvSpPr>
          <p:nvPr>
            <p:ph type="sldNum" sz="quarter" idx="12"/>
          </p:nvPr>
        </p:nvSpPr>
        <p:spPr/>
        <p:txBody>
          <a:bodyPr/>
          <a:lstStyle/>
          <a:p>
            <a:fld id="{E4E4DEB9-4029-45D4-8701-CA1AFB7AC1F9}" type="slidenum">
              <a:rPr lang="en-IN" smtClean="0"/>
              <a:t>‹#›</a:t>
            </a:fld>
            <a:endParaRPr lang="en-IN"/>
          </a:p>
        </p:txBody>
      </p:sp>
    </p:spTree>
    <p:extLst>
      <p:ext uri="{BB962C8B-B14F-4D97-AF65-F5344CB8AC3E}">
        <p14:creationId xmlns:p14="http://schemas.microsoft.com/office/powerpoint/2010/main" val="2319920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10849-2373-F557-BD4B-0DF6301647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E5D1DD-4832-460E-902F-5311752BE2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B6B58F-3CA4-1DE5-9432-6E2F99C453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2423FF-04F0-284A-E0B1-C3E12D401C5E}"/>
              </a:ext>
            </a:extLst>
          </p:cNvPr>
          <p:cNvSpPr>
            <a:spLocks noGrp="1"/>
          </p:cNvSpPr>
          <p:nvPr>
            <p:ph type="dt" sz="half" idx="10"/>
          </p:nvPr>
        </p:nvSpPr>
        <p:spPr/>
        <p:txBody>
          <a:bodyPr/>
          <a:lstStyle/>
          <a:p>
            <a:fld id="{D2B44AE6-4FEF-4E9F-87CC-BC88A848C9CF}" type="datetimeFigureOut">
              <a:rPr lang="en-IN" smtClean="0"/>
              <a:t>07-04-2025</a:t>
            </a:fld>
            <a:endParaRPr lang="en-IN"/>
          </a:p>
        </p:txBody>
      </p:sp>
      <p:sp>
        <p:nvSpPr>
          <p:cNvPr id="6" name="Footer Placeholder 5">
            <a:extLst>
              <a:ext uri="{FF2B5EF4-FFF2-40B4-BE49-F238E27FC236}">
                <a16:creationId xmlns:a16="http://schemas.microsoft.com/office/drawing/2014/main" id="{6D0E1780-72B0-1374-C88F-FFAD59DBBD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8453E9-8371-F51F-FB08-D2BE5C7FC7E2}"/>
              </a:ext>
            </a:extLst>
          </p:cNvPr>
          <p:cNvSpPr>
            <a:spLocks noGrp="1"/>
          </p:cNvSpPr>
          <p:nvPr>
            <p:ph type="sldNum" sz="quarter" idx="12"/>
          </p:nvPr>
        </p:nvSpPr>
        <p:spPr/>
        <p:txBody>
          <a:bodyPr/>
          <a:lstStyle/>
          <a:p>
            <a:fld id="{E4E4DEB9-4029-45D4-8701-CA1AFB7AC1F9}" type="slidenum">
              <a:rPr lang="en-IN" smtClean="0"/>
              <a:t>‹#›</a:t>
            </a:fld>
            <a:endParaRPr lang="en-IN"/>
          </a:p>
        </p:txBody>
      </p:sp>
    </p:spTree>
    <p:extLst>
      <p:ext uri="{BB962C8B-B14F-4D97-AF65-F5344CB8AC3E}">
        <p14:creationId xmlns:p14="http://schemas.microsoft.com/office/powerpoint/2010/main" val="341292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B5CD-E8DE-0B34-62F5-2FDC703EA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AD9559-BC21-ED93-2BA8-4FE0214C3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AFFE44-AF8B-7B87-E63D-068BD46C3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FC7773-A13D-35CD-7B93-45D7D89CCE62}"/>
              </a:ext>
            </a:extLst>
          </p:cNvPr>
          <p:cNvSpPr>
            <a:spLocks noGrp="1"/>
          </p:cNvSpPr>
          <p:nvPr>
            <p:ph type="dt" sz="half" idx="10"/>
          </p:nvPr>
        </p:nvSpPr>
        <p:spPr/>
        <p:txBody>
          <a:bodyPr/>
          <a:lstStyle/>
          <a:p>
            <a:fld id="{D2B44AE6-4FEF-4E9F-87CC-BC88A848C9CF}" type="datetimeFigureOut">
              <a:rPr lang="en-IN" smtClean="0"/>
              <a:t>07-04-2025</a:t>
            </a:fld>
            <a:endParaRPr lang="en-IN"/>
          </a:p>
        </p:txBody>
      </p:sp>
      <p:sp>
        <p:nvSpPr>
          <p:cNvPr id="6" name="Footer Placeholder 5">
            <a:extLst>
              <a:ext uri="{FF2B5EF4-FFF2-40B4-BE49-F238E27FC236}">
                <a16:creationId xmlns:a16="http://schemas.microsoft.com/office/drawing/2014/main" id="{878791A3-BE1D-1B32-B7CE-362C9FD5A2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8323C7-A086-7B4B-9BD3-E0E82C5E4E66}"/>
              </a:ext>
            </a:extLst>
          </p:cNvPr>
          <p:cNvSpPr>
            <a:spLocks noGrp="1"/>
          </p:cNvSpPr>
          <p:nvPr>
            <p:ph type="sldNum" sz="quarter" idx="12"/>
          </p:nvPr>
        </p:nvSpPr>
        <p:spPr/>
        <p:txBody>
          <a:bodyPr/>
          <a:lstStyle/>
          <a:p>
            <a:fld id="{E4E4DEB9-4029-45D4-8701-CA1AFB7AC1F9}" type="slidenum">
              <a:rPr lang="en-IN" smtClean="0"/>
              <a:t>‹#›</a:t>
            </a:fld>
            <a:endParaRPr lang="en-IN"/>
          </a:p>
        </p:txBody>
      </p:sp>
    </p:spTree>
    <p:extLst>
      <p:ext uri="{BB962C8B-B14F-4D97-AF65-F5344CB8AC3E}">
        <p14:creationId xmlns:p14="http://schemas.microsoft.com/office/powerpoint/2010/main" val="327492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074835-0067-1FBE-B43F-57D62301B7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BADBC5-8EFF-F3AD-8EDD-95E4B4226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482A00-B405-1C88-E27D-ED1AAAA50C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B44AE6-4FEF-4E9F-87CC-BC88A848C9CF}" type="datetimeFigureOut">
              <a:rPr lang="en-IN" smtClean="0"/>
              <a:t>07-04-2025</a:t>
            </a:fld>
            <a:endParaRPr lang="en-IN"/>
          </a:p>
        </p:txBody>
      </p:sp>
      <p:sp>
        <p:nvSpPr>
          <p:cNvPr id="5" name="Footer Placeholder 4">
            <a:extLst>
              <a:ext uri="{FF2B5EF4-FFF2-40B4-BE49-F238E27FC236}">
                <a16:creationId xmlns:a16="http://schemas.microsoft.com/office/drawing/2014/main" id="{A95788DD-23A2-686E-862C-934EBF74D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07E216E-6408-6B30-E37E-26856A7819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E4DEB9-4029-45D4-8701-CA1AFB7AC1F9}" type="slidenum">
              <a:rPr lang="en-IN" smtClean="0"/>
              <a:t>‹#›</a:t>
            </a:fld>
            <a:endParaRPr lang="en-IN"/>
          </a:p>
        </p:txBody>
      </p:sp>
    </p:spTree>
    <p:extLst>
      <p:ext uri="{BB962C8B-B14F-4D97-AF65-F5344CB8AC3E}">
        <p14:creationId xmlns:p14="http://schemas.microsoft.com/office/powerpoint/2010/main" val="2709340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F3BD-2DCC-1952-AA4A-2954B905D768}"/>
              </a:ext>
            </a:extLst>
          </p:cNvPr>
          <p:cNvSpPr>
            <a:spLocks noGrp="1"/>
          </p:cNvSpPr>
          <p:nvPr>
            <p:ph type="ctrTitle"/>
          </p:nvPr>
        </p:nvSpPr>
        <p:spPr/>
        <p:txBody>
          <a:bodyPr/>
          <a:lstStyle/>
          <a:p>
            <a:r>
              <a:rPr lang="en-IN" b="1" dirty="0">
                <a:latin typeface="Arial Rounded MT Bold" panose="020F0704030504030204" pitchFamily="34" charset="0"/>
              </a:rPr>
              <a:t>Visitor Design Pattern </a:t>
            </a:r>
            <a:br>
              <a:rPr lang="en-IN" dirty="0"/>
            </a:br>
            <a:endParaRPr lang="en-IN" dirty="0"/>
          </a:p>
        </p:txBody>
      </p:sp>
      <p:sp>
        <p:nvSpPr>
          <p:cNvPr id="3" name="Subtitle 2">
            <a:extLst>
              <a:ext uri="{FF2B5EF4-FFF2-40B4-BE49-F238E27FC236}">
                <a16:creationId xmlns:a16="http://schemas.microsoft.com/office/drawing/2014/main" id="{20933B86-AF4C-8D17-F70A-2CC0732B0E33}"/>
              </a:ext>
            </a:extLst>
          </p:cNvPr>
          <p:cNvSpPr>
            <a:spLocks noGrp="1"/>
          </p:cNvSpPr>
          <p:nvPr>
            <p:ph type="subTitle" idx="1"/>
          </p:nvPr>
        </p:nvSpPr>
        <p:spPr/>
        <p:txBody>
          <a:bodyPr/>
          <a:lstStyle/>
          <a:p>
            <a:r>
              <a:rPr lang="en-IN" b="1" dirty="0"/>
              <a:t>Presented by : </a:t>
            </a:r>
          </a:p>
          <a:p>
            <a:r>
              <a:rPr lang="en-IN" sz="2000" dirty="0"/>
              <a:t>Ashwin Rabari</a:t>
            </a:r>
          </a:p>
          <a:p>
            <a:r>
              <a:rPr lang="en-IN" sz="2000" dirty="0"/>
              <a:t>Kandarp Raval</a:t>
            </a:r>
          </a:p>
          <a:p>
            <a:endParaRPr lang="en-IN" sz="2000" dirty="0"/>
          </a:p>
        </p:txBody>
      </p:sp>
      <p:sp>
        <p:nvSpPr>
          <p:cNvPr id="4" name="TextBox 3">
            <a:extLst>
              <a:ext uri="{FF2B5EF4-FFF2-40B4-BE49-F238E27FC236}">
                <a16:creationId xmlns:a16="http://schemas.microsoft.com/office/drawing/2014/main" id="{EDEF6396-84F9-FBC3-4485-5B03A42CD53F}"/>
              </a:ext>
            </a:extLst>
          </p:cNvPr>
          <p:cNvSpPr txBox="1"/>
          <p:nvPr/>
        </p:nvSpPr>
        <p:spPr>
          <a:xfrm>
            <a:off x="9731577" y="6302933"/>
            <a:ext cx="2367828" cy="369332"/>
          </a:xfrm>
          <a:prstGeom prst="rect">
            <a:avLst/>
          </a:prstGeom>
          <a:noFill/>
        </p:spPr>
        <p:txBody>
          <a:bodyPr wrap="none" rtlCol="0">
            <a:spAutoFit/>
          </a:bodyPr>
          <a:lstStyle/>
          <a:p>
            <a:r>
              <a:rPr lang="en-IN" sz="1800" b="1" dirty="0"/>
              <a:t>Date </a:t>
            </a:r>
            <a:r>
              <a:rPr lang="en-IN" sz="1800" dirty="0"/>
              <a:t>: March </a:t>
            </a:r>
            <a:r>
              <a:rPr lang="en-IN" dirty="0"/>
              <a:t>27</a:t>
            </a:r>
            <a:r>
              <a:rPr lang="en-IN" sz="1800" dirty="0"/>
              <a:t>, 2025</a:t>
            </a:r>
          </a:p>
        </p:txBody>
      </p:sp>
    </p:spTree>
    <p:extLst>
      <p:ext uri="{BB962C8B-B14F-4D97-AF65-F5344CB8AC3E}">
        <p14:creationId xmlns:p14="http://schemas.microsoft.com/office/powerpoint/2010/main" val="3798973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227E66-8E7A-D825-9815-B7BB72354419}"/>
              </a:ext>
            </a:extLst>
          </p:cNvPr>
          <p:cNvSpPr/>
          <p:nvPr/>
        </p:nvSpPr>
        <p:spPr>
          <a:xfrm>
            <a:off x="2532995" y="3064086"/>
            <a:ext cx="2107180" cy="5215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Element</a:t>
            </a:r>
          </a:p>
        </p:txBody>
      </p:sp>
      <p:sp>
        <p:nvSpPr>
          <p:cNvPr id="5" name="Rectangle 4">
            <a:extLst>
              <a:ext uri="{FF2B5EF4-FFF2-40B4-BE49-F238E27FC236}">
                <a16:creationId xmlns:a16="http://schemas.microsoft.com/office/drawing/2014/main" id="{17277AE0-AC43-E6AB-C00C-E48C789503FB}"/>
              </a:ext>
            </a:extLst>
          </p:cNvPr>
          <p:cNvSpPr/>
          <p:nvPr/>
        </p:nvSpPr>
        <p:spPr>
          <a:xfrm>
            <a:off x="8798153" y="3067929"/>
            <a:ext cx="2107180" cy="5215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Visitor</a:t>
            </a:r>
          </a:p>
        </p:txBody>
      </p:sp>
      <p:sp>
        <p:nvSpPr>
          <p:cNvPr id="6" name="Rectangle 5">
            <a:extLst>
              <a:ext uri="{FF2B5EF4-FFF2-40B4-BE49-F238E27FC236}">
                <a16:creationId xmlns:a16="http://schemas.microsoft.com/office/drawing/2014/main" id="{E22F1B10-BD3F-59CC-F8BF-24AC6B1D6368}"/>
              </a:ext>
            </a:extLst>
          </p:cNvPr>
          <p:cNvSpPr/>
          <p:nvPr/>
        </p:nvSpPr>
        <p:spPr>
          <a:xfrm>
            <a:off x="2383176" y="5899443"/>
            <a:ext cx="2107180" cy="5215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ln w="0"/>
                <a:solidFill>
                  <a:schemeClr val="tx1"/>
                </a:solidFill>
                <a:effectLst>
                  <a:outerShdw blurRad="38100" dist="19050" dir="2700000" algn="tl" rotWithShape="0">
                    <a:schemeClr val="dk1">
                      <a:alpha val="40000"/>
                    </a:schemeClr>
                  </a:outerShdw>
                </a:effectLst>
              </a:rPr>
              <a:t>ConcreateElement</a:t>
            </a:r>
            <a:endParaRPr lang="en-IN"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7500A09B-F00D-509A-E8F7-AE6C68AB05DD}"/>
              </a:ext>
            </a:extLst>
          </p:cNvPr>
          <p:cNvSpPr/>
          <p:nvPr/>
        </p:nvSpPr>
        <p:spPr>
          <a:xfrm>
            <a:off x="8798153" y="5899443"/>
            <a:ext cx="2107180" cy="52155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ln w="0"/>
                <a:solidFill>
                  <a:schemeClr val="tx1"/>
                </a:solidFill>
                <a:effectLst>
                  <a:outerShdw blurRad="38100" dist="19050" dir="2700000" algn="tl" rotWithShape="0">
                    <a:schemeClr val="dk1">
                      <a:alpha val="40000"/>
                    </a:schemeClr>
                  </a:outerShdw>
                </a:effectLst>
              </a:rPr>
              <a:t>ConcreateVisitor</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3" name="Straight Connector 12">
            <a:extLst>
              <a:ext uri="{FF2B5EF4-FFF2-40B4-BE49-F238E27FC236}">
                <a16:creationId xmlns:a16="http://schemas.microsoft.com/office/drawing/2014/main" id="{AB713120-EAEF-D011-93A0-4B4BB72F7DBD}"/>
              </a:ext>
            </a:extLst>
          </p:cNvPr>
          <p:cNvCxnSpPr>
            <a:stCxn id="5" idx="2"/>
            <a:endCxn id="8" idx="0"/>
          </p:cNvCxnSpPr>
          <p:nvPr/>
        </p:nvCxnSpPr>
        <p:spPr>
          <a:xfrm>
            <a:off x="9851743" y="3589486"/>
            <a:ext cx="0" cy="2309957"/>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708006FD-FAE7-8B71-27C5-A8741C96D5AF}"/>
              </a:ext>
            </a:extLst>
          </p:cNvPr>
          <p:cNvCxnSpPr>
            <a:endCxn id="6" idx="0"/>
          </p:cNvCxnSpPr>
          <p:nvPr/>
        </p:nvCxnSpPr>
        <p:spPr>
          <a:xfrm>
            <a:off x="3436766" y="3761135"/>
            <a:ext cx="0" cy="2138308"/>
          </a:xfrm>
          <a:prstGeom prst="line">
            <a:avLst/>
          </a:prstGeom>
        </p:spPr>
        <p:style>
          <a:lnRef idx="2">
            <a:schemeClr val="dk1"/>
          </a:lnRef>
          <a:fillRef idx="0">
            <a:schemeClr val="dk1"/>
          </a:fillRef>
          <a:effectRef idx="1">
            <a:schemeClr val="dk1"/>
          </a:effectRef>
          <a:fontRef idx="minor">
            <a:schemeClr val="tx1"/>
          </a:fontRef>
        </p:style>
      </p:cxnSp>
      <p:sp>
        <p:nvSpPr>
          <p:cNvPr id="15" name="Flowchart: Extract 14">
            <a:extLst>
              <a:ext uri="{FF2B5EF4-FFF2-40B4-BE49-F238E27FC236}">
                <a16:creationId xmlns:a16="http://schemas.microsoft.com/office/drawing/2014/main" id="{437D23E0-CA93-6E36-D090-290EC1136A03}"/>
              </a:ext>
            </a:extLst>
          </p:cNvPr>
          <p:cNvSpPr/>
          <p:nvPr/>
        </p:nvSpPr>
        <p:spPr>
          <a:xfrm>
            <a:off x="3286947" y="3589486"/>
            <a:ext cx="299638" cy="171649"/>
          </a:xfrm>
          <a:prstGeom prst="flowChartExtra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Flowchart: Extract 15">
            <a:extLst>
              <a:ext uri="{FF2B5EF4-FFF2-40B4-BE49-F238E27FC236}">
                <a16:creationId xmlns:a16="http://schemas.microsoft.com/office/drawing/2014/main" id="{DB283963-1A7F-CFB9-6628-BC6A782E2EE3}"/>
              </a:ext>
            </a:extLst>
          </p:cNvPr>
          <p:cNvSpPr/>
          <p:nvPr/>
        </p:nvSpPr>
        <p:spPr>
          <a:xfrm>
            <a:off x="9701924" y="3589486"/>
            <a:ext cx="299638" cy="171649"/>
          </a:xfrm>
          <a:prstGeom prst="flowChartExtra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6B7EDA75-3247-AE85-C1FE-30C0B932F5B3}"/>
              </a:ext>
            </a:extLst>
          </p:cNvPr>
          <p:cNvSpPr txBox="1"/>
          <p:nvPr/>
        </p:nvSpPr>
        <p:spPr>
          <a:xfrm>
            <a:off x="139764" y="254553"/>
            <a:ext cx="4500411" cy="646331"/>
          </a:xfrm>
          <a:prstGeom prst="rect">
            <a:avLst/>
          </a:prstGeom>
          <a:noFill/>
        </p:spPr>
        <p:txBody>
          <a:bodyPr wrap="square" rtlCol="0">
            <a:spAutoFit/>
          </a:bodyPr>
          <a:lstStyle/>
          <a:p>
            <a:pPr algn="ctr"/>
            <a:r>
              <a:rPr lang="en-IN" sz="3600" b="1" dirty="0"/>
              <a:t>Structure Diagram</a:t>
            </a:r>
          </a:p>
        </p:txBody>
      </p:sp>
      <p:cxnSp>
        <p:nvCxnSpPr>
          <p:cNvPr id="9" name="Straight Arrow Connector 8">
            <a:extLst>
              <a:ext uri="{FF2B5EF4-FFF2-40B4-BE49-F238E27FC236}">
                <a16:creationId xmlns:a16="http://schemas.microsoft.com/office/drawing/2014/main" id="{CB01AE61-CB37-C956-FA45-0FBD07C55EF4}"/>
              </a:ext>
            </a:extLst>
          </p:cNvPr>
          <p:cNvCxnSpPr>
            <a:stCxn id="4" idx="3"/>
            <a:endCxn id="5" idx="1"/>
          </p:cNvCxnSpPr>
          <p:nvPr/>
        </p:nvCxnSpPr>
        <p:spPr>
          <a:xfrm>
            <a:off x="4640175" y="3324865"/>
            <a:ext cx="4157978" cy="3843"/>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B0260248-0EE3-20C5-0EA3-46380DD33B9E}"/>
              </a:ext>
            </a:extLst>
          </p:cNvPr>
          <p:cNvSpPr txBox="1"/>
          <p:nvPr/>
        </p:nvSpPr>
        <p:spPr>
          <a:xfrm>
            <a:off x="8566709" y="3129183"/>
            <a:ext cx="307496" cy="400110"/>
          </a:xfrm>
          <a:prstGeom prst="rect">
            <a:avLst/>
          </a:prstGeom>
          <a:noFill/>
        </p:spPr>
        <p:txBody>
          <a:bodyPr wrap="square" rtlCol="0">
            <a:spAutoFit/>
          </a:bodyPr>
          <a:lstStyle/>
          <a:p>
            <a:r>
              <a:rPr lang="en-IN" sz="2000" b="1" dirty="0"/>
              <a:t>&gt;  </a:t>
            </a:r>
          </a:p>
        </p:txBody>
      </p:sp>
    </p:spTree>
    <p:extLst>
      <p:ext uri="{BB962C8B-B14F-4D97-AF65-F5344CB8AC3E}">
        <p14:creationId xmlns:p14="http://schemas.microsoft.com/office/powerpoint/2010/main" val="73663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E6DE9A-230D-3BEA-2C40-667017E5D023}"/>
              </a:ext>
            </a:extLst>
          </p:cNvPr>
          <p:cNvSpPr/>
          <p:nvPr/>
        </p:nvSpPr>
        <p:spPr>
          <a:xfrm>
            <a:off x="2287181" y="2214264"/>
            <a:ext cx="1459552" cy="134509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n w="0"/>
                <a:solidFill>
                  <a:schemeClr val="tx1"/>
                </a:solidFill>
                <a:effectLst>
                  <a:outerShdw blurRad="38100" dist="19050" dir="2700000" algn="tl" rotWithShape="0">
                    <a:schemeClr val="dk1">
                      <a:alpha val="40000"/>
                    </a:schemeClr>
                  </a:outerShdw>
                </a:effectLst>
              </a:rPr>
              <a:t>Vehicle</a:t>
            </a:r>
          </a:p>
          <a:p>
            <a:pPr algn="ctr"/>
            <a:endParaRPr lang="en-IN" sz="1600" dirty="0">
              <a:ln w="0"/>
              <a:solidFill>
                <a:schemeClr val="tx1"/>
              </a:solidFill>
              <a:effectLst>
                <a:outerShdw blurRad="38100" dist="19050" dir="2700000" algn="tl" rotWithShape="0">
                  <a:schemeClr val="dk1">
                    <a:alpha val="40000"/>
                  </a:schemeClr>
                </a:outerShdw>
              </a:effectLst>
            </a:endParaRPr>
          </a:p>
          <a:p>
            <a:pPr algn="ctr"/>
            <a:r>
              <a:rPr lang="en-IN" sz="1600" dirty="0">
                <a:ln w="0"/>
                <a:solidFill>
                  <a:schemeClr val="tx1"/>
                </a:solidFill>
                <a:effectLst>
                  <a:outerShdw blurRad="38100" dist="19050" dir="2700000" algn="tl" rotWithShape="0">
                    <a:schemeClr val="dk1">
                      <a:alpha val="40000"/>
                    </a:schemeClr>
                  </a:outerShdw>
                </a:effectLst>
              </a:rPr>
              <a:t>accept()</a:t>
            </a:r>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3405FBE4-5241-7B3C-8151-DB1FFD1476BE}"/>
              </a:ext>
            </a:extLst>
          </p:cNvPr>
          <p:cNvSpPr/>
          <p:nvPr/>
        </p:nvSpPr>
        <p:spPr>
          <a:xfrm>
            <a:off x="8297500" y="2214263"/>
            <a:ext cx="1756215" cy="13450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600" dirty="0">
              <a:ln w="0"/>
              <a:solidFill>
                <a:schemeClr val="tx1"/>
              </a:solidFill>
              <a:effectLst>
                <a:outerShdw blurRad="38100" dist="19050" dir="2700000" algn="tl" rotWithShape="0">
                  <a:schemeClr val="dk1">
                    <a:alpha val="40000"/>
                  </a:schemeClr>
                </a:outerShdw>
              </a:effectLst>
            </a:endParaRPr>
          </a:p>
          <a:p>
            <a:pPr algn="ctr"/>
            <a:r>
              <a:rPr lang="en-IN" sz="1600" dirty="0">
                <a:ln w="0"/>
                <a:solidFill>
                  <a:schemeClr val="tx1"/>
                </a:solidFill>
                <a:effectLst>
                  <a:outerShdw blurRad="38100" dist="19050" dir="2700000" algn="tl" rotWithShape="0">
                    <a:schemeClr val="dk1">
                      <a:alpha val="40000"/>
                    </a:schemeClr>
                  </a:outerShdw>
                </a:effectLst>
              </a:rPr>
              <a:t>Visitor</a:t>
            </a:r>
          </a:p>
          <a:p>
            <a:pPr algn="ctr"/>
            <a:endParaRPr lang="en-IN" sz="1600" dirty="0">
              <a:ln w="0"/>
              <a:solidFill>
                <a:schemeClr val="tx1"/>
              </a:solidFill>
              <a:effectLst>
                <a:outerShdw blurRad="38100" dist="19050" dir="2700000" algn="tl" rotWithShape="0">
                  <a:schemeClr val="dk1">
                    <a:alpha val="40000"/>
                  </a:schemeClr>
                </a:outerShdw>
              </a:effectLst>
            </a:endParaRPr>
          </a:p>
          <a:p>
            <a:pPr algn="ctr"/>
            <a:r>
              <a:rPr lang="en-IN" sz="1600" dirty="0">
                <a:ln w="0"/>
                <a:solidFill>
                  <a:schemeClr val="tx1"/>
                </a:solidFill>
                <a:effectLst>
                  <a:outerShdw blurRad="38100" dist="19050" dir="2700000" algn="tl" rotWithShape="0">
                    <a:schemeClr val="dk1">
                      <a:alpha val="40000"/>
                    </a:schemeClr>
                  </a:outerShdw>
                </a:effectLst>
              </a:rPr>
              <a:t>Visit(Car c)</a:t>
            </a:r>
          </a:p>
          <a:p>
            <a:pPr algn="ctr"/>
            <a:r>
              <a:rPr lang="en-IN" sz="1600" dirty="0">
                <a:ln w="0"/>
                <a:solidFill>
                  <a:schemeClr val="tx1"/>
                </a:solidFill>
                <a:effectLst>
                  <a:outerShdw blurRad="38100" dist="19050" dir="2700000" algn="tl" rotWithShape="0">
                    <a:schemeClr val="dk1">
                      <a:alpha val="40000"/>
                    </a:schemeClr>
                  </a:outerShdw>
                </a:effectLst>
              </a:rPr>
              <a:t>Visit(Bike b)</a:t>
            </a:r>
          </a:p>
          <a:p>
            <a:pPr algn="ctr"/>
            <a:r>
              <a:rPr lang="en-IN" sz="1600" dirty="0">
                <a:ln w="0"/>
                <a:solidFill>
                  <a:schemeClr val="tx1"/>
                </a:solidFill>
                <a:effectLst>
                  <a:outerShdw blurRad="38100" dist="19050" dir="2700000" algn="tl" rotWithShape="0">
                    <a:schemeClr val="dk1">
                      <a:alpha val="40000"/>
                    </a:schemeClr>
                  </a:outerShdw>
                </a:effectLst>
              </a:rPr>
              <a:t>visit(Truck t)</a:t>
            </a:r>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FCC32671-D080-DA4C-4E74-68145AB0BB47}"/>
              </a:ext>
            </a:extLst>
          </p:cNvPr>
          <p:cNvSpPr/>
          <p:nvPr/>
        </p:nvSpPr>
        <p:spPr>
          <a:xfrm>
            <a:off x="668758" y="4437441"/>
            <a:ext cx="1259194" cy="19447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600" dirty="0">
              <a:ln w="0"/>
              <a:solidFill>
                <a:schemeClr val="tx1"/>
              </a:solidFill>
              <a:effectLst>
                <a:outerShdw blurRad="38100" dist="19050" dir="2700000" algn="tl" rotWithShape="0">
                  <a:schemeClr val="dk1">
                    <a:alpha val="40000"/>
                  </a:schemeClr>
                </a:outerShdw>
              </a:effectLst>
            </a:endParaRPr>
          </a:p>
          <a:p>
            <a:pPr algn="ctr"/>
            <a:r>
              <a:rPr lang="en-IN" sz="1600" dirty="0">
                <a:ln w="0"/>
                <a:solidFill>
                  <a:schemeClr val="tx1"/>
                </a:solidFill>
                <a:effectLst>
                  <a:outerShdw blurRad="38100" dist="19050" dir="2700000" algn="tl" rotWithShape="0">
                    <a:schemeClr val="dk1">
                      <a:alpha val="40000"/>
                    </a:schemeClr>
                  </a:outerShdw>
                </a:effectLst>
              </a:rPr>
              <a:t>Car</a:t>
            </a:r>
          </a:p>
          <a:p>
            <a:pPr algn="ctr"/>
            <a:endParaRPr lang="en-IN" dirty="0">
              <a:ln w="0"/>
              <a:solidFill>
                <a:schemeClr val="tx1"/>
              </a:solidFill>
              <a:effectLst>
                <a:outerShdw blurRad="38100" dist="19050" dir="2700000" algn="tl" rotWithShape="0">
                  <a:schemeClr val="dk1">
                    <a:alpha val="40000"/>
                  </a:schemeClr>
                </a:outerShdw>
              </a:effectLst>
            </a:endParaRPr>
          </a:p>
          <a:p>
            <a:pPr algn="ctr"/>
            <a:endParaRPr lang="en-IN"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r>
              <a:rPr lang="en-IN" sz="1200" dirty="0">
                <a:ln w="0"/>
                <a:solidFill>
                  <a:schemeClr val="tx1"/>
                </a:solidFill>
                <a:effectLst>
                  <a:outerShdw blurRad="38100" dist="19050" dir="2700000" algn="tl" rotWithShape="0">
                    <a:schemeClr val="dk1">
                      <a:alpha val="40000"/>
                    </a:schemeClr>
                  </a:outerShdw>
                </a:effectLst>
              </a:rPr>
              <a:t>accept()</a:t>
            </a:r>
          </a:p>
          <a:p>
            <a:pPr algn="ctr"/>
            <a:r>
              <a:rPr lang="en-IN" sz="1200" dirty="0">
                <a:ln w="0"/>
                <a:solidFill>
                  <a:schemeClr val="tx1"/>
                </a:solidFill>
                <a:effectLst>
                  <a:outerShdw blurRad="38100" dist="19050" dir="2700000" algn="tl" rotWithShape="0">
                    <a:schemeClr val="dk1">
                      <a:alpha val="40000"/>
                    </a:schemeClr>
                  </a:outerShdw>
                </a:effectLst>
              </a:rPr>
              <a:t>getPrice()</a:t>
            </a:r>
          </a:p>
          <a:p>
            <a:pPr algn="ctr"/>
            <a:r>
              <a:rPr lang="en-IN" sz="1200" dirty="0">
                <a:ln w="0"/>
                <a:solidFill>
                  <a:schemeClr val="tx1"/>
                </a:solidFill>
                <a:effectLst>
                  <a:outerShdw blurRad="38100" dist="19050" dir="2700000" algn="tl" rotWithShape="0">
                    <a:schemeClr val="dk1">
                      <a:alpha val="40000"/>
                    </a:schemeClr>
                  </a:outerShdw>
                </a:effectLst>
              </a:rPr>
              <a:t>getNumberOfDoors()</a:t>
            </a:r>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F08392D6-A9C7-1E6F-6D84-AA601F1F6AB5}"/>
              </a:ext>
            </a:extLst>
          </p:cNvPr>
          <p:cNvSpPr/>
          <p:nvPr/>
        </p:nvSpPr>
        <p:spPr>
          <a:xfrm>
            <a:off x="8254750" y="4445485"/>
            <a:ext cx="1976617" cy="20145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rPr>
              <a:t>VehicleDiscountVisitor</a:t>
            </a:r>
          </a:p>
          <a:p>
            <a:pPr algn="ctr"/>
            <a:endParaRPr lang="en-IN" sz="1200"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r>
              <a:rPr lang="en-IN" sz="1200" dirty="0">
                <a:ln w="0"/>
                <a:solidFill>
                  <a:schemeClr val="tx1"/>
                </a:solidFill>
                <a:effectLst>
                  <a:outerShdw blurRad="38100" dist="19050" dir="2700000" algn="tl" rotWithShape="0">
                    <a:schemeClr val="dk1">
                      <a:alpha val="40000"/>
                    </a:schemeClr>
                  </a:outerShdw>
                </a:effectLst>
              </a:rPr>
              <a:t>Visit(Car c)</a:t>
            </a:r>
          </a:p>
          <a:p>
            <a:pPr algn="ctr"/>
            <a:r>
              <a:rPr lang="en-IN" sz="1200" dirty="0">
                <a:ln w="0"/>
                <a:solidFill>
                  <a:schemeClr val="tx1"/>
                </a:solidFill>
                <a:effectLst>
                  <a:outerShdw blurRad="38100" dist="19050" dir="2700000" algn="tl" rotWithShape="0">
                    <a:schemeClr val="dk1">
                      <a:alpha val="40000"/>
                    </a:schemeClr>
                  </a:outerShdw>
                </a:effectLst>
              </a:rPr>
              <a:t>Visit(Bike b)</a:t>
            </a:r>
          </a:p>
          <a:p>
            <a:pPr algn="ctr"/>
            <a:r>
              <a:rPr lang="en-IN" sz="1200" dirty="0">
                <a:ln w="0"/>
                <a:solidFill>
                  <a:schemeClr val="tx1"/>
                </a:solidFill>
                <a:effectLst>
                  <a:outerShdw blurRad="38100" dist="19050" dir="2700000" algn="tl" rotWithShape="0">
                    <a:schemeClr val="dk1">
                      <a:alpha val="40000"/>
                    </a:schemeClr>
                  </a:outerShdw>
                </a:effectLst>
              </a:rPr>
              <a:t>visit(Truck t)</a:t>
            </a:r>
          </a:p>
          <a:p>
            <a:pPr algn="ctr"/>
            <a:endParaRPr lang="en-IN" dirty="0">
              <a:ln w="0"/>
              <a:solidFill>
                <a:schemeClr val="tx1"/>
              </a:solidFill>
              <a:effectLst>
                <a:outerShdw blurRad="38100" dist="19050" dir="2700000" algn="tl" rotWithShape="0">
                  <a:schemeClr val="dk1">
                    <a:alpha val="40000"/>
                  </a:schemeClr>
                </a:outerShdw>
              </a:effectLst>
            </a:endParaRPr>
          </a:p>
        </p:txBody>
      </p:sp>
      <p:cxnSp>
        <p:nvCxnSpPr>
          <p:cNvPr id="9" name="Straight Connector 8">
            <a:extLst>
              <a:ext uri="{FF2B5EF4-FFF2-40B4-BE49-F238E27FC236}">
                <a16:creationId xmlns:a16="http://schemas.microsoft.com/office/drawing/2014/main" id="{4C01CBDE-97CD-F746-3832-D6626437F0ED}"/>
              </a:ext>
            </a:extLst>
          </p:cNvPr>
          <p:cNvCxnSpPr>
            <a:cxnSpLocks/>
          </p:cNvCxnSpPr>
          <p:nvPr/>
        </p:nvCxnSpPr>
        <p:spPr>
          <a:xfrm>
            <a:off x="1232658" y="4034497"/>
            <a:ext cx="3671859"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206D658C-0052-F6F2-B3B8-083428D096D0}"/>
              </a:ext>
            </a:extLst>
          </p:cNvPr>
          <p:cNvCxnSpPr>
            <a:cxnSpLocks/>
          </p:cNvCxnSpPr>
          <p:nvPr/>
        </p:nvCxnSpPr>
        <p:spPr>
          <a:xfrm>
            <a:off x="3022567" y="3773397"/>
            <a:ext cx="0" cy="288138"/>
          </a:xfrm>
          <a:prstGeom prst="line">
            <a:avLst/>
          </a:prstGeom>
        </p:spPr>
        <p:style>
          <a:lnRef idx="2">
            <a:schemeClr val="dk1"/>
          </a:lnRef>
          <a:fillRef idx="0">
            <a:schemeClr val="dk1"/>
          </a:fillRef>
          <a:effectRef idx="1">
            <a:schemeClr val="dk1"/>
          </a:effectRef>
          <a:fontRef idx="minor">
            <a:schemeClr val="tx1"/>
          </a:fontRef>
        </p:style>
      </p:cxnSp>
      <p:sp>
        <p:nvSpPr>
          <p:cNvPr id="12" name="Flowchart: Extract 11">
            <a:extLst>
              <a:ext uri="{FF2B5EF4-FFF2-40B4-BE49-F238E27FC236}">
                <a16:creationId xmlns:a16="http://schemas.microsoft.com/office/drawing/2014/main" id="{CCDBF691-FF9C-16F0-0155-2744F4F37625}"/>
              </a:ext>
            </a:extLst>
          </p:cNvPr>
          <p:cNvSpPr/>
          <p:nvPr/>
        </p:nvSpPr>
        <p:spPr>
          <a:xfrm>
            <a:off x="2894728" y="3606142"/>
            <a:ext cx="241467" cy="167255"/>
          </a:xfrm>
          <a:prstGeom prst="flowChartExtra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37377FBB-8AEA-0CFA-7F38-569B6B8D3604}"/>
              </a:ext>
            </a:extLst>
          </p:cNvPr>
          <p:cNvSpPr/>
          <p:nvPr/>
        </p:nvSpPr>
        <p:spPr>
          <a:xfrm>
            <a:off x="2447169" y="4444837"/>
            <a:ext cx="1153471" cy="20151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600" dirty="0">
              <a:ln w="0"/>
              <a:solidFill>
                <a:schemeClr val="tx1"/>
              </a:solidFill>
              <a:effectLst>
                <a:outerShdw blurRad="38100" dist="19050" dir="2700000" algn="tl" rotWithShape="0">
                  <a:schemeClr val="dk1">
                    <a:alpha val="40000"/>
                  </a:schemeClr>
                </a:outerShdw>
              </a:effectLst>
            </a:endParaRPr>
          </a:p>
          <a:p>
            <a:pPr algn="ctr"/>
            <a:r>
              <a:rPr lang="en-IN" sz="1600" dirty="0">
                <a:ln w="0"/>
                <a:solidFill>
                  <a:schemeClr val="tx1"/>
                </a:solidFill>
                <a:effectLst>
                  <a:outerShdw blurRad="38100" dist="19050" dir="2700000" algn="tl" rotWithShape="0">
                    <a:schemeClr val="dk1">
                      <a:alpha val="40000"/>
                    </a:schemeClr>
                  </a:outerShdw>
                </a:effectLst>
              </a:rPr>
              <a:t>Bike</a:t>
            </a:r>
          </a:p>
          <a:p>
            <a:pPr algn="ctr"/>
            <a:endParaRPr lang="en-IN"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r>
              <a:rPr lang="en-IN" sz="1200" dirty="0">
                <a:ln w="0"/>
                <a:solidFill>
                  <a:schemeClr val="tx1"/>
                </a:solidFill>
                <a:effectLst>
                  <a:outerShdw blurRad="38100" dist="19050" dir="2700000" algn="tl" rotWithShape="0">
                    <a:schemeClr val="dk1">
                      <a:alpha val="40000"/>
                    </a:schemeClr>
                  </a:outerShdw>
                </a:effectLst>
              </a:rPr>
              <a:t>accept()</a:t>
            </a:r>
          </a:p>
          <a:p>
            <a:pPr algn="ctr"/>
            <a:r>
              <a:rPr lang="en-IN" sz="1200" dirty="0">
                <a:ln w="0"/>
                <a:solidFill>
                  <a:schemeClr val="tx1"/>
                </a:solidFill>
                <a:effectLst>
                  <a:outerShdw blurRad="38100" dist="19050" dir="2700000" algn="tl" rotWithShape="0">
                    <a:schemeClr val="dk1">
                      <a:alpha val="40000"/>
                    </a:schemeClr>
                  </a:outerShdw>
                </a:effectLst>
              </a:rPr>
              <a:t>getPrice()</a:t>
            </a:r>
          </a:p>
          <a:p>
            <a:pPr algn="ctr"/>
            <a:r>
              <a:rPr lang="en-IN" sz="1200" dirty="0">
                <a:ln w="0"/>
                <a:solidFill>
                  <a:schemeClr val="tx1"/>
                </a:solidFill>
                <a:effectLst>
                  <a:outerShdw blurRad="38100" dist="19050" dir="2700000" algn="tl" rotWithShape="0">
                    <a:schemeClr val="dk1">
                      <a:alpha val="40000"/>
                    </a:schemeClr>
                  </a:outerShdw>
                </a:effectLst>
              </a:rPr>
              <a:t>getEngineSize()</a:t>
            </a:r>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0" name="Rectangle 19">
            <a:extLst>
              <a:ext uri="{FF2B5EF4-FFF2-40B4-BE49-F238E27FC236}">
                <a16:creationId xmlns:a16="http://schemas.microsoft.com/office/drawing/2014/main" id="{EBAC1E51-CD2C-F7D2-418A-4653D5BF3B0F}"/>
              </a:ext>
            </a:extLst>
          </p:cNvPr>
          <p:cNvSpPr/>
          <p:nvPr/>
        </p:nvSpPr>
        <p:spPr>
          <a:xfrm>
            <a:off x="10350312" y="4445485"/>
            <a:ext cx="1753191" cy="20145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n w="0"/>
                <a:solidFill>
                  <a:schemeClr val="tx1"/>
                </a:solidFill>
                <a:effectLst>
                  <a:outerShdw blurRad="38100" dist="19050" dir="2700000" algn="tl" rotWithShape="0">
                    <a:schemeClr val="dk1">
                      <a:alpha val="40000"/>
                    </a:schemeClr>
                  </a:outerShdw>
                </a:effectLst>
              </a:rPr>
              <a:t>VehicalTaxVisitor</a:t>
            </a:r>
          </a:p>
          <a:p>
            <a:pPr algn="ctr"/>
            <a:endParaRPr lang="en-IN" sz="1600"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r>
              <a:rPr lang="en-IN" sz="1200" dirty="0">
                <a:ln w="0"/>
                <a:solidFill>
                  <a:schemeClr val="tx1"/>
                </a:solidFill>
                <a:effectLst>
                  <a:outerShdw blurRad="38100" dist="19050" dir="2700000" algn="tl" rotWithShape="0">
                    <a:schemeClr val="dk1">
                      <a:alpha val="40000"/>
                    </a:schemeClr>
                  </a:outerShdw>
                </a:effectLst>
              </a:rPr>
              <a:t>Visit(Car c)</a:t>
            </a:r>
          </a:p>
          <a:p>
            <a:pPr algn="ctr"/>
            <a:r>
              <a:rPr lang="en-IN" sz="1200" dirty="0">
                <a:ln w="0"/>
                <a:solidFill>
                  <a:schemeClr val="tx1"/>
                </a:solidFill>
                <a:effectLst>
                  <a:outerShdw blurRad="38100" dist="19050" dir="2700000" algn="tl" rotWithShape="0">
                    <a:schemeClr val="dk1">
                      <a:alpha val="40000"/>
                    </a:schemeClr>
                  </a:outerShdw>
                </a:effectLst>
              </a:rPr>
              <a:t>Visit(Bike b)</a:t>
            </a:r>
          </a:p>
          <a:p>
            <a:pPr algn="ctr"/>
            <a:r>
              <a:rPr lang="en-IN" sz="1200" dirty="0">
                <a:ln w="0"/>
                <a:solidFill>
                  <a:schemeClr val="tx1"/>
                </a:solidFill>
                <a:effectLst>
                  <a:outerShdw blurRad="38100" dist="19050" dir="2700000" algn="tl" rotWithShape="0">
                    <a:schemeClr val="dk1">
                      <a:alpha val="40000"/>
                    </a:schemeClr>
                  </a:outerShdw>
                </a:effectLst>
              </a:rPr>
              <a:t>visit(Truck t)</a:t>
            </a:r>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6" name="Rectangle 25">
            <a:extLst>
              <a:ext uri="{FF2B5EF4-FFF2-40B4-BE49-F238E27FC236}">
                <a16:creationId xmlns:a16="http://schemas.microsoft.com/office/drawing/2014/main" id="{5A5A9054-73E1-213E-C566-7B308A69E222}"/>
              </a:ext>
            </a:extLst>
          </p:cNvPr>
          <p:cNvSpPr/>
          <p:nvPr/>
        </p:nvSpPr>
        <p:spPr>
          <a:xfrm>
            <a:off x="4215491" y="4444837"/>
            <a:ext cx="1153471" cy="20151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600" dirty="0">
              <a:ln w="0"/>
              <a:solidFill>
                <a:schemeClr val="tx1"/>
              </a:solidFill>
              <a:effectLst>
                <a:outerShdw blurRad="38100" dist="19050" dir="2700000" algn="tl" rotWithShape="0">
                  <a:schemeClr val="dk1">
                    <a:alpha val="40000"/>
                  </a:schemeClr>
                </a:outerShdw>
              </a:effectLst>
            </a:endParaRPr>
          </a:p>
          <a:p>
            <a:pPr algn="ctr"/>
            <a:r>
              <a:rPr lang="en-IN" sz="1600" dirty="0">
                <a:ln w="0"/>
                <a:solidFill>
                  <a:schemeClr val="tx1"/>
                </a:solidFill>
                <a:effectLst>
                  <a:outerShdw blurRad="38100" dist="19050" dir="2700000" algn="tl" rotWithShape="0">
                    <a:schemeClr val="dk1">
                      <a:alpha val="40000"/>
                    </a:schemeClr>
                  </a:outerShdw>
                </a:effectLst>
              </a:rPr>
              <a:t>Truck</a:t>
            </a:r>
          </a:p>
          <a:p>
            <a:pPr algn="ctr"/>
            <a:endParaRPr lang="en-IN" sz="1600"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r>
              <a:rPr lang="en-IN" sz="1200" dirty="0">
                <a:ln w="0"/>
                <a:solidFill>
                  <a:schemeClr val="tx1"/>
                </a:solidFill>
                <a:effectLst>
                  <a:outerShdw blurRad="38100" dist="19050" dir="2700000" algn="tl" rotWithShape="0">
                    <a:schemeClr val="dk1">
                      <a:alpha val="40000"/>
                    </a:schemeClr>
                  </a:outerShdw>
                </a:effectLst>
              </a:rPr>
              <a:t>accept()</a:t>
            </a:r>
          </a:p>
          <a:p>
            <a:pPr algn="ctr"/>
            <a:r>
              <a:rPr lang="en-IN" sz="1200" dirty="0">
                <a:ln w="0"/>
                <a:solidFill>
                  <a:schemeClr val="tx1"/>
                </a:solidFill>
                <a:effectLst>
                  <a:outerShdw blurRad="38100" dist="19050" dir="2700000" algn="tl" rotWithShape="0">
                    <a:schemeClr val="dk1">
                      <a:alpha val="40000"/>
                    </a:schemeClr>
                  </a:outerShdw>
                </a:effectLst>
              </a:rPr>
              <a:t>getPrice()</a:t>
            </a:r>
          </a:p>
          <a:p>
            <a:pPr algn="ctr"/>
            <a:r>
              <a:rPr lang="en-IN" sz="1200" dirty="0">
                <a:ln w="0"/>
                <a:solidFill>
                  <a:schemeClr val="tx1"/>
                </a:solidFill>
                <a:effectLst>
                  <a:outerShdw blurRad="38100" dist="19050" dir="2700000" algn="tl" rotWithShape="0">
                    <a:schemeClr val="dk1">
                      <a:alpha val="40000"/>
                    </a:schemeClr>
                  </a:outerShdw>
                </a:effectLst>
              </a:rPr>
              <a:t>getCargoCapacity()</a:t>
            </a:r>
          </a:p>
          <a:p>
            <a:pPr algn="ctr"/>
            <a:endParaRPr lang="en-IN" sz="1600" dirty="0">
              <a:ln w="0"/>
              <a:solidFill>
                <a:schemeClr val="tx1"/>
              </a:solidFill>
              <a:effectLst>
                <a:outerShdw blurRad="38100" dist="19050" dir="2700000" algn="tl" rotWithShape="0">
                  <a:schemeClr val="dk1">
                    <a:alpha val="40000"/>
                  </a:schemeClr>
                </a:outerShdw>
              </a:effectLst>
            </a:endParaRPr>
          </a:p>
        </p:txBody>
      </p:sp>
      <p:sp>
        <p:nvSpPr>
          <p:cNvPr id="29" name="Rectangle 28">
            <a:extLst>
              <a:ext uri="{FF2B5EF4-FFF2-40B4-BE49-F238E27FC236}">
                <a16:creationId xmlns:a16="http://schemas.microsoft.com/office/drawing/2014/main" id="{C1EE24DB-E549-A713-94F3-F2F82B9907DA}"/>
              </a:ext>
            </a:extLst>
          </p:cNvPr>
          <p:cNvSpPr/>
          <p:nvPr/>
        </p:nvSpPr>
        <p:spPr>
          <a:xfrm>
            <a:off x="6345969" y="4445485"/>
            <a:ext cx="1789835" cy="20145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ln w="0"/>
                <a:solidFill>
                  <a:schemeClr val="tx1"/>
                </a:solidFill>
                <a:effectLst>
                  <a:outerShdw blurRad="38100" dist="19050" dir="2700000" algn="tl" rotWithShape="0">
                    <a:schemeClr val="dk1">
                      <a:alpha val="40000"/>
                    </a:schemeClr>
                  </a:outerShdw>
                </a:effectLst>
              </a:rPr>
              <a:t>VehicleDetailsVisitor</a:t>
            </a:r>
          </a:p>
          <a:p>
            <a:pPr algn="ctr"/>
            <a:endParaRPr lang="en-IN" sz="1600"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endParaRPr lang="en-IN" sz="1200" dirty="0">
              <a:ln w="0"/>
              <a:solidFill>
                <a:schemeClr val="tx1"/>
              </a:solidFill>
              <a:effectLst>
                <a:outerShdw blurRad="38100" dist="19050" dir="2700000" algn="tl" rotWithShape="0">
                  <a:schemeClr val="dk1">
                    <a:alpha val="40000"/>
                  </a:schemeClr>
                </a:outerShdw>
              </a:effectLst>
            </a:endParaRPr>
          </a:p>
          <a:p>
            <a:pPr algn="ctr"/>
            <a:r>
              <a:rPr lang="en-IN" sz="1200" dirty="0">
                <a:ln w="0"/>
                <a:solidFill>
                  <a:schemeClr val="tx1"/>
                </a:solidFill>
                <a:effectLst>
                  <a:outerShdw blurRad="38100" dist="19050" dir="2700000" algn="tl" rotWithShape="0">
                    <a:schemeClr val="dk1">
                      <a:alpha val="40000"/>
                    </a:schemeClr>
                  </a:outerShdw>
                </a:effectLst>
              </a:rPr>
              <a:t>Visit(Car c)</a:t>
            </a:r>
          </a:p>
          <a:p>
            <a:pPr algn="ctr"/>
            <a:r>
              <a:rPr lang="en-IN" sz="1200" dirty="0">
                <a:ln w="0"/>
                <a:solidFill>
                  <a:schemeClr val="tx1"/>
                </a:solidFill>
                <a:effectLst>
                  <a:outerShdw blurRad="38100" dist="19050" dir="2700000" algn="tl" rotWithShape="0">
                    <a:schemeClr val="dk1">
                      <a:alpha val="40000"/>
                    </a:schemeClr>
                  </a:outerShdw>
                </a:effectLst>
              </a:rPr>
              <a:t>Visit(Bike b)</a:t>
            </a:r>
          </a:p>
          <a:p>
            <a:pPr algn="ctr"/>
            <a:r>
              <a:rPr lang="en-IN" sz="1200" dirty="0">
                <a:ln w="0"/>
                <a:solidFill>
                  <a:schemeClr val="tx1"/>
                </a:solidFill>
                <a:effectLst>
                  <a:outerShdw blurRad="38100" dist="19050" dir="2700000" algn="tl" rotWithShape="0">
                    <a:schemeClr val="dk1">
                      <a:alpha val="40000"/>
                    </a:schemeClr>
                  </a:outerShdw>
                </a:effectLst>
              </a:rPr>
              <a:t>visit(Truck t)</a:t>
            </a:r>
          </a:p>
          <a:p>
            <a:pPr algn="ctr"/>
            <a:endParaRPr lang="en-IN" dirty="0">
              <a:ln w="0"/>
              <a:solidFill>
                <a:schemeClr val="tx1"/>
              </a:solidFill>
              <a:effectLst>
                <a:outerShdw blurRad="38100" dist="19050" dir="2700000" algn="tl" rotWithShape="0">
                  <a:schemeClr val="dk1">
                    <a:alpha val="40000"/>
                  </a:schemeClr>
                </a:outerShdw>
              </a:effectLst>
            </a:endParaRPr>
          </a:p>
        </p:txBody>
      </p:sp>
      <p:cxnSp>
        <p:nvCxnSpPr>
          <p:cNvPr id="33" name="Straight Connector 32">
            <a:extLst>
              <a:ext uri="{FF2B5EF4-FFF2-40B4-BE49-F238E27FC236}">
                <a16:creationId xmlns:a16="http://schemas.microsoft.com/office/drawing/2014/main" id="{11F02C3A-200B-8E5B-324D-CADC7AC71CAB}"/>
              </a:ext>
            </a:extLst>
          </p:cNvPr>
          <p:cNvCxnSpPr>
            <a:cxnSpLocks/>
          </p:cNvCxnSpPr>
          <p:nvPr/>
        </p:nvCxnSpPr>
        <p:spPr>
          <a:xfrm>
            <a:off x="1228496" y="4034497"/>
            <a:ext cx="4162" cy="410988"/>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1F353444-1FF8-2CD9-7A5E-664D4F98E9A6}"/>
              </a:ext>
            </a:extLst>
          </p:cNvPr>
          <p:cNvCxnSpPr>
            <a:cxnSpLocks/>
            <a:endCxn id="19" idx="0"/>
          </p:cNvCxnSpPr>
          <p:nvPr/>
        </p:nvCxnSpPr>
        <p:spPr>
          <a:xfrm>
            <a:off x="3022567" y="4034497"/>
            <a:ext cx="1338" cy="41034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4648B2F9-80DC-EEFF-C3F3-5D4E1D987922}"/>
              </a:ext>
            </a:extLst>
          </p:cNvPr>
          <p:cNvCxnSpPr>
            <a:cxnSpLocks/>
          </p:cNvCxnSpPr>
          <p:nvPr/>
        </p:nvCxnSpPr>
        <p:spPr>
          <a:xfrm>
            <a:off x="4904517" y="4034497"/>
            <a:ext cx="0" cy="402944"/>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a:extLst>
              <a:ext uri="{FF2B5EF4-FFF2-40B4-BE49-F238E27FC236}">
                <a16:creationId xmlns:a16="http://schemas.microsoft.com/office/drawing/2014/main" id="{D2FFCA85-9C15-2AA6-4A1B-CB0FC06E9921}"/>
              </a:ext>
            </a:extLst>
          </p:cNvPr>
          <p:cNvCxnSpPr/>
          <p:nvPr/>
        </p:nvCxnSpPr>
        <p:spPr>
          <a:xfrm>
            <a:off x="2269311" y="2668825"/>
            <a:ext cx="1459552" cy="0"/>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F38D17B6-20AF-5BD6-A208-2D03081F081C}"/>
              </a:ext>
            </a:extLst>
          </p:cNvPr>
          <p:cNvCxnSpPr>
            <a:cxnSpLocks/>
          </p:cNvCxnSpPr>
          <p:nvPr/>
        </p:nvCxnSpPr>
        <p:spPr>
          <a:xfrm>
            <a:off x="664596" y="4884074"/>
            <a:ext cx="1263356" cy="1"/>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528B1345-0F8D-59F1-9EA2-1352AF530202}"/>
              </a:ext>
            </a:extLst>
          </p:cNvPr>
          <p:cNvCxnSpPr>
            <a:cxnSpLocks/>
          </p:cNvCxnSpPr>
          <p:nvPr/>
        </p:nvCxnSpPr>
        <p:spPr>
          <a:xfrm>
            <a:off x="2445885" y="4926899"/>
            <a:ext cx="1154755" cy="3634"/>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0A170DE0-28FA-9600-DFEC-FDC0DFA0B600}"/>
              </a:ext>
            </a:extLst>
          </p:cNvPr>
          <p:cNvCxnSpPr>
            <a:cxnSpLocks/>
          </p:cNvCxnSpPr>
          <p:nvPr/>
        </p:nvCxnSpPr>
        <p:spPr>
          <a:xfrm>
            <a:off x="4208239" y="4930533"/>
            <a:ext cx="1160723" cy="0"/>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E9384128-6D72-5844-5A7C-3C1F78C45B3A}"/>
              </a:ext>
            </a:extLst>
          </p:cNvPr>
          <p:cNvCxnSpPr>
            <a:cxnSpLocks/>
          </p:cNvCxnSpPr>
          <p:nvPr/>
        </p:nvCxnSpPr>
        <p:spPr>
          <a:xfrm>
            <a:off x="6345969" y="4920687"/>
            <a:ext cx="1789835" cy="0"/>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5C176AE2-DFD5-7CD1-165B-69B2162ADF6E}"/>
              </a:ext>
            </a:extLst>
          </p:cNvPr>
          <p:cNvCxnSpPr>
            <a:cxnSpLocks/>
          </p:cNvCxnSpPr>
          <p:nvPr/>
        </p:nvCxnSpPr>
        <p:spPr>
          <a:xfrm>
            <a:off x="8254750" y="4930533"/>
            <a:ext cx="1976617" cy="0"/>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2D084DFA-B7FA-BE53-426B-E825936E655E}"/>
              </a:ext>
            </a:extLst>
          </p:cNvPr>
          <p:cNvCxnSpPr>
            <a:cxnSpLocks/>
          </p:cNvCxnSpPr>
          <p:nvPr/>
        </p:nvCxnSpPr>
        <p:spPr>
          <a:xfrm>
            <a:off x="10350312" y="4930533"/>
            <a:ext cx="1753191" cy="0"/>
          </a:xfrm>
          <a:prstGeom prst="line">
            <a:avLst/>
          </a:prstGeom>
        </p:spPr>
        <p:style>
          <a:lnRef idx="2">
            <a:schemeClr val="dk1"/>
          </a:lnRef>
          <a:fillRef idx="0">
            <a:schemeClr val="dk1"/>
          </a:fillRef>
          <a:effectRef idx="1">
            <a:schemeClr val="dk1"/>
          </a:effectRef>
          <a:fontRef idx="minor">
            <a:schemeClr val="tx1"/>
          </a:fontRef>
        </p:style>
      </p:cxnSp>
      <p:sp>
        <p:nvSpPr>
          <p:cNvPr id="83" name="TextBox 82">
            <a:extLst>
              <a:ext uri="{FF2B5EF4-FFF2-40B4-BE49-F238E27FC236}">
                <a16:creationId xmlns:a16="http://schemas.microsoft.com/office/drawing/2014/main" id="{6F6FA42B-0971-4671-1A40-691CE20F9290}"/>
              </a:ext>
            </a:extLst>
          </p:cNvPr>
          <p:cNvSpPr txBox="1"/>
          <p:nvPr/>
        </p:nvSpPr>
        <p:spPr>
          <a:xfrm>
            <a:off x="104074" y="194806"/>
            <a:ext cx="3496566" cy="646331"/>
          </a:xfrm>
          <a:prstGeom prst="rect">
            <a:avLst/>
          </a:prstGeom>
          <a:noFill/>
        </p:spPr>
        <p:txBody>
          <a:bodyPr wrap="square" rtlCol="0">
            <a:spAutoFit/>
          </a:bodyPr>
          <a:lstStyle/>
          <a:p>
            <a:pPr algn="ctr"/>
            <a:r>
              <a:rPr lang="en-IN" sz="3600" b="1" dirty="0"/>
              <a:t>Class Diagram</a:t>
            </a:r>
          </a:p>
        </p:txBody>
      </p:sp>
      <p:cxnSp>
        <p:nvCxnSpPr>
          <p:cNvPr id="43" name="Straight Connector 42">
            <a:extLst>
              <a:ext uri="{FF2B5EF4-FFF2-40B4-BE49-F238E27FC236}">
                <a16:creationId xmlns:a16="http://schemas.microsoft.com/office/drawing/2014/main" id="{D2FFCA85-9C15-2AA6-4A1B-CB0FC06E9921}"/>
              </a:ext>
            </a:extLst>
          </p:cNvPr>
          <p:cNvCxnSpPr/>
          <p:nvPr/>
        </p:nvCxnSpPr>
        <p:spPr>
          <a:xfrm>
            <a:off x="8294018" y="2668825"/>
            <a:ext cx="1756215" cy="0"/>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4C01CBDE-97CD-F746-3832-D6626437F0ED}"/>
              </a:ext>
            </a:extLst>
          </p:cNvPr>
          <p:cNvCxnSpPr>
            <a:cxnSpLocks/>
          </p:cNvCxnSpPr>
          <p:nvPr/>
        </p:nvCxnSpPr>
        <p:spPr>
          <a:xfrm>
            <a:off x="7389323" y="4032659"/>
            <a:ext cx="3671859" cy="0"/>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206D658C-0052-F6F2-B3B8-083428D096D0}"/>
              </a:ext>
            </a:extLst>
          </p:cNvPr>
          <p:cNvCxnSpPr>
            <a:cxnSpLocks/>
          </p:cNvCxnSpPr>
          <p:nvPr/>
        </p:nvCxnSpPr>
        <p:spPr>
          <a:xfrm>
            <a:off x="9179232" y="3771559"/>
            <a:ext cx="0" cy="288138"/>
          </a:xfrm>
          <a:prstGeom prst="line">
            <a:avLst/>
          </a:prstGeom>
        </p:spPr>
        <p:style>
          <a:lnRef idx="2">
            <a:schemeClr val="dk1"/>
          </a:lnRef>
          <a:fillRef idx="0">
            <a:schemeClr val="dk1"/>
          </a:fillRef>
          <a:effectRef idx="1">
            <a:schemeClr val="dk1"/>
          </a:effectRef>
          <a:fontRef idx="minor">
            <a:schemeClr val="tx1"/>
          </a:fontRef>
        </p:style>
      </p:cxnSp>
      <p:sp>
        <p:nvSpPr>
          <p:cNvPr id="81" name="Flowchart: Extract 80">
            <a:extLst>
              <a:ext uri="{FF2B5EF4-FFF2-40B4-BE49-F238E27FC236}">
                <a16:creationId xmlns:a16="http://schemas.microsoft.com/office/drawing/2014/main" id="{CCDBF691-FF9C-16F0-0155-2744F4F37625}"/>
              </a:ext>
            </a:extLst>
          </p:cNvPr>
          <p:cNvSpPr/>
          <p:nvPr/>
        </p:nvSpPr>
        <p:spPr>
          <a:xfrm>
            <a:off x="9051393" y="3593287"/>
            <a:ext cx="241467" cy="167255"/>
          </a:xfrm>
          <a:prstGeom prst="flowChartExtra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82" name="Straight Connector 81">
            <a:extLst>
              <a:ext uri="{FF2B5EF4-FFF2-40B4-BE49-F238E27FC236}">
                <a16:creationId xmlns:a16="http://schemas.microsoft.com/office/drawing/2014/main" id="{11F02C3A-200B-8E5B-324D-CADC7AC71CAB}"/>
              </a:ext>
            </a:extLst>
          </p:cNvPr>
          <p:cNvCxnSpPr>
            <a:cxnSpLocks/>
          </p:cNvCxnSpPr>
          <p:nvPr/>
        </p:nvCxnSpPr>
        <p:spPr>
          <a:xfrm>
            <a:off x="7385161" y="4032659"/>
            <a:ext cx="4162" cy="410988"/>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1F353444-1FF8-2CD9-7A5E-664D4F98E9A6}"/>
              </a:ext>
            </a:extLst>
          </p:cNvPr>
          <p:cNvCxnSpPr>
            <a:cxnSpLocks/>
          </p:cNvCxnSpPr>
          <p:nvPr/>
        </p:nvCxnSpPr>
        <p:spPr>
          <a:xfrm>
            <a:off x="9179232" y="4032659"/>
            <a:ext cx="1338" cy="41034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4648B2F9-80DC-EEFF-C3F3-5D4E1D987922}"/>
              </a:ext>
            </a:extLst>
          </p:cNvPr>
          <p:cNvCxnSpPr>
            <a:cxnSpLocks/>
          </p:cNvCxnSpPr>
          <p:nvPr/>
        </p:nvCxnSpPr>
        <p:spPr>
          <a:xfrm>
            <a:off x="11061182" y="4032659"/>
            <a:ext cx="0" cy="402944"/>
          </a:xfrm>
          <a:prstGeom prst="line">
            <a:avLst/>
          </a:prstGeom>
        </p:spPr>
        <p:style>
          <a:lnRef idx="2">
            <a:schemeClr val="dk1"/>
          </a:lnRef>
          <a:fillRef idx="0">
            <a:schemeClr val="dk1"/>
          </a:fillRef>
          <a:effectRef idx="1">
            <a:schemeClr val="dk1"/>
          </a:effectRef>
          <a:fontRef idx="minor">
            <a:schemeClr val="tx1"/>
          </a:fontRef>
        </p:style>
      </p:cxnSp>
      <p:sp>
        <p:nvSpPr>
          <p:cNvPr id="86" name="Rectangle 85">
            <a:extLst>
              <a:ext uri="{FF2B5EF4-FFF2-40B4-BE49-F238E27FC236}">
                <a16:creationId xmlns:a16="http://schemas.microsoft.com/office/drawing/2014/main" id="{65E6DE9A-230D-3BEA-2C40-667017E5D023}"/>
              </a:ext>
            </a:extLst>
          </p:cNvPr>
          <p:cNvSpPr/>
          <p:nvPr/>
        </p:nvSpPr>
        <p:spPr>
          <a:xfrm>
            <a:off x="5304001" y="1110726"/>
            <a:ext cx="1459552" cy="134509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ShowRoom</a:t>
            </a:r>
            <a:endParaRPr lang="en-IN" sz="1600" dirty="0">
              <a:ln w="0"/>
              <a:solidFill>
                <a:schemeClr val="tx1"/>
              </a:solidFill>
              <a:effectLst>
                <a:outerShdw blurRad="38100" dist="19050" dir="2700000" algn="tl" rotWithShape="0">
                  <a:schemeClr val="dk1">
                    <a:alpha val="40000"/>
                  </a:schemeClr>
                </a:outerShdw>
              </a:effectLst>
            </a:endParaRPr>
          </a:p>
          <a:p>
            <a:pPr algn="ctr"/>
            <a:endParaRPr lang="en-IN" sz="1600" dirty="0">
              <a:ln w="0"/>
              <a:solidFill>
                <a:schemeClr val="tx1"/>
              </a:solidFill>
              <a:effectLst>
                <a:outerShdw blurRad="38100" dist="19050" dir="2700000" algn="tl" rotWithShape="0">
                  <a:schemeClr val="dk1">
                    <a:alpha val="40000"/>
                  </a:schemeClr>
                </a:outerShdw>
              </a:effectLst>
            </a:endParaRPr>
          </a:p>
          <a:p>
            <a:pPr algn="ctr"/>
            <a:r>
              <a:rPr lang="en-IN" sz="1600" dirty="0">
                <a:ln w="0"/>
                <a:solidFill>
                  <a:schemeClr val="tx1"/>
                </a:solidFill>
                <a:effectLst>
                  <a:outerShdw blurRad="38100" dist="19050" dir="2700000" algn="tl" rotWithShape="0">
                    <a:schemeClr val="dk1">
                      <a:alpha val="40000"/>
                    </a:schemeClr>
                  </a:outerShdw>
                </a:effectLst>
              </a:rPr>
              <a:t>main()</a:t>
            </a:r>
          </a:p>
          <a:p>
            <a:pPr algn="ctr"/>
            <a:endParaRPr lang="en-IN" dirty="0">
              <a:ln w="0"/>
              <a:solidFill>
                <a:schemeClr val="tx1"/>
              </a:solidFill>
              <a:effectLst>
                <a:outerShdw blurRad="38100" dist="19050" dir="2700000" algn="tl" rotWithShape="0">
                  <a:schemeClr val="dk1">
                    <a:alpha val="40000"/>
                  </a:schemeClr>
                </a:outerShdw>
              </a:effectLst>
            </a:endParaRPr>
          </a:p>
        </p:txBody>
      </p:sp>
      <p:cxnSp>
        <p:nvCxnSpPr>
          <p:cNvPr id="87" name="Straight Connector 86">
            <a:extLst>
              <a:ext uri="{FF2B5EF4-FFF2-40B4-BE49-F238E27FC236}">
                <a16:creationId xmlns:a16="http://schemas.microsoft.com/office/drawing/2014/main" id="{D2FFCA85-9C15-2AA6-4A1B-CB0FC06E9921}"/>
              </a:ext>
            </a:extLst>
          </p:cNvPr>
          <p:cNvCxnSpPr/>
          <p:nvPr/>
        </p:nvCxnSpPr>
        <p:spPr>
          <a:xfrm>
            <a:off x="6745683" y="1565287"/>
            <a:ext cx="0" cy="0"/>
          </a:xfrm>
          <a:prstGeom prst="line">
            <a:avLst/>
          </a:prstGeom>
        </p:spPr>
        <p:style>
          <a:lnRef idx="2">
            <a:schemeClr val="dk1"/>
          </a:lnRef>
          <a:fillRef idx="0">
            <a:schemeClr val="dk1"/>
          </a:fillRef>
          <a:effectRef idx="1">
            <a:schemeClr val="dk1"/>
          </a:effectRef>
          <a:fontRef idx="minor">
            <a:schemeClr val="tx1"/>
          </a:fontRef>
        </p:style>
      </p:cxnSp>
      <p:cxnSp>
        <p:nvCxnSpPr>
          <p:cNvPr id="88" name="Elbow Connector 87"/>
          <p:cNvCxnSpPr>
            <a:stCxn id="86" idx="1"/>
            <a:endCxn id="4" idx="0"/>
          </p:cNvCxnSpPr>
          <p:nvPr/>
        </p:nvCxnSpPr>
        <p:spPr>
          <a:xfrm rot="10800000" flipV="1">
            <a:off x="3016957" y="1783274"/>
            <a:ext cx="2287044" cy="430989"/>
          </a:xfrm>
          <a:prstGeom prst="bentConnector2">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0" name="Straight Connector 89">
            <a:extLst>
              <a:ext uri="{FF2B5EF4-FFF2-40B4-BE49-F238E27FC236}">
                <a16:creationId xmlns:a16="http://schemas.microsoft.com/office/drawing/2014/main" id="{D2FFCA85-9C15-2AA6-4A1B-CB0FC06E9921}"/>
              </a:ext>
            </a:extLst>
          </p:cNvPr>
          <p:cNvCxnSpPr/>
          <p:nvPr/>
        </p:nvCxnSpPr>
        <p:spPr>
          <a:xfrm>
            <a:off x="5304001" y="1565287"/>
            <a:ext cx="1459552" cy="0"/>
          </a:xfrm>
          <a:prstGeom prst="line">
            <a:avLst/>
          </a:prstGeom>
        </p:spPr>
        <p:style>
          <a:lnRef idx="2">
            <a:schemeClr val="dk1"/>
          </a:lnRef>
          <a:fillRef idx="0">
            <a:schemeClr val="dk1"/>
          </a:fillRef>
          <a:effectRef idx="1">
            <a:schemeClr val="dk1"/>
          </a:effectRef>
          <a:fontRef idx="minor">
            <a:schemeClr val="tx1"/>
          </a:fontRef>
        </p:style>
      </p:cxnSp>
      <p:cxnSp>
        <p:nvCxnSpPr>
          <p:cNvPr id="2" name="Straight Arrow Connector 1">
            <a:extLst>
              <a:ext uri="{FF2B5EF4-FFF2-40B4-BE49-F238E27FC236}">
                <a16:creationId xmlns:a16="http://schemas.microsoft.com/office/drawing/2014/main" id="{7F63B5F2-DC6E-1CDB-8A22-FF1DB0F0E7D5}"/>
              </a:ext>
            </a:extLst>
          </p:cNvPr>
          <p:cNvCxnSpPr>
            <a:cxnSpLocks/>
            <a:stCxn id="4" idx="3"/>
          </p:cNvCxnSpPr>
          <p:nvPr/>
        </p:nvCxnSpPr>
        <p:spPr>
          <a:xfrm>
            <a:off x="3746733" y="2886813"/>
            <a:ext cx="4508017" cy="3652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AFC04C26-C88F-3C4C-D193-3AFFE83D05C2}"/>
              </a:ext>
            </a:extLst>
          </p:cNvPr>
          <p:cNvSpPr txBox="1"/>
          <p:nvPr/>
        </p:nvSpPr>
        <p:spPr>
          <a:xfrm>
            <a:off x="8101002" y="2723278"/>
            <a:ext cx="307496" cy="400110"/>
          </a:xfrm>
          <a:prstGeom prst="rect">
            <a:avLst/>
          </a:prstGeom>
          <a:noFill/>
        </p:spPr>
        <p:txBody>
          <a:bodyPr wrap="square" rtlCol="0">
            <a:spAutoFit/>
          </a:bodyPr>
          <a:lstStyle/>
          <a:p>
            <a:r>
              <a:rPr lang="en-IN" sz="2000" b="1" dirty="0"/>
              <a:t>&gt;</a:t>
            </a:r>
          </a:p>
        </p:txBody>
      </p:sp>
      <p:sp>
        <p:nvSpPr>
          <p:cNvPr id="27" name="TextBox 26">
            <a:extLst>
              <a:ext uri="{FF2B5EF4-FFF2-40B4-BE49-F238E27FC236}">
                <a16:creationId xmlns:a16="http://schemas.microsoft.com/office/drawing/2014/main" id="{C58189CC-7FED-6362-1EBB-7E35439A4112}"/>
              </a:ext>
            </a:extLst>
          </p:cNvPr>
          <p:cNvSpPr txBox="1"/>
          <p:nvPr/>
        </p:nvSpPr>
        <p:spPr>
          <a:xfrm rot="5400000">
            <a:off x="2746942" y="2081216"/>
            <a:ext cx="525685" cy="369332"/>
          </a:xfrm>
          <a:prstGeom prst="rect">
            <a:avLst/>
          </a:prstGeom>
          <a:noFill/>
        </p:spPr>
        <p:txBody>
          <a:bodyPr wrap="square">
            <a:spAutoFit/>
          </a:bodyPr>
          <a:lstStyle/>
          <a:p>
            <a:r>
              <a:rPr lang="en-IN" sz="1800" b="1" dirty="0"/>
              <a:t>&gt;</a:t>
            </a:r>
          </a:p>
        </p:txBody>
      </p:sp>
      <p:cxnSp>
        <p:nvCxnSpPr>
          <p:cNvPr id="8" name="Straight Connector 7">
            <a:extLst>
              <a:ext uri="{FF2B5EF4-FFF2-40B4-BE49-F238E27FC236}">
                <a16:creationId xmlns:a16="http://schemas.microsoft.com/office/drawing/2014/main" id="{ECF8F994-24BC-7B30-7267-06AB07E44D8F}"/>
              </a:ext>
            </a:extLst>
          </p:cNvPr>
          <p:cNvCxnSpPr>
            <a:cxnSpLocks/>
          </p:cNvCxnSpPr>
          <p:nvPr/>
        </p:nvCxnSpPr>
        <p:spPr>
          <a:xfrm>
            <a:off x="649852" y="5390437"/>
            <a:ext cx="1263356" cy="1"/>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34590D08-5AEE-31DE-360B-90BB32F0512D}"/>
              </a:ext>
            </a:extLst>
          </p:cNvPr>
          <p:cNvCxnSpPr>
            <a:cxnSpLocks/>
          </p:cNvCxnSpPr>
          <p:nvPr/>
        </p:nvCxnSpPr>
        <p:spPr>
          <a:xfrm>
            <a:off x="2440973" y="5375385"/>
            <a:ext cx="1154755" cy="3634"/>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58B513BF-8A39-CC6D-B30A-C1C27E99F72B}"/>
              </a:ext>
            </a:extLst>
          </p:cNvPr>
          <p:cNvCxnSpPr>
            <a:cxnSpLocks/>
          </p:cNvCxnSpPr>
          <p:nvPr/>
        </p:nvCxnSpPr>
        <p:spPr>
          <a:xfrm>
            <a:off x="4203321" y="5387732"/>
            <a:ext cx="1160723"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DD974196-DB2F-F4F5-55AE-4A4DB6BD7A54}"/>
              </a:ext>
            </a:extLst>
          </p:cNvPr>
          <p:cNvCxnSpPr>
            <a:cxnSpLocks/>
          </p:cNvCxnSpPr>
          <p:nvPr/>
        </p:nvCxnSpPr>
        <p:spPr>
          <a:xfrm>
            <a:off x="6341053" y="5417217"/>
            <a:ext cx="1789835"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15EF0C70-E383-5AC2-5F8C-33943CC25027}"/>
              </a:ext>
            </a:extLst>
          </p:cNvPr>
          <p:cNvCxnSpPr>
            <a:cxnSpLocks/>
          </p:cNvCxnSpPr>
          <p:nvPr/>
        </p:nvCxnSpPr>
        <p:spPr>
          <a:xfrm>
            <a:off x="8249833" y="5436895"/>
            <a:ext cx="1976617"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D878D865-FFF3-AA77-2971-04A4399FC8F0}"/>
              </a:ext>
            </a:extLst>
          </p:cNvPr>
          <p:cNvCxnSpPr>
            <a:cxnSpLocks/>
          </p:cNvCxnSpPr>
          <p:nvPr/>
        </p:nvCxnSpPr>
        <p:spPr>
          <a:xfrm>
            <a:off x="10355226" y="5436895"/>
            <a:ext cx="1753191" cy="0"/>
          </a:xfrm>
          <a:prstGeom prst="line">
            <a:avLst/>
          </a:prstGeom>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7EAE6B00-F8D1-4101-C2E6-EA016AA8C02A}"/>
              </a:ext>
            </a:extLst>
          </p:cNvPr>
          <p:cNvSpPr txBox="1"/>
          <p:nvPr/>
        </p:nvSpPr>
        <p:spPr>
          <a:xfrm>
            <a:off x="635108" y="4928716"/>
            <a:ext cx="1259194" cy="456279"/>
          </a:xfrm>
          <a:prstGeom prst="rect">
            <a:avLst/>
          </a:prstGeom>
          <a:noFill/>
        </p:spPr>
        <p:txBody>
          <a:bodyPr wrap="square" rtlCol="0">
            <a:spAutoFit/>
          </a:bodyPr>
          <a:lstStyle/>
          <a:p>
            <a:pPr>
              <a:lnSpc>
                <a:spcPts val="1425"/>
              </a:lnSpc>
              <a:buNone/>
            </a:pPr>
            <a:r>
              <a:rPr lang="en-IN" sz="1400" dirty="0">
                <a:effectLst/>
                <a:latin typeface="+mj-lt"/>
              </a:rPr>
              <a:t>price</a:t>
            </a:r>
            <a:r>
              <a:rPr lang="en-IN" sz="1400" dirty="0">
                <a:latin typeface="+mj-lt"/>
              </a:rPr>
              <a:t> : </a:t>
            </a:r>
            <a:r>
              <a:rPr lang="en-IN" sz="1400" dirty="0">
                <a:effectLst/>
                <a:latin typeface="+mj-lt"/>
              </a:rPr>
              <a:t>double</a:t>
            </a:r>
          </a:p>
          <a:p>
            <a:pPr>
              <a:lnSpc>
                <a:spcPts val="1425"/>
              </a:lnSpc>
              <a:buNone/>
            </a:pPr>
            <a:r>
              <a:rPr lang="en-IN" sz="1400" dirty="0">
                <a:latin typeface="+mj-lt"/>
              </a:rPr>
              <a:t>d</a:t>
            </a:r>
            <a:r>
              <a:rPr lang="en-IN" sz="1400" dirty="0">
                <a:effectLst/>
                <a:latin typeface="+mj-lt"/>
              </a:rPr>
              <a:t>oors</a:t>
            </a:r>
            <a:r>
              <a:rPr lang="en-IN" sz="1400" dirty="0">
                <a:latin typeface="+mj-lt"/>
              </a:rPr>
              <a:t> : </a:t>
            </a:r>
            <a:r>
              <a:rPr lang="en-IN" sz="1400" dirty="0">
                <a:effectLst/>
                <a:latin typeface="+mj-lt"/>
              </a:rPr>
              <a:t>int</a:t>
            </a:r>
          </a:p>
        </p:txBody>
      </p:sp>
      <p:sp>
        <p:nvSpPr>
          <p:cNvPr id="30" name="TextBox 29">
            <a:extLst>
              <a:ext uri="{FF2B5EF4-FFF2-40B4-BE49-F238E27FC236}">
                <a16:creationId xmlns:a16="http://schemas.microsoft.com/office/drawing/2014/main" id="{DFEA9725-D3AF-85E7-815F-100759425A63}"/>
              </a:ext>
            </a:extLst>
          </p:cNvPr>
          <p:cNvSpPr txBox="1"/>
          <p:nvPr/>
        </p:nvSpPr>
        <p:spPr>
          <a:xfrm>
            <a:off x="2394307" y="4921153"/>
            <a:ext cx="1259194" cy="465897"/>
          </a:xfrm>
          <a:prstGeom prst="rect">
            <a:avLst/>
          </a:prstGeom>
          <a:noFill/>
        </p:spPr>
        <p:txBody>
          <a:bodyPr wrap="square" rtlCol="0">
            <a:spAutoFit/>
          </a:bodyPr>
          <a:lstStyle/>
          <a:p>
            <a:pPr>
              <a:lnSpc>
                <a:spcPts val="1425"/>
              </a:lnSpc>
              <a:buNone/>
            </a:pPr>
            <a:r>
              <a:rPr lang="en-IN" sz="1400" dirty="0">
                <a:effectLst/>
                <a:latin typeface="+mj-lt"/>
              </a:rPr>
              <a:t>price</a:t>
            </a:r>
            <a:r>
              <a:rPr lang="en-IN" sz="1400" dirty="0">
                <a:latin typeface="+mj-lt"/>
              </a:rPr>
              <a:t> : </a:t>
            </a:r>
            <a:r>
              <a:rPr lang="en-IN" sz="1400" dirty="0">
                <a:effectLst/>
                <a:latin typeface="+mj-lt"/>
              </a:rPr>
              <a:t>double</a:t>
            </a:r>
          </a:p>
          <a:p>
            <a:pPr>
              <a:lnSpc>
                <a:spcPts val="1425"/>
              </a:lnSpc>
              <a:buNone/>
            </a:pPr>
            <a:r>
              <a:rPr lang="en-IN" sz="1400" dirty="0">
                <a:effectLst/>
                <a:latin typeface="+mj-lt"/>
              </a:rPr>
              <a:t>engineSize</a:t>
            </a:r>
            <a:r>
              <a:rPr lang="en-IN" sz="1400" dirty="0">
                <a:latin typeface="+mj-lt"/>
              </a:rPr>
              <a:t> : </a:t>
            </a:r>
            <a:r>
              <a:rPr lang="en-IN" sz="1400" dirty="0">
                <a:effectLst/>
                <a:latin typeface="+mj-lt"/>
              </a:rPr>
              <a:t>int</a:t>
            </a:r>
          </a:p>
        </p:txBody>
      </p:sp>
      <p:sp>
        <p:nvSpPr>
          <p:cNvPr id="31" name="TextBox 30">
            <a:extLst>
              <a:ext uri="{FF2B5EF4-FFF2-40B4-BE49-F238E27FC236}">
                <a16:creationId xmlns:a16="http://schemas.microsoft.com/office/drawing/2014/main" id="{4F258CDC-11E1-D566-8D52-45E1E60E2BF6}"/>
              </a:ext>
            </a:extLst>
          </p:cNvPr>
          <p:cNvSpPr txBox="1"/>
          <p:nvPr/>
        </p:nvSpPr>
        <p:spPr>
          <a:xfrm>
            <a:off x="4223795" y="4943890"/>
            <a:ext cx="1259194" cy="456279"/>
          </a:xfrm>
          <a:prstGeom prst="rect">
            <a:avLst/>
          </a:prstGeom>
          <a:noFill/>
        </p:spPr>
        <p:txBody>
          <a:bodyPr wrap="square" rtlCol="0">
            <a:spAutoFit/>
          </a:bodyPr>
          <a:lstStyle/>
          <a:p>
            <a:pPr>
              <a:lnSpc>
                <a:spcPts val="1425"/>
              </a:lnSpc>
              <a:buNone/>
            </a:pPr>
            <a:r>
              <a:rPr lang="en-IN" sz="1400" dirty="0">
                <a:effectLst/>
                <a:latin typeface="+mj-lt"/>
              </a:rPr>
              <a:t>price</a:t>
            </a:r>
            <a:r>
              <a:rPr lang="en-IN" sz="1400" dirty="0">
                <a:latin typeface="+mj-lt"/>
              </a:rPr>
              <a:t> : </a:t>
            </a:r>
            <a:r>
              <a:rPr lang="en-IN" sz="1400" dirty="0">
                <a:effectLst/>
                <a:latin typeface="+mj-lt"/>
              </a:rPr>
              <a:t>double</a:t>
            </a:r>
          </a:p>
          <a:p>
            <a:pPr>
              <a:lnSpc>
                <a:spcPts val="1425"/>
              </a:lnSpc>
              <a:buNone/>
            </a:pPr>
            <a:r>
              <a:rPr lang="en-IN" sz="1400" dirty="0">
                <a:latin typeface="+mj-lt"/>
              </a:rPr>
              <a:t>capacity : </a:t>
            </a:r>
            <a:r>
              <a:rPr lang="en-IN" sz="1400" dirty="0">
                <a:effectLst/>
                <a:latin typeface="+mj-lt"/>
              </a:rPr>
              <a:t>int</a:t>
            </a:r>
          </a:p>
        </p:txBody>
      </p:sp>
    </p:spTree>
    <p:extLst>
      <p:ext uri="{BB962C8B-B14F-4D97-AF65-F5344CB8AC3E}">
        <p14:creationId xmlns:p14="http://schemas.microsoft.com/office/powerpoint/2010/main" val="2695421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D0A6-FA36-5CA3-DA50-111D69C336B9}"/>
              </a:ext>
            </a:extLst>
          </p:cNvPr>
          <p:cNvSpPr>
            <a:spLocks noGrp="1"/>
          </p:cNvSpPr>
          <p:nvPr>
            <p:ph type="title"/>
          </p:nvPr>
        </p:nvSpPr>
        <p:spPr>
          <a:xfrm>
            <a:off x="838200" y="365125"/>
            <a:ext cx="10515600" cy="1123433"/>
          </a:xfrm>
        </p:spPr>
        <p:txBody>
          <a:bodyPr>
            <a:normAutofit fontScale="90000"/>
          </a:bodyPr>
          <a:lstStyle/>
          <a:p>
            <a:r>
              <a:rPr lang="en-IN" sz="4000" b="1" dirty="0"/>
              <a:t>Role of Participants</a:t>
            </a:r>
            <a:br>
              <a:rPr lang="en-IN" dirty="0"/>
            </a:br>
            <a:endParaRPr lang="en-IN" dirty="0"/>
          </a:p>
        </p:txBody>
      </p:sp>
      <p:sp>
        <p:nvSpPr>
          <p:cNvPr id="5" name="Rectangle 2">
            <a:extLst>
              <a:ext uri="{FF2B5EF4-FFF2-40B4-BE49-F238E27FC236}">
                <a16:creationId xmlns:a16="http://schemas.microsoft.com/office/drawing/2014/main" id="{3C034821-209A-7F03-C897-D42CE6D3097A}"/>
              </a:ext>
            </a:extLst>
          </p:cNvPr>
          <p:cNvSpPr>
            <a:spLocks noGrp="1" noChangeArrowheads="1"/>
          </p:cNvSpPr>
          <p:nvPr>
            <p:ph idx="1"/>
          </p:nvPr>
        </p:nvSpPr>
        <p:spPr bwMode="auto">
          <a:xfrm>
            <a:off x="838200" y="845724"/>
            <a:ext cx="11389656"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 . Visitor (Abstract Visitor)</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Defines an abstract interface with a set of visit methods, one for each concrete element type in the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structure.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Role: Declares the operations that can be performed on elements, allowing new operations to be </a:t>
            </a:r>
          </a:p>
          <a:p>
            <a:pPr marL="0" marR="0" lvl="0" indent="0" algn="just" defTabSz="914400" rtl="0" eaLnBrk="0" fontAlgn="base" latinLnBrk="0" hangingPunct="0">
              <a:lnSpc>
                <a:spcPct val="100000"/>
              </a:lnSpc>
              <a:spcBef>
                <a:spcPct val="0"/>
              </a:spcBef>
              <a:spcAft>
                <a:spcPct val="0"/>
              </a:spcAft>
              <a:buClrTx/>
              <a:buSzTx/>
              <a:buNone/>
              <a:tabLst/>
            </a:pPr>
            <a:r>
              <a:rPr lang="en-US" altLang="en-US" sz="2000" dirty="0">
                <a:latin typeface="Arial" panose="020B0604020202020204" pitchFamily="34" charset="0"/>
              </a:rPr>
              <a:t> a</a:t>
            </a:r>
            <a:r>
              <a:rPr kumimoji="0" lang="en-US" altLang="en-US" sz="2000" b="0" i="0" u="none" strike="noStrike" cap="none" normalizeH="0" baseline="0" dirty="0">
                <a:ln>
                  <a:noFill/>
                </a:ln>
                <a:solidFill>
                  <a:schemeClr val="tx1"/>
                </a:solidFill>
                <a:effectLst/>
                <a:latin typeface="Arial" panose="020B0604020202020204" pitchFamily="34" charset="0"/>
              </a:rPr>
              <a:t>dded</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by extending this interface.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Example: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Visitor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visit(Element A);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visit(Element</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B);</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2 . </a:t>
            </a:r>
            <a:r>
              <a:rPr kumimoji="0" lang="en-US" altLang="en-US" sz="2000" b="1" i="0" u="none" strike="noStrike" cap="none" normalizeH="0" baseline="0" dirty="0" err="1">
                <a:ln>
                  <a:noFill/>
                </a:ln>
                <a:solidFill>
                  <a:schemeClr val="tx1"/>
                </a:solidFill>
                <a:effectLst/>
                <a:latin typeface="Arial" panose="020B0604020202020204" pitchFamily="34" charset="0"/>
              </a:rPr>
              <a:t>ConcreteVisitor</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Implements the visit methods declared in the Visitor interface. Each method defines a specific</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operation for</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a particular element type.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Role: Encapsulates the logic of the operation(s) to be performed on the elements. You can have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multiple</a:t>
            </a:r>
            <a:r>
              <a:rPr lang="en-US" altLang="en-US" sz="2000" dirty="0">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ConcreteVisitors</a:t>
            </a:r>
            <a:r>
              <a:rPr kumimoji="0" lang="en-US" altLang="en-US" sz="2000" b="0" i="0" u="none" strike="noStrike" cap="none" normalizeH="0" baseline="0" dirty="0">
                <a:ln>
                  <a:noFill/>
                </a:ln>
                <a:solidFill>
                  <a:schemeClr val="tx1"/>
                </a:solidFill>
                <a:effectLst/>
                <a:latin typeface="Arial" panose="020B0604020202020204" pitchFamily="34" charset="0"/>
              </a:rPr>
              <a:t> for different operations.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Example: </a:t>
            </a:r>
            <a:r>
              <a:rPr kumimoji="0" lang="en-US" altLang="en-US" sz="2000" b="0" i="0" u="none" strike="noStrike" cap="none" normalizeH="0" baseline="0" dirty="0" err="1">
                <a:ln>
                  <a:noFill/>
                </a:ln>
                <a:solidFill>
                  <a:schemeClr val="tx1"/>
                </a:solidFill>
                <a:effectLst/>
                <a:latin typeface="Arial" panose="020B0604020202020204" pitchFamily="34" charset="0"/>
              </a:rPr>
              <a:t>PrintVisitor</a:t>
            </a:r>
            <a:r>
              <a:rPr kumimoji="0" lang="en-US" altLang="en-US" sz="2000" b="0" i="0" u="none" strike="noStrike" cap="none" normalizeH="0" baseline="0" dirty="0">
                <a:ln>
                  <a:noFill/>
                </a:ln>
                <a:solidFill>
                  <a:schemeClr val="tx1"/>
                </a:solidFill>
                <a:effectLst/>
                <a:latin typeface="Arial" panose="020B0604020202020204" pitchFamily="34" charset="0"/>
              </a:rPr>
              <a:t> might implement </a:t>
            </a:r>
            <a:r>
              <a:rPr kumimoji="0" lang="en-US" altLang="en-US" sz="2000" b="0" i="0" u="none" strike="noStrike" cap="none" normalizeH="0" baseline="0" dirty="0" err="1">
                <a:ln>
                  <a:noFill/>
                </a:ln>
                <a:solidFill>
                  <a:schemeClr val="tx1"/>
                </a:solidFill>
                <a:effectLst/>
                <a:latin typeface="Arial" panose="020B0604020202020204" pitchFamily="34" charset="0"/>
              </a:rPr>
              <a:t>visitConcreteElementA</a:t>
            </a:r>
            <a:r>
              <a:rPr kumimoji="0" lang="en-US" altLang="en-US" sz="2000" b="0" i="0" u="none" strike="noStrike" cap="none" normalizeH="0" baseline="0" dirty="0">
                <a:ln>
                  <a:noFill/>
                </a:ln>
                <a:solidFill>
                  <a:schemeClr val="tx1"/>
                </a:solidFill>
                <a:effectLst/>
                <a:latin typeface="Arial" panose="020B0604020202020204" pitchFamily="34" charset="0"/>
              </a:rPr>
              <a:t> to print </a:t>
            </a:r>
            <a:r>
              <a:rPr kumimoji="0" lang="en-US" altLang="en-US" sz="2000" b="0" i="0" u="none" strike="noStrike" cap="none" normalizeH="0" baseline="0" dirty="0" err="1">
                <a:ln>
                  <a:noFill/>
                </a:ln>
                <a:solidFill>
                  <a:schemeClr val="tx1"/>
                </a:solidFill>
                <a:effectLst/>
                <a:latin typeface="Arial" panose="020B0604020202020204" pitchFamily="34" charset="0"/>
              </a:rPr>
              <a:t>ElementA’s</a:t>
            </a:r>
            <a:r>
              <a:rPr kumimoji="0" lang="en-US" altLang="en-US" sz="2000" b="0" i="0" u="none" strike="noStrike" cap="none" normalizeH="0" baseline="0" dirty="0">
                <a:ln>
                  <a:noFill/>
                </a:ln>
                <a:solidFill>
                  <a:schemeClr val="tx1"/>
                </a:solidFill>
                <a:effectLst/>
                <a:latin typeface="Arial" panose="020B0604020202020204" pitchFamily="34" charset="0"/>
              </a:rPr>
              <a:t> details.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718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2AF90C9-1E9C-A840-516B-6904BA4F6476}"/>
              </a:ext>
            </a:extLst>
          </p:cNvPr>
          <p:cNvSpPr>
            <a:spLocks noGrp="1" noChangeArrowheads="1"/>
          </p:cNvSpPr>
          <p:nvPr>
            <p:ph idx="1"/>
          </p:nvPr>
        </p:nvSpPr>
        <p:spPr bwMode="auto">
          <a:xfrm>
            <a:off x="1073841" y="-120766"/>
            <a:ext cx="10857716"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3 . Element (Abstract Element)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Defines an abstract accept method that takes a Visitor as an argument.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Role: Allows elements to be visited by exposing a hook for the Visitor to operate on them.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Example: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Element {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accept(Visitor);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sz="2000" b="1" dirty="0">
                <a:latin typeface="Arial" panose="020B0604020202020204" pitchFamily="34" charset="0"/>
              </a:rPr>
              <a:t>4 . </a:t>
            </a:r>
            <a:r>
              <a:rPr kumimoji="0" lang="en-US" altLang="en-US" sz="2000" b="1" i="0" u="none" strike="noStrike" cap="none" normalizeH="0" baseline="0" dirty="0" err="1">
                <a:ln>
                  <a:noFill/>
                </a:ln>
                <a:solidFill>
                  <a:schemeClr val="tx1"/>
                </a:solidFill>
                <a:effectLst/>
                <a:latin typeface="Arial" panose="020B0604020202020204" pitchFamily="34" charset="0"/>
              </a:rPr>
              <a:t>ConcreteElement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Implements the accept method, typically by calling the Visitor’s visit method and passing itself</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(this) as an argument.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Role: Represents the objects in the structure that the Visitor will operate 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Example: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ConcreteElementA</a:t>
            </a:r>
            <a:r>
              <a:rPr kumimoji="0" lang="en-US" altLang="en-US" sz="2000" b="0" i="0" u="none" strike="noStrike" cap="none" normalizeH="0" baseline="0" dirty="0">
                <a:ln>
                  <a:noFill/>
                </a:ln>
                <a:solidFill>
                  <a:schemeClr val="tx1"/>
                </a:solidFill>
                <a:effectLst/>
                <a:latin typeface="Arial" panose="020B0604020202020204" pitchFamily="34" charset="0"/>
              </a:rPr>
              <a:t> { </a:t>
            </a:r>
          </a:p>
          <a:p>
            <a:pPr marL="0" marR="0" lvl="0" indent="0" algn="just" defTabSz="914400" rtl="0" eaLnBrk="0" fontAlgn="base" latinLnBrk="0" hangingPunct="0">
              <a:lnSpc>
                <a:spcPct val="100000"/>
              </a:lnSpc>
              <a:spcBef>
                <a:spcPct val="0"/>
              </a:spcBef>
              <a:spcAft>
                <a:spcPct val="0"/>
              </a:spcAft>
              <a:buClrTx/>
              <a:buSzTx/>
              <a:buNone/>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accept(Visitor v)</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v.visitConcreteElementA</a:t>
            </a:r>
            <a:r>
              <a:rPr kumimoji="0" lang="en-US" altLang="en-US" sz="2000" b="0" i="0" u="none" strike="noStrike" cap="none" normalizeH="0" baseline="0" dirty="0">
                <a:ln>
                  <a:noFill/>
                </a:ln>
                <a:solidFill>
                  <a:schemeClr val="tx1"/>
                </a:solidFill>
                <a:effectLst/>
                <a:latin typeface="Arial" panose="020B0604020202020204" pitchFamily="34" charset="0"/>
              </a:rPr>
              <a:t>(this);</a:t>
            </a:r>
          </a:p>
          <a:p>
            <a:pPr marL="0" marR="0" lvl="0" indent="0" algn="just" defTabSz="914400" rtl="0" eaLnBrk="0" fontAlgn="base" latinLnBrk="0" hangingPunct="0">
              <a:lnSpc>
                <a:spcPct val="100000"/>
              </a:lnSpc>
              <a:spcBef>
                <a:spcPct val="0"/>
              </a:spcBef>
              <a:spcAft>
                <a:spcPct val="0"/>
              </a:spcAft>
              <a:buClrTx/>
              <a:buSzTx/>
              <a:buNone/>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9401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7461"/>
            <a:ext cx="10515600" cy="2217565"/>
          </a:xfrm>
        </p:spPr>
        <p:txBody>
          <a:bodyPr/>
          <a:lstStyle/>
          <a:p>
            <a:pPr marL="0" indent="0">
              <a:buNone/>
            </a:pPr>
            <a:r>
              <a:rPr lang="en-US" sz="2000" b="1" dirty="0"/>
              <a:t>5. Object Structure </a:t>
            </a:r>
          </a:p>
          <a:p>
            <a:r>
              <a:rPr lang="en-US" sz="2000" dirty="0"/>
              <a:t>Allows visitors to traverse and operate on all elements.</a:t>
            </a:r>
            <a:endParaRPr lang="en-US" sz="2000" b="1" dirty="0"/>
          </a:p>
          <a:p>
            <a:r>
              <a:rPr lang="en-US" sz="2000" dirty="0"/>
              <a:t> Role </a:t>
            </a:r>
            <a:r>
              <a:rPr lang="en-US" sz="2000" b="1" dirty="0"/>
              <a:t>:</a:t>
            </a:r>
            <a:r>
              <a:rPr lang="en-US" sz="2000" dirty="0"/>
              <a:t> Maintains a collection of elements and provides a method to apply visitors to all elements.</a:t>
            </a:r>
          </a:p>
          <a:p>
            <a:endParaRPr lang="en-US" sz="2000" dirty="0"/>
          </a:p>
        </p:txBody>
      </p:sp>
    </p:spTree>
    <p:extLst>
      <p:ext uri="{BB962C8B-B14F-4D97-AF65-F5344CB8AC3E}">
        <p14:creationId xmlns:p14="http://schemas.microsoft.com/office/powerpoint/2010/main" val="134273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7644-9B98-6A02-992D-C130BCABD761}"/>
              </a:ext>
            </a:extLst>
          </p:cNvPr>
          <p:cNvSpPr>
            <a:spLocks noGrp="1"/>
          </p:cNvSpPr>
          <p:nvPr>
            <p:ph type="title"/>
          </p:nvPr>
        </p:nvSpPr>
        <p:spPr>
          <a:xfrm>
            <a:off x="838200" y="-15875"/>
            <a:ext cx="10515600" cy="1325563"/>
          </a:xfrm>
        </p:spPr>
        <p:txBody>
          <a:bodyPr>
            <a:normAutofit/>
          </a:bodyPr>
          <a:lstStyle/>
          <a:p>
            <a:r>
              <a:rPr lang="en-IN" sz="4000" b="1" dirty="0"/>
              <a:t>Consequences</a:t>
            </a:r>
          </a:p>
        </p:txBody>
      </p:sp>
      <p:sp>
        <p:nvSpPr>
          <p:cNvPr id="3" name="Content Placeholder 2">
            <a:extLst>
              <a:ext uri="{FF2B5EF4-FFF2-40B4-BE49-F238E27FC236}">
                <a16:creationId xmlns:a16="http://schemas.microsoft.com/office/drawing/2014/main" id="{C3054532-6D6E-D0BD-92F0-7EB0A7648F9F}"/>
              </a:ext>
            </a:extLst>
          </p:cNvPr>
          <p:cNvSpPr>
            <a:spLocks noGrp="1"/>
          </p:cNvSpPr>
          <p:nvPr>
            <p:ph idx="1"/>
          </p:nvPr>
        </p:nvSpPr>
        <p:spPr>
          <a:xfrm>
            <a:off x="838200" y="1257300"/>
            <a:ext cx="10515600" cy="4902200"/>
          </a:xfrm>
        </p:spPr>
        <p:txBody>
          <a:bodyPr>
            <a:normAutofit/>
          </a:bodyPr>
          <a:lstStyle/>
          <a:p>
            <a:pPr>
              <a:buNone/>
            </a:pPr>
            <a:r>
              <a:rPr lang="en-US" sz="3600" b="1" dirty="0"/>
              <a:t>Pros</a:t>
            </a:r>
          </a:p>
          <a:p>
            <a:pPr marL="0" indent="0">
              <a:buNone/>
            </a:pPr>
            <a:r>
              <a:rPr lang="en-US" sz="2400" b="1" dirty="0"/>
              <a:t>1 . Divide the work clearly:</a:t>
            </a:r>
          </a:p>
          <a:p>
            <a:pPr marL="0" indent="0">
              <a:buNone/>
            </a:pPr>
            <a:r>
              <a:rPr lang="en-US" sz="2400" dirty="0"/>
              <a:t>The Visitor pattern allows you to separate the operations (the algorithms) from the object structure. This helps to maintain the Single Responsibility Principle (SRP) because the operations and the object structure are handled by separate classes.</a:t>
            </a:r>
            <a:endParaRPr lang="en-US" sz="2400" b="1" dirty="0"/>
          </a:p>
          <a:p>
            <a:pPr marL="0" indent="0">
              <a:buNone/>
            </a:pPr>
            <a:r>
              <a:rPr lang="en-US" sz="2400" b="1" dirty="0"/>
              <a:t>2 . Easy to Add New Operations:</a:t>
            </a:r>
            <a:endParaRPr lang="en-US" sz="2400" dirty="0"/>
          </a:p>
          <a:p>
            <a:pPr marL="0" indent="0">
              <a:buNone/>
            </a:pPr>
            <a:r>
              <a:rPr lang="en-US" sz="2600" dirty="0"/>
              <a:t> </a:t>
            </a:r>
            <a:r>
              <a:rPr lang="en-US" sz="2400" dirty="0"/>
              <a:t>You can add new operations to the existing class structure without modifying the classes themselves. This is useful in situations where the object structure is fixed, and you need to introduce new operations over time. You just need to add a new Visitor.</a:t>
            </a:r>
          </a:p>
          <a:p>
            <a:endParaRPr lang="en-US" sz="4400" dirty="0"/>
          </a:p>
          <a:p>
            <a:endParaRPr lang="en-IN" dirty="0"/>
          </a:p>
        </p:txBody>
      </p:sp>
    </p:spTree>
    <p:extLst>
      <p:ext uri="{BB962C8B-B14F-4D97-AF65-F5344CB8AC3E}">
        <p14:creationId xmlns:p14="http://schemas.microsoft.com/office/powerpoint/2010/main" val="2202855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BB9B96-2474-9A0F-9845-CAC818CA6E23}"/>
              </a:ext>
            </a:extLst>
          </p:cNvPr>
          <p:cNvSpPr>
            <a:spLocks noGrp="1"/>
          </p:cNvSpPr>
          <p:nvPr>
            <p:ph idx="1"/>
          </p:nvPr>
        </p:nvSpPr>
        <p:spPr>
          <a:xfrm>
            <a:off x="838200" y="457200"/>
            <a:ext cx="10515600" cy="5694363"/>
          </a:xfrm>
        </p:spPr>
        <p:txBody>
          <a:bodyPr>
            <a:normAutofit/>
          </a:bodyPr>
          <a:lstStyle/>
          <a:p>
            <a:pPr marL="0" indent="0">
              <a:buNone/>
            </a:pPr>
            <a:r>
              <a:rPr lang="en-US" sz="2400" b="1" dirty="0"/>
              <a:t>3 . Extensibility:</a:t>
            </a:r>
          </a:p>
          <a:p>
            <a:pPr marL="0" indent="0">
              <a:buNone/>
            </a:pPr>
            <a:r>
              <a:rPr lang="en-US" sz="2400" dirty="0"/>
              <a:t> As new operations are needed, you only need to add new Visitor implementations, not modify the existing objects in the structure. This makes the system more extensible without altering the underlying data structures.</a:t>
            </a:r>
          </a:p>
          <a:p>
            <a:pPr marL="0" indent="0">
              <a:buNone/>
            </a:pPr>
            <a:endParaRPr lang="en-US" sz="2400" dirty="0"/>
          </a:p>
          <a:p>
            <a:pPr marL="0" indent="0">
              <a:buNone/>
            </a:pPr>
            <a:r>
              <a:rPr lang="en-US" sz="2400" b="1" dirty="0"/>
              <a:t>4 . Promotes Open/Closed Principle:</a:t>
            </a:r>
          </a:p>
          <a:p>
            <a:pPr marL="0" indent="0">
              <a:buNone/>
            </a:pPr>
            <a:r>
              <a:rPr lang="en-US" sz="2400" dirty="0"/>
              <a:t> The Visitor pattern adheres to the Open/Closed Principle (OCP), as the existing classes do not need to be modified to add new functionality; new Visitor subclasses can be created instead.</a:t>
            </a:r>
          </a:p>
          <a:p>
            <a:pPr marL="0" indent="0">
              <a:buNone/>
            </a:pPr>
            <a:endParaRPr lang="en-US" sz="2400" dirty="0"/>
          </a:p>
          <a:p>
            <a:pPr marL="0" indent="0">
              <a:buNone/>
            </a:pPr>
            <a:r>
              <a:rPr lang="en-US" sz="2400" b="1" dirty="0"/>
              <a:t>5 . Centralized Operations:</a:t>
            </a:r>
          </a:p>
          <a:p>
            <a:pPr marL="0" indent="0">
              <a:buNone/>
            </a:pPr>
            <a:r>
              <a:rPr lang="en-US" sz="2400" dirty="0"/>
              <a:t>  All operations on the object structure are centralized in a single place (the Visitor), which can make the code more maintainable and coherent when working with many objects.</a:t>
            </a:r>
            <a:endParaRPr lang="en-IN" sz="2400" dirty="0"/>
          </a:p>
        </p:txBody>
      </p:sp>
    </p:spTree>
    <p:extLst>
      <p:ext uri="{BB962C8B-B14F-4D97-AF65-F5344CB8AC3E}">
        <p14:creationId xmlns:p14="http://schemas.microsoft.com/office/powerpoint/2010/main" val="74021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2410-BDA2-5501-54B1-702C5F38F934}"/>
              </a:ext>
            </a:extLst>
          </p:cNvPr>
          <p:cNvSpPr>
            <a:spLocks noGrp="1"/>
          </p:cNvSpPr>
          <p:nvPr>
            <p:ph type="title"/>
          </p:nvPr>
        </p:nvSpPr>
        <p:spPr>
          <a:xfrm>
            <a:off x="838200" y="123825"/>
            <a:ext cx="10515600" cy="1325563"/>
          </a:xfrm>
        </p:spPr>
        <p:txBody>
          <a:bodyPr>
            <a:normAutofit/>
          </a:bodyPr>
          <a:lstStyle/>
          <a:p>
            <a:r>
              <a:rPr lang="en-IN" sz="3600" b="1" dirty="0"/>
              <a:t>Cons</a:t>
            </a:r>
          </a:p>
        </p:txBody>
      </p:sp>
      <p:sp>
        <p:nvSpPr>
          <p:cNvPr id="3" name="Content Placeholder 2">
            <a:extLst>
              <a:ext uri="{FF2B5EF4-FFF2-40B4-BE49-F238E27FC236}">
                <a16:creationId xmlns:a16="http://schemas.microsoft.com/office/drawing/2014/main" id="{0381A17B-AD8E-9AC6-924D-202F33AA4CC5}"/>
              </a:ext>
            </a:extLst>
          </p:cNvPr>
          <p:cNvSpPr>
            <a:spLocks noGrp="1"/>
          </p:cNvSpPr>
          <p:nvPr>
            <p:ph idx="1"/>
          </p:nvPr>
        </p:nvSpPr>
        <p:spPr>
          <a:xfrm>
            <a:off x="838200" y="1612900"/>
            <a:ext cx="10515600" cy="4432300"/>
          </a:xfrm>
        </p:spPr>
        <p:txBody>
          <a:bodyPr>
            <a:normAutofit/>
          </a:bodyPr>
          <a:lstStyle/>
          <a:p>
            <a:pPr>
              <a:buFont typeface="+mj-lt"/>
              <a:buAutoNum type="arabicPeriod"/>
            </a:pPr>
            <a:r>
              <a:rPr lang="en-US" sz="2400" b="1" dirty="0"/>
              <a:t>Difficult to Add New Element Types:</a:t>
            </a:r>
            <a:endParaRPr lang="en-US" sz="2400" dirty="0"/>
          </a:p>
          <a:p>
            <a:pPr marL="457200" lvl="1" indent="0">
              <a:buNone/>
            </a:pPr>
            <a:r>
              <a:rPr lang="en-US" dirty="0"/>
              <a:t>Adding new types of elements to the object structure requires modifying all existing visitors to support them.</a:t>
            </a:r>
          </a:p>
          <a:p>
            <a:pPr marL="457200" lvl="1" indent="0">
              <a:buNone/>
            </a:pPr>
            <a:endParaRPr lang="en-US" dirty="0"/>
          </a:p>
          <a:p>
            <a:pPr>
              <a:buFont typeface="+mj-lt"/>
              <a:buAutoNum type="arabicPeriod"/>
            </a:pPr>
            <a:r>
              <a:rPr lang="en-US" sz="2400" b="1" dirty="0"/>
              <a:t>Breaks Encapsulation:</a:t>
            </a:r>
            <a:endParaRPr lang="en-US" sz="2400" dirty="0"/>
          </a:p>
          <a:p>
            <a:pPr marL="457200" lvl="1" indent="0">
              <a:buNone/>
            </a:pPr>
            <a:r>
              <a:rPr lang="en-US" dirty="0"/>
              <a:t>Visitors need access to internal details of the objects they visit, which can violate encapsulation.</a:t>
            </a:r>
          </a:p>
          <a:p>
            <a:pPr marL="457200" lvl="1" indent="0">
              <a:buNone/>
            </a:pPr>
            <a:endParaRPr lang="en-US" dirty="0"/>
          </a:p>
          <a:p>
            <a:pPr>
              <a:buFont typeface="+mj-lt"/>
              <a:buAutoNum type="arabicPeriod"/>
            </a:pPr>
            <a:r>
              <a:rPr lang="en-US" sz="2400" b="1" dirty="0"/>
              <a:t>Increased Complexity for Large Systems:</a:t>
            </a:r>
            <a:endParaRPr lang="en-US" sz="2400" dirty="0"/>
          </a:p>
          <a:p>
            <a:pPr marL="457200" lvl="1" indent="0">
              <a:buNone/>
            </a:pPr>
            <a:r>
              <a:rPr lang="en-US" dirty="0"/>
              <a:t>As the number of visitors or element types grows, the pattern can become harder to manage.</a:t>
            </a:r>
          </a:p>
          <a:p>
            <a:endParaRPr lang="en-IN" dirty="0"/>
          </a:p>
        </p:txBody>
      </p:sp>
    </p:spTree>
    <p:extLst>
      <p:ext uri="{BB962C8B-B14F-4D97-AF65-F5344CB8AC3E}">
        <p14:creationId xmlns:p14="http://schemas.microsoft.com/office/powerpoint/2010/main" val="2220185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A6E6-ABC2-3F9F-19D0-18D34A6AC9CA}"/>
              </a:ext>
            </a:extLst>
          </p:cNvPr>
          <p:cNvSpPr>
            <a:spLocks noGrp="1"/>
          </p:cNvSpPr>
          <p:nvPr>
            <p:ph type="title"/>
          </p:nvPr>
        </p:nvSpPr>
        <p:spPr/>
        <p:txBody>
          <a:bodyPr>
            <a:normAutofit/>
          </a:bodyPr>
          <a:lstStyle/>
          <a:p>
            <a:r>
              <a:rPr lang="en-IN" sz="4000" b="1" dirty="0"/>
              <a:t>References</a:t>
            </a:r>
          </a:p>
        </p:txBody>
      </p:sp>
      <p:sp>
        <p:nvSpPr>
          <p:cNvPr id="3" name="Content Placeholder 2">
            <a:extLst>
              <a:ext uri="{FF2B5EF4-FFF2-40B4-BE49-F238E27FC236}">
                <a16:creationId xmlns:a16="http://schemas.microsoft.com/office/drawing/2014/main" id="{4EAA45F7-1041-F966-CCCA-A462196F9A82}"/>
              </a:ext>
            </a:extLst>
          </p:cNvPr>
          <p:cNvSpPr>
            <a:spLocks noGrp="1"/>
          </p:cNvSpPr>
          <p:nvPr>
            <p:ph idx="1"/>
          </p:nvPr>
        </p:nvSpPr>
        <p:spPr>
          <a:xfrm>
            <a:off x="838200" y="1825625"/>
            <a:ext cx="10515600" cy="2903691"/>
          </a:xfrm>
        </p:spPr>
        <p:txBody>
          <a:bodyPr/>
          <a:lstStyle/>
          <a:p>
            <a:r>
              <a:rPr lang="en-IN" sz="2400" b="1" dirty="0"/>
              <a:t>Motivation – </a:t>
            </a:r>
            <a:r>
              <a:rPr lang="en-IN" sz="2400" dirty="0"/>
              <a:t>Grok</a:t>
            </a:r>
            <a:endParaRPr lang="en-IN" sz="2400" b="1" dirty="0"/>
          </a:p>
          <a:p>
            <a:r>
              <a:rPr lang="en-IN" sz="2400" b="1" dirty="0"/>
              <a:t>Intent – </a:t>
            </a:r>
            <a:r>
              <a:rPr lang="en-IN" sz="2400" dirty="0" err="1"/>
              <a:t>GeeksforGeeks</a:t>
            </a:r>
            <a:endParaRPr lang="en-IN" sz="2400" dirty="0"/>
          </a:p>
          <a:p>
            <a:r>
              <a:rPr lang="en-IN" sz="2400" b="1" dirty="0"/>
              <a:t>Structure Diagram – </a:t>
            </a:r>
            <a:r>
              <a:rPr lang="en-IN" sz="2400" dirty="0" err="1"/>
              <a:t>Wekipedia</a:t>
            </a:r>
            <a:endParaRPr lang="en-IN" sz="2400" dirty="0"/>
          </a:p>
          <a:p>
            <a:r>
              <a:rPr lang="en-IN" sz="2400" b="1" dirty="0"/>
              <a:t>Class Diagram – </a:t>
            </a:r>
            <a:r>
              <a:rPr lang="en-IN" sz="2400" dirty="0" err="1"/>
              <a:t>Wekipedia</a:t>
            </a:r>
            <a:endParaRPr lang="en-IN" sz="2400" dirty="0"/>
          </a:p>
          <a:p>
            <a:r>
              <a:rPr lang="en-IN" sz="2400" b="1" dirty="0"/>
              <a:t>Roll of Participants - </a:t>
            </a:r>
            <a:r>
              <a:rPr lang="en-IN" sz="2400" dirty="0"/>
              <a:t>Grok</a:t>
            </a:r>
            <a:endParaRPr lang="en-IN" sz="2400" b="1" dirty="0"/>
          </a:p>
          <a:p>
            <a:r>
              <a:rPr lang="en-IN" sz="2400" b="1" dirty="0"/>
              <a:t>Consequences - </a:t>
            </a:r>
            <a:r>
              <a:rPr lang="en-IN" sz="2400" dirty="0" err="1"/>
              <a:t>ChatGpt</a:t>
            </a:r>
            <a:endParaRPr lang="en-IN" sz="2400" dirty="0"/>
          </a:p>
          <a:p>
            <a:endParaRPr lang="en-IN" b="1" dirty="0"/>
          </a:p>
        </p:txBody>
      </p:sp>
    </p:spTree>
    <p:extLst>
      <p:ext uri="{BB962C8B-B14F-4D97-AF65-F5344CB8AC3E}">
        <p14:creationId xmlns:p14="http://schemas.microsoft.com/office/powerpoint/2010/main" val="503986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767" y="2502397"/>
            <a:ext cx="3315159" cy="1325563"/>
          </a:xfrm>
        </p:spPr>
        <p:txBody>
          <a:bodyPr/>
          <a:lstStyle/>
          <a:p>
            <a:r>
              <a:rPr lang="en-US" b="1" dirty="0">
                <a:latin typeface="Arial Rounded MT Bold" pitchFamily="34" charset="0"/>
              </a:rPr>
              <a:t>Thank You</a:t>
            </a:r>
            <a:endParaRPr lang="en-IN" b="1" dirty="0">
              <a:latin typeface="Arial Rounded MT Bold" pitchFamily="34" charset="0"/>
            </a:endParaRPr>
          </a:p>
        </p:txBody>
      </p:sp>
    </p:spTree>
    <p:extLst>
      <p:ext uri="{BB962C8B-B14F-4D97-AF65-F5344CB8AC3E}">
        <p14:creationId xmlns:p14="http://schemas.microsoft.com/office/powerpoint/2010/main" val="313819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65AC-7443-16ED-7F64-1B274DEA91A4}"/>
              </a:ext>
            </a:extLst>
          </p:cNvPr>
          <p:cNvSpPr>
            <a:spLocks noGrp="1"/>
          </p:cNvSpPr>
          <p:nvPr>
            <p:ph type="title"/>
          </p:nvPr>
        </p:nvSpPr>
        <p:spPr/>
        <p:txBody>
          <a:bodyPr>
            <a:normAutofit/>
          </a:bodyPr>
          <a:lstStyle/>
          <a:p>
            <a:r>
              <a:rPr lang="en-US" sz="3200" b="1" dirty="0"/>
              <a:t>Motivation : Why Use the Visitor Pattern?</a:t>
            </a:r>
            <a:endParaRPr lang="en-IN" sz="3200" b="1" dirty="0"/>
          </a:p>
        </p:txBody>
      </p:sp>
      <p:sp>
        <p:nvSpPr>
          <p:cNvPr id="3" name="Content Placeholder 2">
            <a:extLst>
              <a:ext uri="{FF2B5EF4-FFF2-40B4-BE49-F238E27FC236}">
                <a16:creationId xmlns:a16="http://schemas.microsoft.com/office/drawing/2014/main" id="{FA6D199E-4360-7D78-939E-7824D7A70B03}"/>
              </a:ext>
            </a:extLst>
          </p:cNvPr>
          <p:cNvSpPr>
            <a:spLocks noGrp="1"/>
          </p:cNvSpPr>
          <p:nvPr>
            <p:ph idx="1"/>
          </p:nvPr>
        </p:nvSpPr>
        <p:spPr/>
        <p:txBody>
          <a:bodyPr>
            <a:normAutofit/>
          </a:bodyPr>
          <a:lstStyle/>
          <a:p>
            <a:pPr algn="just"/>
            <a:r>
              <a:rPr lang="en-US" sz="2400" dirty="0"/>
              <a:t>In object-oriented systems, it is common to have a class hierarchy representing different types of related objects. As new operations or behaviors need to be added to these objects, developers face a major design challenge: how to add functionality without modifying the existing class structure, which could lead to code duplication, violation of the Open/Closed Principle, or tight coupling between classes and behaviors.</a:t>
            </a:r>
            <a:endParaRPr lang="en-IN" sz="2400" dirty="0"/>
          </a:p>
        </p:txBody>
      </p:sp>
    </p:spTree>
    <p:extLst>
      <p:ext uri="{BB962C8B-B14F-4D97-AF65-F5344CB8AC3E}">
        <p14:creationId xmlns:p14="http://schemas.microsoft.com/office/powerpoint/2010/main" val="134890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0C98FA-6DE5-3AF9-4C63-644B9935D8E1}"/>
              </a:ext>
            </a:extLst>
          </p:cNvPr>
          <p:cNvSpPr>
            <a:spLocks noGrp="1"/>
          </p:cNvSpPr>
          <p:nvPr>
            <p:ph idx="1"/>
          </p:nvPr>
        </p:nvSpPr>
        <p:spPr>
          <a:xfrm>
            <a:off x="955159" y="1690688"/>
            <a:ext cx="10515600" cy="4465674"/>
          </a:xfrm>
        </p:spPr>
        <p:txBody>
          <a:bodyPr>
            <a:normAutofit/>
          </a:bodyPr>
          <a:lstStyle/>
          <a:p>
            <a:pPr>
              <a:buNone/>
            </a:pPr>
            <a:r>
              <a:rPr lang="en-US" sz="2400" dirty="0">
                <a:effectLst/>
              </a:rPr>
              <a:t>Imagine you’re building a program to manage a vehicle showroom. You have different types of vehicles:</a:t>
            </a:r>
          </a:p>
          <a:p>
            <a:pPr>
              <a:buFont typeface="Arial" panose="020B0604020202020204" pitchFamily="34" charset="0"/>
              <a:buChar char="•"/>
            </a:pPr>
            <a:r>
              <a:rPr lang="en-US" sz="2400" b="1" dirty="0"/>
              <a:t>Car</a:t>
            </a:r>
            <a:r>
              <a:rPr lang="en-US" sz="2400" dirty="0"/>
              <a:t>: Has a price and number of doors.</a:t>
            </a:r>
          </a:p>
          <a:p>
            <a:pPr>
              <a:buFont typeface="Arial" panose="020B0604020202020204" pitchFamily="34" charset="0"/>
              <a:buChar char="•"/>
            </a:pPr>
            <a:r>
              <a:rPr lang="en-US" sz="2400" b="1" dirty="0"/>
              <a:t>Bike</a:t>
            </a:r>
            <a:r>
              <a:rPr lang="en-US" sz="2400" dirty="0"/>
              <a:t>: Has a price and engine size.</a:t>
            </a:r>
          </a:p>
          <a:p>
            <a:pPr>
              <a:buFont typeface="Arial" panose="020B0604020202020204" pitchFamily="34" charset="0"/>
              <a:buChar char="•"/>
            </a:pPr>
            <a:r>
              <a:rPr lang="en-US" sz="2400" b="1" dirty="0"/>
              <a:t>Truck</a:t>
            </a:r>
            <a:r>
              <a:rPr lang="en-US" sz="2400" dirty="0"/>
              <a:t>: Has a price and cargo capacity.</a:t>
            </a:r>
          </a:p>
          <a:p>
            <a:pPr>
              <a:buNone/>
            </a:pPr>
            <a:r>
              <a:rPr lang="en-US" sz="2400" dirty="0">
                <a:effectLst/>
              </a:rPr>
              <a:t>Now, you need to perform various operations on these vehicles:</a:t>
            </a:r>
          </a:p>
          <a:p>
            <a:pPr>
              <a:buFont typeface="+mj-lt"/>
              <a:buAutoNum type="arabicPeriod"/>
            </a:pPr>
            <a:r>
              <a:rPr lang="en-US" sz="2400" dirty="0"/>
              <a:t>Calculate total inventory cost.</a:t>
            </a:r>
          </a:p>
          <a:p>
            <a:pPr>
              <a:buFont typeface="+mj-lt"/>
              <a:buAutoNum type="arabicPeriod"/>
            </a:pPr>
            <a:r>
              <a:rPr lang="en-US" sz="2400" dirty="0"/>
              <a:t>Print a detailed description of each vehicle.</a:t>
            </a:r>
          </a:p>
          <a:p>
            <a:pPr>
              <a:buFont typeface="+mj-lt"/>
              <a:buAutoNum type="arabicPeriod"/>
            </a:pPr>
            <a:r>
              <a:rPr lang="en-US" sz="2400" dirty="0"/>
              <a:t>Apply a discount to specific vehicle types.</a:t>
            </a:r>
          </a:p>
          <a:p>
            <a:pPr algn="just"/>
            <a:endParaRPr lang="en-IN" sz="2400" dirty="0"/>
          </a:p>
        </p:txBody>
      </p:sp>
      <p:sp>
        <p:nvSpPr>
          <p:cNvPr id="4" name="TextBox 3">
            <a:extLst>
              <a:ext uri="{FF2B5EF4-FFF2-40B4-BE49-F238E27FC236}">
                <a16:creationId xmlns:a16="http://schemas.microsoft.com/office/drawing/2014/main" id="{0D150AB6-4E48-4CF9-CEFD-C8BEFA389562}"/>
              </a:ext>
            </a:extLst>
          </p:cNvPr>
          <p:cNvSpPr txBox="1"/>
          <p:nvPr/>
        </p:nvSpPr>
        <p:spPr>
          <a:xfrm>
            <a:off x="631723" y="1071716"/>
            <a:ext cx="2546555" cy="523220"/>
          </a:xfrm>
          <a:prstGeom prst="rect">
            <a:avLst/>
          </a:prstGeom>
          <a:noFill/>
        </p:spPr>
        <p:txBody>
          <a:bodyPr wrap="square" rtlCol="0">
            <a:spAutoFit/>
          </a:bodyPr>
          <a:lstStyle/>
          <a:p>
            <a:r>
              <a:rPr lang="en-IN" sz="2800" b="1" dirty="0"/>
              <a:t>Problem</a:t>
            </a:r>
          </a:p>
        </p:txBody>
      </p:sp>
    </p:spTree>
    <p:extLst>
      <p:ext uri="{BB962C8B-B14F-4D97-AF65-F5344CB8AC3E}">
        <p14:creationId xmlns:p14="http://schemas.microsoft.com/office/powerpoint/2010/main" val="426736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A3D78-32DB-34A9-E1C2-8C6C7C450DDE}"/>
              </a:ext>
            </a:extLst>
          </p:cNvPr>
          <p:cNvSpPr>
            <a:spLocks noGrp="1"/>
          </p:cNvSpPr>
          <p:nvPr>
            <p:ph idx="1"/>
          </p:nvPr>
        </p:nvSpPr>
        <p:spPr>
          <a:xfrm>
            <a:off x="838200" y="1756150"/>
            <a:ext cx="10515600" cy="2815850"/>
          </a:xfrm>
        </p:spPr>
        <p:txBody>
          <a:bodyPr>
            <a:normAutofit/>
          </a:bodyPr>
          <a:lstStyle/>
          <a:p>
            <a:pPr>
              <a:buNone/>
            </a:pPr>
            <a:r>
              <a:rPr lang="en-US" sz="2400" b="1" dirty="0">
                <a:effectLst/>
              </a:rPr>
              <a:t>Without the Visitor pattern, you might:</a:t>
            </a:r>
          </a:p>
          <a:p>
            <a:pPr>
              <a:buFont typeface="Arial" panose="020B0604020202020204" pitchFamily="34" charset="0"/>
              <a:buChar char="•"/>
            </a:pPr>
            <a:r>
              <a:rPr lang="en-US" sz="2400" dirty="0"/>
              <a:t>Add a </a:t>
            </a:r>
            <a:r>
              <a:rPr lang="en-US" sz="2400" dirty="0" err="1"/>
              <a:t>calculateCost</a:t>
            </a:r>
            <a:r>
              <a:rPr lang="en-US" sz="2400" dirty="0"/>
              <a:t>() method to each vehicle class.</a:t>
            </a:r>
          </a:p>
          <a:p>
            <a:pPr>
              <a:buFont typeface="Arial" panose="020B0604020202020204" pitchFamily="34" charset="0"/>
              <a:buChar char="•"/>
            </a:pPr>
            <a:r>
              <a:rPr lang="en-US" sz="2400" dirty="0"/>
              <a:t>Later, add a </a:t>
            </a:r>
            <a:r>
              <a:rPr lang="en-US" sz="2400" dirty="0" err="1"/>
              <a:t>printDescription</a:t>
            </a:r>
            <a:r>
              <a:rPr lang="en-US" sz="2400" dirty="0"/>
              <a:t>() method to each class.</a:t>
            </a:r>
          </a:p>
          <a:p>
            <a:pPr>
              <a:buFont typeface="Arial" panose="020B0604020202020204" pitchFamily="34" charset="0"/>
              <a:buChar char="•"/>
            </a:pPr>
            <a:r>
              <a:rPr lang="en-US" sz="2400" dirty="0"/>
              <a:t>Then, add a </a:t>
            </a:r>
            <a:r>
              <a:rPr lang="en-US" sz="2400" dirty="0" err="1"/>
              <a:t>applyDiscount</a:t>
            </a:r>
            <a:r>
              <a:rPr lang="en-US" sz="2400" dirty="0"/>
              <a:t>() method… and so on.</a:t>
            </a:r>
          </a:p>
          <a:p>
            <a:pPr>
              <a:buFont typeface="Arial" panose="020B0604020202020204" pitchFamily="34" charset="0"/>
              <a:buChar char="•"/>
            </a:pPr>
            <a:endParaRPr lang="en-US" sz="2000" dirty="0">
              <a:effectLst/>
            </a:endParaRPr>
          </a:p>
          <a:p>
            <a:pPr marL="0" indent="0">
              <a:buNone/>
            </a:pPr>
            <a:endParaRPr lang="en-IN" dirty="0"/>
          </a:p>
        </p:txBody>
      </p:sp>
    </p:spTree>
    <p:extLst>
      <p:ext uri="{BB962C8B-B14F-4D97-AF65-F5344CB8AC3E}">
        <p14:creationId xmlns:p14="http://schemas.microsoft.com/office/powerpoint/2010/main" val="1742763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1E3C0-280E-6BA1-365D-1E5C66C5FB93}"/>
              </a:ext>
            </a:extLst>
          </p:cNvPr>
          <p:cNvSpPr>
            <a:spLocks noGrp="1"/>
          </p:cNvSpPr>
          <p:nvPr>
            <p:ph idx="1"/>
          </p:nvPr>
        </p:nvSpPr>
        <p:spPr>
          <a:xfrm>
            <a:off x="838200" y="746409"/>
            <a:ext cx="10515600" cy="5131878"/>
          </a:xfrm>
        </p:spPr>
        <p:txBody>
          <a:bodyPr>
            <a:normAutofit fontScale="70000" lnSpcReduction="20000"/>
          </a:bodyPr>
          <a:lstStyle/>
          <a:p>
            <a:pPr marL="0" indent="0">
              <a:buNone/>
            </a:pPr>
            <a:r>
              <a:rPr lang="en-US" sz="3400" b="1" dirty="0"/>
              <a:t>Problem 1: Inventory Cost Calculation</a:t>
            </a:r>
          </a:p>
          <a:p>
            <a:pPr marL="0" indent="0" algn="just">
              <a:buNone/>
            </a:pPr>
            <a:r>
              <a:rPr lang="en-US" dirty="0"/>
              <a:t>	</a:t>
            </a:r>
            <a:r>
              <a:rPr lang="en-US" sz="3400" dirty="0"/>
              <a:t>Each vehicle has a different way of calculating cost. If we write the cost </a:t>
            </a:r>
          </a:p>
          <a:p>
            <a:pPr marL="0" indent="0" algn="just">
              <a:buNone/>
            </a:pPr>
            <a:r>
              <a:rPr lang="en-US" sz="3400" dirty="0"/>
              <a:t>logic inside the vehicle classes, the code gets repeated and harder to manage</a:t>
            </a:r>
          </a:p>
          <a:p>
            <a:pPr marL="0" indent="0" algn="just">
              <a:buNone/>
            </a:pPr>
            <a:r>
              <a:rPr lang="en-US" sz="3400" dirty="0"/>
              <a:t>when we add new vehicles.</a:t>
            </a:r>
          </a:p>
          <a:p>
            <a:pPr marL="0" indent="0">
              <a:buNone/>
            </a:pPr>
            <a:endParaRPr lang="en-US" dirty="0"/>
          </a:p>
          <a:p>
            <a:pPr marL="0" indent="0">
              <a:buNone/>
            </a:pPr>
            <a:r>
              <a:rPr lang="en-US" sz="3400" b="1" dirty="0"/>
              <a:t>Problem 2: Generating Descriptions</a:t>
            </a:r>
          </a:p>
          <a:p>
            <a:pPr marL="0" indent="0" algn="just">
              <a:buNone/>
            </a:pPr>
            <a:r>
              <a:rPr lang="en-US" sz="3400" dirty="0"/>
              <a:t>	Showing details for each vehicle requires different formatting. If we put that inside the vehicle classes, it's difficult to change or add new types of descriptions later.</a:t>
            </a:r>
          </a:p>
          <a:p>
            <a:pPr marL="0" indent="0">
              <a:buNone/>
            </a:pPr>
            <a:endParaRPr lang="en-US" dirty="0"/>
          </a:p>
          <a:p>
            <a:pPr marL="0" indent="0">
              <a:buNone/>
            </a:pPr>
            <a:r>
              <a:rPr lang="en-US" sz="3400" b="1" dirty="0"/>
              <a:t>Problem 3: Applying Discounts</a:t>
            </a:r>
          </a:p>
          <a:p>
            <a:pPr marL="0" indent="0" algn="just">
              <a:buNone/>
            </a:pPr>
            <a:r>
              <a:rPr lang="en-US" sz="3400" dirty="0"/>
              <a:t>	Different vehicles have different discount rules. If we write those rules inside the </a:t>
            </a:r>
            <a:r>
              <a:rPr lang="en-US" sz="3400" dirty="0" err="1"/>
              <a:t>vehicleclasses</a:t>
            </a:r>
            <a:r>
              <a:rPr lang="en-US" sz="3400" dirty="0"/>
              <a:t>, we’ll have to keep changing them every time the discount policy changes.</a:t>
            </a:r>
            <a:endParaRPr lang="en-IN" sz="3400" dirty="0"/>
          </a:p>
        </p:txBody>
      </p:sp>
    </p:spTree>
    <p:extLst>
      <p:ext uri="{BB962C8B-B14F-4D97-AF65-F5344CB8AC3E}">
        <p14:creationId xmlns:p14="http://schemas.microsoft.com/office/powerpoint/2010/main" val="317678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62395-1297-3E35-53FF-C7336D66BC61}"/>
              </a:ext>
            </a:extLst>
          </p:cNvPr>
          <p:cNvSpPr>
            <a:spLocks noGrp="1"/>
          </p:cNvSpPr>
          <p:nvPr>
            <p:ph idx="1"/>
          </p:nvPr>
        </p:nvSpPr>
        <p:spPr>
          <a:xfrm>
            <a:off x="1084006" y="1890252"/>
            <a:ext cx="10515600" cy="4028768"/>
          </a:xfrm>
        </p:spPr>
        <p:txBody>
          <a:bodyPr>
            <a:noAutofit/>
          </a:bodyPr>
          <a:lstStyle/>
          <a:p>
            <a:pPr marL="0" indent="0">
              <a:buNone/>
            </a:pPr>
            <a:endParaRPr lang="en-US" sz="2000" dirty="0"/>
          </a:p>
          <a:p>
            <a:pPr marL="0" indent="0">
              <a:buNone/>
            </a:pPr>
            <a:r>
              <a:rPr lang="en-US" sz="2400" dirty="0"/>
              <a:t>// Car class</a:t>
            </a:r>
          </a:p>
          <a:p>
            <a:pPr marL="0" indent="0">
              <a:buNone/>
            </a:pPr>
            <a:r>
              <a:rPr lang="en-US" sz="2400" dirty="0"/>
              <a:t>class Car</a:t>
            </a:r>
          </a:p>
          <a:p>
            <a:pPr marL="0" indent="0">
              <a:buNone/>
            </a:pPr>
            <a:r>
              <a:rPr lang="en-US" sz="2400" dirty="0"/>
              <a:t>    price, doors</a:t>
            </a:r>
          </a:p>
          <a:p>
            <a:pPr marL="0" indent="0">
              <a:buNone/>
            </a:pPr>
            <a:r>
              <a:rPr lang="en-US" sz="2400" dirty="0"/>
              <a:t>    </a:t>
            </a:r>
            <a:r>
              <a:rPr lang="en-US" sz="2400" dirty="0" err="1"/>
              <a:t>calculateCost</a:t>
            </a:r>
            <a:r>
              <a:rPr lang="en-US" sz="2400" dirty="0"/>
              <a:t>(): return price</a:t>
            </a:r>
          </a:p>
          <a:p>
            <a:pPr marL="0" indent="0">
              <a:buNone/>
            </a:pPr>
            <a:r>
              <a:rPr lang="en-US" sz="2400" dirty="0"/>
              <a:t>    </a:t>
            </a:r>
            <a:r>
              <a:rPr lang="en-US" sz="2400" dirty="0" err="1"/>
              <a:t>printDescription</a:t>
            </a:r>
            <a:r>
              <a:rPr lang="en-US" sz="2400" dirty="0"/>
              <a:t>(): return "Car: $" + price + ", " + doors + " doors"</a:t>
            </a:r>
          </a:p>
          <a:p>
            <a:pPr marL="0" indent="0">
              <a:buNone/>
            </a:pPr>
            <a:r>
              <a:rPr lang="en-US" sz="2400" dirty="0"/>
              <a:t>    </a:t>
            </a:r>
            <a:r>
              <a:rPr lang="en-US" sz="2400" dirty="0" err="1"/>
              <a:t>applyDiscount</a:t>
            </a:r>
            <a:r>
              <a:rPr lang="en-US" sz="2400" dirty="0"/>
              <a:t>(percentage): price = price * (1 - percentage/100)</a:t>
            </a:r>
          </a:p>
          <a:p>
            <a:pPr marL="0" indent="0">
              <a:buNone/>
            </a:pPr>
            <a:endParaRPr lang="en-US" sz="2000" dirty="0"/>
          </a:p>
        </p:txBody>
      </p:sp>
      <p:sp>
        <p:nvSpPr>
          <p:cNvPr id="6" name="TextBox 5">
            <a:extLst>
              <a:ext uri="{FF2B5EF4-FFF2-40B4-BE49-F238E27FC236}">
                <a16:creationId xmlns:a16="http://schemas.microsoft.com/office/drawing/2014/main" id="{8A3D2C68-2C5F-4106-80A6-0CCF72B9EED4}"/>
              </a:ext>
            </a:extLst>
          </p:cNvPr>
          <p:cNvSpPr txBox="1"/>
          <p:nvPr/>
        </p:nvSpPr>
        <p:spPr>
          <a:xfrm>
            <a:off x="806244" y="727588"/>
            <a:ext cx="6676103" cy="646331"/>
          </a:xfrm>
          <a:prstGeom prst="rect">
            <a:avLst/>
          </a:prstGeom>
          <a:noFill/>
        </p:spPr>
        <p:txBody>
          <a:bodyPr wrap="square" rtlCol="0">
            <a:spAutoFit/>
          </a:bodyPr>
          <a:lstStyle/>
          <a:p>
            <a:r>
              <a:rPr lang="en-IN" sz="3600" b="1" dirty="0"/>
              <a:t>Without visitor design pattern</a:t>
            </a:r>
          </a:p>
        </p:txBody>
      </p:sp>
    </p:spTree>
    <p:extLst>
      <p:ext uri="{BB962C8B-B14F-4D97-AF65-F5344CB8AC3E}">
        <p14:creationId xmlns:p14="http://schemas.microsoft.com/office/powerpoint/2010/main" val="4175645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5995A-26DD-C1CB-61CD-030AFABE716C}"/>
              </a:ext>
            </a:extLst>
          </p:cNvPr>
          <p:cNvSpPr>
            <a:spLocks noGrp="1"/>
          </p:cNvSpPr>
          <p:nvPr>
            <p:ph idx="1"/>
          </p:nvPr>
        </p:nvSpPr>
        <p:spPr>
          <a:xfrm>
            <a:off x="838200" y="294968"/>
            <a:ext cx="10515600" cy="6115665"/>
          </a:xfrm>
        </p:spPr>
        <p:txBody>
          <a:bodyPr>
            <a:normAutofit/>
          </a:bodyPr>
          <a:lstStyle/>
          <a:p>
            <a:pPr marL="0" indent="0">
              <a:buNone/>
            </a:pPr>
            <a:r>
              <a:rPr lang="en-US" sz="2400" dirty="0"/>
              <a:t>// Bike class</a:t>
            </a:r>
          </a:p>
          <a:p>
            <a:pPr marL="0" indent="0">
              <a:buNone/>
            </a:pPr>
            <a:r>
              <a:rPr lang="en-US" sz="2400" dirty="0"/>
              <a:t>class Bike</a:t>
            </a:r>
          </a:p>
          <a:p>
            <a:pPr marL="0" indent="0">
              <a:buNone/>
            </a:pPr>
            <a:r>
              <a:rPr lang="en-US" sz="2400" dirty="0"/>
              <a:t>    price, </a:t>
            </a:r>
            <a:r>
              <a:rPr lang="en-US" sz="2400" dirty="0" err="1"/>
              <a:t>engineSize</a:t>
            </a:r>
            <a:endParaRPr lang="en-US" sz="2400" dirty="0"/>
          </a:p>
          <a:p>
            <a:pPr marL="0" indent="0">
              <a:buNone/>
            </a:pPr>
            <a:r>
              <a:rPr lang="en-US" sz="2400" dirty="0"/>
              <a:t>    </a:t>
            </a:r>
            <a:r>
              <a:rPr lang="en-US" sz="2400" dirty="0" err="1"/>
              <a:t>calculateCost</a:t>
            </a:r>
            <a:r>
              <a:rPr lang="en-US" sz="2400" dirty="0"/>
              <a:t>(): return price</a:t>
            </a:r>
          </a:p>
          <a:p>
            <a:pPr marL="0" indent="0">
              <a:buNone/>
            </a:pPr>
            <a:r>
              <a:rPr lang="en-US" sz="2400" dirty="0"/>
              <a:t>    </a:t>
            </a:r>
            <a:r>
              <a:rPr lang="en-US" sz="2400" dirty="0" err="1"/>
              <a:t>printDescription</a:t>
            </a:r>
            <a:r>
              <a:rPr lang="en-US" sz="2400" dirty="0"/>
              <a:t>(): return "Bike: $" + price + ", " + </a:t>
            </a:r>
            <a:r>
              <a:rPr lang="en-US" sz="2400" dirty="0" err="1"/>
              <a:t>engineSize</a:t>
            </a:r>
            <a:r>
              <a:rPr lang="en-US" sz="2400" dirty="0"/>
              <a:t> + "cc"</a:t>
            </a:r>
          </a:p>
          <a:p>
            <a:pPr marL="0" indent="0">
              <a:buNone/>
            </a:pPr>
            <a:r>
              <a:rPr lang="en-US" sz="2400" dirty="0"/>
              <a:t>    </a:t>
            </a:r>
            <a:r>
              <a:rPr lang="en-US" sz="2400" dirty="0" err="1"/>
              <a:t>applyDiscount</a:t>
            </a:r>
            <a:r>
              <a:rPr lang="en-US" sz="2400" dirty="0"/>
              <a:t>(percentage): price = price * (1 - percentage/100)</a:t>
            </a:r>
          </a:p>
          <a:p>
            <a:pPr marL="0" indent="0">
              <a:buNone/>
            </a:pPr>
            <a:endParaRPr lang="en-US" sz="2400" dirty="0"/>
          </a:p>
          <a:p>
            <a:pPr marL="0" indent="0">
              <a:buNone/>
            </a:pPr>
            <a:r>
              <a:rPr lang="en-US" sz="2400" dirty="0"/>
              <a:t>// Truck class</a:t>
            </a:r>
          </a:p>
          <a:p>
            <a:pPr marL="0" indent="0">
              <a:buNone/>
            </a:pPr>
            <a:r>
              <a:rPr lang="en-US" sz="2400" dirty="0"/>
              <a:t>class Truck</a:t>
            </a:r>
          </a:p>
          <a:p>
            <a:pPr marL="0" indent="0">
              <a:buNone/>
            </a:pPr>
            <a:r>
              <a:rPr lang="en-US" sz="2400" dirty="0"/>
              <a:t>    price, </a:t>
            </a:r>
            <a:r>
              <a:rPr lang="en-US" sz="2400" dirty="0" err="1"/>
              <a:t>cargoCapacity</a:t>
            </a:r>
            <a:endParaRPr lang="en-US" sz="2400" dirty="0"/>
          </a:p>
          <a:p>
            <a:pPr marL="0" indent="0">
              <a:buNone/>
            </a:pPr>
            <a:r>
              <a:rPr lang="en-US" sz="2400" dirty="0"/>
              <a:t>    </a:t>
            </a:r>
            <a:r>
              <a:rPr lang="en-US" sz="2400" dirty="0" err="1"/>
              <a:t>calculateCost</a:t>
            </a:r>
            <a:r>
              <a:rPr lang="en-US" sz="2400" dirty="0"/>
              <a:t>(): return price</a:t>
            </a:r>
          </a:p>
          <a:p>
            <a:pPr marL="0" indent="0">
              <a:buNone/>
            </a:pPr>
            <a:r>
              <a:rPr lang="en-US" sz="2400" dirty="0"/>
              <a:t>    </a:t>
            </a:r>
            <a:r>
              <a:rPr lang="en-US" sz="2400" dirty="0" err="1"/>
              <a:t>printDescription</a:t>
            </a:r>
            <a:r>
              <a:rPr lang="en-US" sz="2400" dirty="0"/>
              <a:t>(): return "Truck: $" + price + ", " + </a:t>
            </a:r>
            <a:r>
              <a:rPr lang="en-US" sz="2400" dirty="0" err="1"/>
              <a:t>cargoCapacity</a:t>
            </a:r>
            <a:r>
              <a:rPr lang="en-US" sz="2400" dirty="0"/>
              <a:t> + " tons"</a:t>
            </a:r>
          </a:p>
          <a:p>
            <a:pPr marL="0" indent="0">
              <a:buNone/>
            </a:pPr>
            <a:r>
              <a:rPr lang="en-US" sz="2400" dirty="0"/>
              <a:t>    </a:t>
            </a:r>
            <a:r>
              <a:rPr lang="en-US" sz="2400" dirty="0" err="1"/>
              <a:t>applyDiscount</a:t>
            </a:r>
            <a:r>
              <a:rPr lang="en-US" sz="2400" dirty="0"/>
              <a:t>(percentage): price = price * (1 - percentage/100)</a:t>
            </a:r>
            <a:endParaRPr lang="en-IN" sz="2400" dirty="0"/>
          </a:p>
          <a:p>
            <a:endParaRPr lang="en-IN" dirty="0"/>
          </a:p>
        </p:txBody>
      </p:sp>
    </p:spTree>
    <p:extLst>
      <p:ext uri="{BB962C8B-B14F-4D97-AF65-F5344CB8AC3E}">
        <p14:creationId xmlns:p14="http://schemas.microsoft.com/office/powerpoint/2010/main" val="2568384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4C262-0EB2-4676-5B19-B395BBDF8CE6}"/>
              </a:ext>
            </a:extLst>
          </p:cNvPr>
          <p:cNvSpPr>
            <a:spLocks noGrp="1"/>
          </p:cNvSpPr>
          <p:nvPr>
            <p:ph idx="1"/>
          </p:nvPr>
        </p:nvSpPr>
        <p:spPr/>
        <p:txBody>
          <a:bodyPr/>
          <a:lstStyle/>
          <a:p>
            <a:pPr>
              <a:buNone/>
            </a:pPr>
            <a:r>
              <a:rPr lang="en-US" sz="2400" dirty="0">
                <a:effectLst/>
              </a:rPr>
              <a:t>The Visitor pattern solves this by:</a:t>
            </a:r>
          </a:p>
          <a:p>
            <a:pPr>
              <a:buFont typeface="Arial" panose="020B0604020202020204" pitchFamily="34" charset="0"/>
              <a:buChar char="•"/>
            </a:pPr>
            <a:r>
              <a:rPr lang="en-US" sz="2400" dirty="0"/>
              <a:t>Keeping the vehicle classes stable (no changes needed for new operations).</a:t>
            </a:r>
          </a:p>
          <a:p>
            <a:pPr>
              <a:buFont typeface="Arial" panose="020B0604020202020204" pitchFamily="34" charset="0"/>
              <a:buChar char="•"/>
            </a:pPr>
            <a:r>
              <a:rPr lang="en-US" sz="2400" dirty="0"/>
              <a:t>Moving the operations (like cost calculation or printing) into separate "visitor" classes.</a:t>
            </a:r>
          </a:p>
          <a:p>
            <a:pPr>
              <a:buFont typeface="Arial" panose="020B0604020202020204" pitchFamily="34" charset="0"/>
              <a:buChar char="•"/>
            </a:pPr>
            <a:r>
              <a:rPr lang="en-US" sz="2400" dirty="0"/>
              <a:t>Letting you "visit" each vehicle and perform the operation without touching the original classes.</a:t>
            </a:r>
          </a:p>
          <a:p>
            <a:endParaRPr lang="en-IN" dirty="0"/>
          </a:p>
        </p:txBody>
      </p:sp>
      <p:sp>
        <p:nvSpPr>
          <p:cNvPr id="2" name="TextBox 1">
            <a:extLst>
              <a:ext uri="{FF2B5EF4-FFF2-40B4-BE49-F238E27FC236}">
                <a16:creationId xmlns:a16="http://schemas.microsoft.com/office/drawing/2014/main" id="{5E441034-F9C2-729C-5013-322D96BA39DD}"/>
              </a:ext>
            </a:extLst>
          </p:cNvPr>
          <p:cNvSpPr txBox="1"/>
          <p:nvPr/>
        </p:nvSpPr>
        <p:spPr>
          <a:xfrm>
            <a:off x="503903" y="757084"/>
            <a:ext cx="1787013" cy="523220"/>
          </a:xfrm>
          <a:prstGeom prst="rect">
            <a:avLst/>
          </a:prstGeom>
          <a:noFill/>
        </p:spPr>
        <p:txBody>
          <a:bodyPr wrap="square" rtlCol="0">
            <a:spAutoFit/>
          </a:bodyPr>
          <a:lstStyle/>
          <a:p>
            <a:r>
              <a:rPr lang="en-IN" sz="2800" b="1" dirty="0"/>
              <a:t>Solution</a:t>
            </a:r>
          </a:p>
        </p:txBody>
      </p:sp>
    </p:spTree>
    <p:extLst>
      <p:ext uri="{BB962C8B-B14F-4D97-AF65-F5344CB8AC3E}">
        <p14:creationId xmlns:p14="http://schemas.microsoft.com/office/powerpoint/2010/main" val="361081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8ED4-8082-AF05-E882-EDC7CC7BCD73}"/>
              </a:ext>
            </a:extLst>
          </p:cNvPr>
          <p:cNvSpPr>
            <a:spLocks noGrp="1"/>
          </p:cNvSpPr>
          <p:nvPr>
            <p:ph type="title"/>
          </p:nvPr>
        </p:nvSpPr>
        <p:spPr>
          <a:xfrm>
            <a:off x="838200" y="832263"/>
            <a:ext cx="10515600" cy="1325563"/>
          </a:xfrm>
        </p:spPr>
        <p:txBody>
          <a:bodyPr/>
          <a:lstStyle/>
          <a:p>
            <a:r>
              <a:rPr lang="en-US" sz="4000" b="1" dirty="0"/>
              <a:t>Intent of Visitor Design Pattern</a:t>
            </a:r>
            <a:br>
              <a:rPr lang="en-US" dirty="0"/>
            </a:br>
            <a:endParaRPr lang="en-IN" dirty="0"/>
          </a:p>
        </p:txBody>
      </p:sp>
      <p:sp>
        <p:nvSpPr>
          <p:cNvPr id="3" name="Content Placeholder 2">
            <a:extLst>
              <a:ext uri="{FF2B5EF4-FFF2-40B4-BE49-F238E27FC236}">
                <a16:creationId xmlns:a16="http://schemas.microsoft.com/office/drawing/2014/main" id="{B988893A-BAE0-B0A3-FA9D-0A7D6A0DA210}"/>
              </a:ext>
            </a:extLst>
          </p:cNvPr>
          <p:cNvSpPr>
            <a:spLocks noGrp="1"/>
          </p:cNvSpPr>
          <p:nvPr>
            <p:ph idx="1"/>
          </p:nvPr>
        </p:nvSpPr>
        <p:spPr>
          <a:xfrm>
            <a:off x="1355036" y="2044289"/>
            <a:ext cx="10515600" cy="4537264"/>
          </a:xfrm>
        </p:spPr>
        <p:txBody>
          <a:bodyPr>
            <a:noAutofit/>
          </a:bodyPr>
          <a:lstStyle/>
          <a:p>
            <a:pPr algn="just"/>
            <a:r>
              <a:rPr lang="en-US" sz="2400" dirty="0"/>
              <a:t>The Visitor design pattern is a behavioral pattern that allows you to add new operations to a group of related classes without modifying their structures. It is particularly useful when you have a stable set of classes but need to perform various operations on them, making it easy to extend functionality without altering the existing codebase.</a:t>
            </a:r>
          </a:p>
          <a:p>
            <a:pPr>
              <a:buNone/>
            </a:pPr>
            <a:r>
              <a:rPr lang="en-US" sz="2400" b="1" dirty="0">
                <a:effectLst/>
              </a:rPr>
              <a:t>In simpler terms :</a:t>
            </a:r>
          </a:p>
          <a:p>
            <a:pPr>
              <a:buFont typeface="Arial" panose="020B0604020202020204" pitchFamily="34" charset="0"/>
              <a:buChar char="•"/>
            </a:pPr>
            <a:r>
              <a:rPr lang="en-US" sz="2400" dirty="0"/>
              <a:t>You have a bunch of different objects (e.g., Car, Bike, Truck).</a:t>
            </a:r>
          </a:p>
          <a:p>
            <a:pPr>
              <a:buFont typeface="Arial" panose="020B0604020202020204" pitchFamily="34" charset="0"/>
              <a:buChar char="•"/>
            </a:pPr>
            <a:r>
              <a:rPr lang="en-US" sz="2400" dirty="0"/>
              <a:t>You want to do something with them (e.g., calculate price, print details) without changing their classes.</a:t>
            </a:r>
          </a:p>
          <a:p>
            <a:pPr>
              <a:buFont typeface="Arial" panose="020B0604020202020204" pitchFamily="34" charset="0"/>
              <a:buChar char="•"/>
            </a:pPr>
            <a:r>
              <a:rPr lang="en-US" sz="2400" dirty="0"/>
              <a:t>The Visitor pattern lets you "visit" these objects and apply the operation cleanly.</a:t>
            </a:r>
          </a:p>
          <a:p>
            <a:pPr algn="just"/>
            <a:endParaRPr lang="en-US" dirty="0"/>
          </a:p>
          <a:p>
            <a:endParaRPr lang="en-US" dirty="0"/>
          </a:p>
        </p:txBody>
      </p:sp>
    </p:spTree>
    <p:extLst>
      <p:ext uri="{BB962C8B-B14F-4D97-AF65-F5344CB8AC3E}">
        <p14:creationId xmlns:p14="http://schemas.microsoft.com/office/powerpoint/2010/main" val="1055925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551</TotalTime>
  <Words>1396</Words>
  <Application>Microsoft Office PowerPoint</Application>
  <PresentationFormat>Widescreen</PresentationFormat>
  <Paragraphs>210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Arial Rounded MT Bold</vt:lpstr>
      <vt:lpstr>Office Theme</vt:lpstr>
      <vt:lpstr>Visitor Design Pattern  </vt:lpstr>
      <vt:lpstr>Motivation : Why Use the Visitor Pattern?</vt:lpstr>
      <vt:lpstr>PowerPoint Presentation</vt:lpstr>
      <vt:lpstr>PowerPoint Presentation</vt:lpstr>
      <vt:lpstr>PowerPoint Presentation</vt:lpstr>
      <vt:lpstr>PowerPoint Presentation</vt:lpstr>
      <vt:lpstr>PowerPoint Presentation</vt:lpstr>
      <vt:lpstr>PowerPoint Presentation</vt:lpstr>
      <vt:lpstr>Intent of Visitor Design Pattern </vt:lpstr>
      <vt:lpstr>PowerPoint Presentation</vt:lpstr>
      <vt:lpstr>PowerPoint Presentation</vt:lpstr>
      <vt:lpstr>Role of Participants </vt:lpstr>
      <vt:lpstr>PowerPoint Presentation</vt:lpstr>
      <vt:lpstr>PowerPoint Presentation</vt:lpstr>
      <vt:lpstr>Consequences</vt:lpstr>
      <vt:lpstr>PowerPoint Presentation</vt:lpstr>
      <vt:lpstr>Cons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Visitor Design Pattern  </dc:title>
  <dc:creator>PRISHA DOSHI</dc:creator>
  <cp:lastModifiedBy>jignesh desai</cp:lastModifiedBy>
  <cp:revision>9</cp:revision>
  <dcterms:created xsi:type="dcterms:W3CDTF">2025-03-18T10:10:14Z</dcterms:created>
  <dcterms:modified xsi:type="dcterms:W3CDTF">2025-04-07T09:32:17Z</dcterms:modified>
</cp:coreProperties>
</file>