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1AE29A5-7238-41BF-AF6B-F692238B4F9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F163AE0-5F34-4816-AF74-A7E1A9A4720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DA4F2F-5F4C-4214-9682-948C184F30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F0E5D-09F5-4D99-B350-FA14136BE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7E30C-DD3D-46AA-9426-56913F4776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D89717-1AED-4F12-9754-F85CDBBE22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9D32B9-16CC-42B0-B422-7F60504938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61D5B5-5F5D-40AD-ADE2-3331722E6B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C329C3-99EF-411D-99FD-139387324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55CE73-6FC2-43CA-95C7-F7701AC8FF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80A8CE-E98E-4895-8A69-2F6120B575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0CEDF7-8E6A-4253-B366-125C1F17AE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3EB85B-28C2-41CC-8316-51006072D6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B9E5C-824E-4CBD-9955-590D0A242C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EB9BD9-73E5-4021-81BF-5EF2D4ECDF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D372DC-979F-41DD-AE1A-7316BA5A1C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169585-9DD8-482C-ADD6-E00718749D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CE6560-6FBA-421E-B3D1-1855FDE294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CD9BE8-2B87-4508-B3CD-30D7161B4C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A10AE-B008-4191-A36C-000C0F01D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894528-9878-4052-A554-FCADB8D794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519848-005A-4138-8860-1B40ADB07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72E3B-3A4A-4AEA-97B9-007E524661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6B4DA-75AE-4030-8407-9BF7844640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40549D-652C-4371-A6F9-5A1D4F44DB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DD5FC-A564-422B-B239-06ED3EDA7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8FEDBD-338E-4876-8B07-7C23C528610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5EEE1C-E819-4133-9F64-EE1707E7FC9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371600" y="908640"/>
            <a:ext cx="6400440" cy="472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Software Design Pattern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Topic : Builder  Design Pattern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                         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240160510008 –  Desai Manish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                                         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240160510037 –  Prajapati Praveen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457200" y="836640"/>
            <a:ext cx="8229240" cy="528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Builder Design Pattern is a creational design pattern that is used to construct complex object step by step.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ontent Placeholder 2"/>
          <p:cNvSpPr/>
          <p:nvPr/>
        </p:nvSpPr>
        <p:spPr>
          <a:xfrm>
            <a:off x="539640" y="692640"/>
            <a:ext cx="8229240" cy="52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6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Microsoft YaHei"/>
              </a:rPr>
              <a:t>Motivation: Why use the Builder design pattern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  Simplifies Object Creation: The Builder pattern helps create complex objects (like a software with multiple parts) by breaking it into smaller, easy-to-manage steps, making the process clearer and simpler.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   Avoids Complex Constructors: Instead of dealing with one large constructor with many parameters, the Builder pattern lets you set each part of an object separately, keeping the code cleaner and more manageable.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  Improves Code Readability: By building an object step-by-step, the Builder pattern makes the code more understandable because you can see clearly what each part of the object is without being overwhelmed by too many parameters.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457200" y="548640"/>
            <a:ext cx="7714800" cy="525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Structure diagram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1259640" y="1917000"/>
            <a:ext cx="1944000" cy="575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SDLCBuilder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5"/>
          <p:cNvSpPr/>
          <p:nvPr/>
        </p:nvSpPr>
        <p:spPr>
          <a:xfrm>
            <a:off x="1043640" y="3429000"/>
            <a:ext cx="2376000" cy="575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SDLCConcreteBuilder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Connector 7"/>
          <p:cNvCxnSpPr>
            <a:stCxn id="92" idx="2"/>
            <a:endCxn id="93" idx="0"/>
          </p:cNvCxnSpPr>
          <p:nvPr/>
        </p:nvCxnSpPr>
        <p:spPr>
          <a:xfrm>
            <a:off x="2231640" y="2492640"/>
            <a:ext cx="360" cy="936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95" name="Flowchart: Merge 10"/>
          <p:cNvSpPr/>
          <p:nvPr/>
        </p:nvSpPr>
        <p:spPr>
          <a:xfrm rot="10800000">
            <a:off x="2178000" y="2637360"/>
            <a:ext cx="107640" cy="107640"/>
          </a:xfrm>
          <a:prstGeom prst="flowChartMerge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Rectangle 13"/>
          <p:cNvSpPr/>
          <p:nvPr/>
        </p:nvSpPr>
        <p:spPr>
          <a:xfrm>
            <a:off x="4356000" y="3429000"/>
            <a:ext cx="2232000" cy="575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SoftwareProject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" name="Straight Arrow Connector 15"/>
          <p:cNvCxnSpPr>
            <a:stCxn id="93" idx="3"/>
            <a:endCxn id="96" idx="1"/>
          </p:cNvCxnSpPr>
          <p:nvPr/>
        </p:nvCxnSpPr>
        <p:spPr>
          <a:xfrm>
            <a:off x="3419640" y="3716640"/>
            <a:ext cx="936720" cy="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57200" y="116640"/>
            <a:ext cx="8229240" cy="662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diagram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1"/>
          <a:stretch/>
        </p:blipFill>
        <p:spPr>
          <a:xfrm>
            <a:off x="1166400" y="980640"/>
            <a:ext cx="6810840" cy="5810760"/>
          </a:xfrm>
          <a:prstGeom prst="rect">
            <a:avLst/>
          </a:prstGeom>
          <a:ln w="0">
            <a:noFill/>
          </a:ln>
        </p:spPr>
      </p:pic>
      <p:cxnSp>
        <p:nvCxnSpPr>
          <p:cNvPr id="100" name="Straight Connector 8"/>
          <p:cNvCxnSpPr/>
          <p:nvPr/>
        </p:nvCxnSpPr>
        <p:spPr>
          <a:xfrm>
            <a:off x="4067640" y="2204640"/>
            <a:ext cx="648720" cy="3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101" name="Straight Arrow Connector 21"/>
          <p:cNvCxnSpPr/>
          <p:nvPr/>
        </p:nvCxnSpPr>
        <p:spPr>
          <a:xfrm>
            <a:off x="6310080" y="4077000"/>
            <a:ext cx="360" cy="523800"/>
          </a:xfrm>
          <a:prstGeom prst="straightConnector1">
            <a:avLst/>
          </a:prstGeom>
          <a:ln>
            <a:solidFill>
              <a:srgbClr val="7d5fa0"/>
            </a:solidFill>
            <a:round/>
            <a:tailEnd len="med" type="arrow" w="med"/>
          </a:ln>
        </p:spPr>
      </p:cxnSp>
      <p:sp>
        <p:nvSpPr>
          <p:cNvPr id="102" name="Isosceles Triangle 23"/>
          <p:cNvSpPr/>
          <p:nvPr/>
        </p:nvSpPr>
        <p:spPr>
          <a:xfrm rot="16200000">
            <a:off x="4212000" y="2133360"/>
            <a:ext cx="143640" cy="14364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457200" y="692640"/>
            <a:ext cx="8229240" cy="5433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Role Of Particioent: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1.     Builder Interface (SDLCBuilder)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Role: Defines the blueprint for building a complex object.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Responsibility: Declares methods to set different phases of software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development.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Ensures a step-by-step approach to object creation.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2.     Concrete Builder (SDLCConcreteBuilder 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Role: Implements the builder interface to construct and assemble a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SoftwareProject.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Responsibility: Maintains an instance of SoftwareProject.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Implements methods to set each phase of the project.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Returns the final SoftwareProject object.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3.      Product (SoftwareProject)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Role: The final complex object that is built.</a:t>
            </a:r>
            <a:br>
              <a:rPr sz="2200"/>
            </a:b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         Responsibility : Stores all information related to the software project.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457200" y="548640"/>
            <a:ext cx="8229240" cy="55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Consequences: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Benefits: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1.  Encapsulates Object Construction Logic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builder class handles the complexity of object creation.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client only cares about setting values without worrying about how the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object is built.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2.  Allows Object Customization (Simple Explanation)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Builder Pattern lets you create objects step by step, so you can choose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which parts to include and which to skip.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Step-by-Step Object Creation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Builder Design Pattern is a creational design pattern that is used to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construct complex objects step by step.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57200" y="476640"/>
            <a:ext cx="8229240" cy="56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Drawbacks 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1.    More Code Complexity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Builder Pattern requires extra classes (Builder, ConcreteBuilder,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Product).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simple objects, using a constructor or setters is easier.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2.     Slower Performance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Unlike a constructor, the builder creates objects in multiple steps, which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takes more time.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Application>LibreOffice/7.4.2.3$Windows_X86_64 LibreOffice_project/382eef1f22670f7f4118c8c2dd222ec7ad009daf</Application>
  <AppVersion>15.0000</AppVersion>
  <Words>298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2025-03-24T06:01:52Z</dcterms:created>
  <dc:creator>MAHADEV</dc:creator>
  <dc:description/>
  <dc:language>en-US</dc:language>
  <cp:lastModifiedBy/>
  <dcterms:modified xsi:type="dcterms:W3CDTF">2025-04-07T16:07:50Z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8</vt:i4>
  </property>
</Properties>
</file>