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2" r:id="rId5"/>
    <p:sldId id="304" r:id="rId6"/>
    <p:sldId id="307" r:id="rId7"/>
    <p:sldId id="328" r:id="rId8"/>
    <p:sldId id="325" r:id="rId9"/>
    <p:sldId id="282" r:id="rId10"/>
    <p:sldId id="326" r:id="rId11"/>
    <p:sldId id="327" r:id="rId12"/>
    <p:sldId id="331" r:id="rId13"/>
    <p:sldId id="330" r:id="rId14"/>
    <p:sldId id="297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5388" autoAdjust="0"/>
  </p:normalViewPr>
  <p:slideViewPr>
    <p:cSldViewPr snapToGrid="0" snapToObjects="1">
      <p:cViewPr>
        <p:scale>
          <a:sx n="80" d="100"/>
          <a:sy n="80" d="100"/>
        </p:scale>
        <p:origin x="-306" y="-606"/>
      </p:cViewPr>
      <p:guideLst>
        <p:guide orient="horz" pos="2616"/>
        <p:guide orient="horz" pos="3264"/>
        <p:guide orient="horz"/>
        <p:guide orient="horz" pos="4008"/>
        <p:guide orient="horz" pos="2352"/>
        <p:guide orient="horz" pos="2448"/>
        <p:guide pos="691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xmlns="" id="{BA5D5A72-CB6F-F8DE-E2C9-90459C8C3D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E66FD7FF-2869-7902-36B2-2B229AB9AB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B1457C88-4472-81CF-02AF-4421E0A308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D014917C-8694-B4A4-A211-0F31F00E24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A7DB6972-BB75-254A-BA88-C0C3E6E93B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xmlns="" id="{790E862E-398F-571C-EC2C-3D17164DE0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xmlns="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xmlns="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xmlns="" id="{D5595DD5-43B0-252F-8BC6-6B74340C5B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xmlns="" id="{BC3A3767-6C5E-8188-0A49-955BBACE37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xmlns="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xmlns="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xmlns="" id="{C6639AD7-128F-B39D-B45F-0F22A2C6D6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xmlns="" id="{48479A23-C29C-C711-510C-05B69B8822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xmlns="" id="{F3DC42FA-4B8F-2EFC-CAB4-1CCAB93BEB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76CF4B8-1811-BD21-43A7-560AC4724F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0B7B4F0-D3BC-63DF-6429-F771BE5A32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xmlns="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xmlns="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AEF1F750-031C-BDB7-BD7B-9CBE17406F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FEB515B5-2D9F-58E1-6E3C-CCBF105D89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xmlns="" id="{5CCFEDF9-5B69-87BA-8A33-35033DA401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C6B5F91-ABF5-D0B6-E43F-40CEDC3A6D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2D64F1-27B6-A1E5-4F44-A6029FAB30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A626DE4B-D4E5-B36A-89FA-7C0E87AFC3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95243571-BE64-3777-F992-88FC43A605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DFAE2CB-0EAD-E788-FCB7-FB12F69391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AA6B609-D718-DB49-892F-7E49376CC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5923D9E-9381-3D11-B31A-1BF5C97F35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xmlns="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F297964-0B81-31DC-6D6D-1414832238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xmlns="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xmlns="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xmlns="" id="{EFFAEAD9-58A9-096B-C6D0-58F7AD08EB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537D12D-0FCA-3396-988D-452D3D526E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1710CE8-8A83-C0D3-623E-AFCC6C6A29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AA66C80-37C3-6D28-7564-733A30B2CD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xmlns="" id="{D9DB7C23-E0CF-A75F-BFFD-4E7679AF4A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xmlns="" id="{4D62A0CC-A0CE-403A-A167-27225B2C60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xmlns="" id="{F8AD83DA-A293-6D56-F606-7C98C403A3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6F8B46B-EF6E-BC12-09E2-0F3B779197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D7B4F11-E150-473B-98F5-6E6AC96468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xmlns="" id="{A8E2FA61-C047-21BB-AA50-F84AD76854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xmlns="" id="{1A2791BA-760E-9FA5-8743-D0B699FC98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xmlns="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xmlns="" id="{2A3EC91E-4089-D366-06D3-3E66F93DFA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xmlns="" id="{70F595E1-C910-3710-90E9-AF5FFCE058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xmlns="" id="{AA39EF58-54F1-4AC9-1D83-2E7DEEAAEA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xmlns="" id="{0C320934-59CC-4123-C7C1-FEEE89F304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xmlns="" id="{EC46DC71-C12A-96C8-3FE2-AA95AB58B3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xmlns="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xmlns="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xmlns="" id="{CD2D664E-6702-6607-A37E-2E99614491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xmlns="" id="{951C5737-DF7E-D671-AC74-9E488335BC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F232A1E1-DD38-15EA-6CA1-A84950EC43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xmlns="" id="{B9036D42-A06F-E6EE-BB91-8BAF045198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xmlns="" id="{86E0540C-3355-A50D-AC61-047B54B70C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xmlns="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xmlns="" id="{3C7B0BB3-A5CA-7C72-DC39-AD00EC9096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xmlns="" id="{07871527-68A5-0A5C-F5A6-A80523BAC9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CEB118B3-9B06-AD11-738A-7A0651F98B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0EA94262-504E-06F2-F383-E832C37B12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xmlns="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xmlns="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xmlns="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xmlns="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76CF4B8-1811-BD21-43A7-560AC4724F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30B7B4F0-D3BC-63DF-6429-F771BE5A32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xmlns="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B9152F76-E42E-3D76-6BDB-2FA0D69216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xmlns="" id="{ED0348C7-D83F-0AD7-2539-41219A7956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xmlns="" id="{E911AA2D-BE77-278D-CD2E-2EB3E180F3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xmlns="" id="{B6CE0BA6-C0FD-AC39-6C31-8477E0CAFD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xmlns="" id="{666AD1A4-36DE-12F3-BB78-BA678A5957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xmlns="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28259CF0-6BC5-3693-6F49-C4489C07C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xmlns="" id="{9019DA73-2516-F3D2-ECDB-620C90483D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5665DA82-D253-8EC5-5DFB-F0266ED9FB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xmlns="" id="{A8B7F1F1-806C-8D65-7340-220A0C4653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E76518D4-6149-BA03-3BE5-6A13A792C1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xmlns="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3507" y="810227"/>
            <a:ext cx="6784985" cy="3831221"/>
          </a:xfrm>
        </p:spPr>
        <p:txBody>
          <a:bodyPr anchor="ctr"/>
          <a:lstStyle/>
          <a:p>
            <a:r>
              <a:rPr lang="en-US" u="sng" dirty="0" smtClean="0"/>
              <a:t>Online </a:t>
            </a:r>
            <a:r>
              <a:rPr lang="en-US" u="sng" dirty="0" err="1" smtClean="0"/>
              <a:t>Photoghrapher</a:t>
            </a:r>
            <a:r>
              <a:rPr lang="en-US" u="sng" dirty="0" smtClean="0"/>
              <a:t> Hiring System</a:t>
            </a:r>
            <a:endParaRPr lang="en-US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1B16AB-E564-F3F2-6823-6BB92342C1C1}"/>
              </a:ext>
            </a:extLst>
          </p:cNvPr>
          <p:cNvSpPr txBox="1"/>
          <p:nvPr/>
        </p:nvSpPr>
        <p:spPr>
          <a:xfrm>
            <a:off x="4178710" y="5546186"/>
            <a:ext cx="3598607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 Black (Headings)"/>
              </a:rPr>
              <a:t>Prepared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Arial Black (Headings)"/>
              </a:rPr>
              <a:t>By</a:t>
            </a:r>
            <a:r>
              <a:rPr lang="en-US" sz="2400" b="1" dirty="0">
                <a:solidFill>
                  <a:schemeClr val="accent1"/>
                </a:solidFill>
              </a:rPr>
              <a:t>:</a:t>
            </a:r>
          </a:p>
          <a:p>
            <a:pPr algn="ctr"/>
            <a:endParaRPr lang="en-US" sz="600" b="1" dirty="0">
              <a:solidFill>
                <a:schemeClr val="accent1"/>
              </a:solidFill>
            </a:endParaRPr>
          </a:p>
          <a:p>
            <a:pPr algn="ctr"/>
            <a:endParaRPr lang="en-US" sz="100" b="1" dirty="0">
              <a:solidFill>
                <a:schemeClr val="accent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Manish Desai</a:t>
            </a:r>
          </a:p>
          <a:p>
            <a:pPr algn="ctr"/>
            <a:r>
              <a:rPr lang="en-US" sz="2400" b="1" dirty="0" smtClean="0">
                <a:solidFill>
                  <a:schemeClr val="accent1"/>
                </a:solidFill>
              </a:rPr>
              <a:t>240160510008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F9E94E-F697-E544-8369-E6CDA9BA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dictionary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2B158D5-6436-EFD3-1374-9204E5DF8A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meicine_data</a:t>
            </a:r>
          </a:p>
          <a:p>
            <a:pPr lvl="1" indent="0">
              <a:buNone/>
            </a:pPr>
            <a:r>
              <a:rPr lang="en-US" dirty="0"/>
              <a:t>	</a:t>
            </a:r>
            <a:r>
              <a:rPr lang="en-US" dirty="0" err="1"/>
              <a:t>medicine_id</a:t>
            </a:r>
            <a:endParaRPr lang="en-US" dirty="0"/>
          </a:p>
          <a:p>
            <a:pPr lvl="1" indent="0">
              <a:buNone/>
            </a:pPr>
            <a:r>
              <a:rPr lang="en-US" dirty="0"/>
              <a:t>	</a:t>
            </a:r>
            <a:r>
              <a:rPr lang="en-US" dirty="0" err="1"/>
              <a:t>medicine_name</a:t>
            </a:r>
            <a:endParaRPr lang="en-US" dirty="0"/>
          </a:p>
          <a:p>
            <a:pPr lvl="1" indent="0">
              <a:buNone/>
            </a:pPr>
            <a:r>
              <a:rPr lang="en-US" dirty="0"/>
              <a:t>	</a:t>
            </a:r>
            <a:r>
              <a:rPr lang="en-US" dirty="0" err="1"/>
              <a:t>mfg_date</a:t>
            </a:r>
            <a:endParaRPr lang="en-US" dirty="0"/>
          </a:p>
          <a:p>
            <a:pPr lvl="1" indent="0">
              <a:buNone/>
            </a:pPr>
            <a:r>
              <a:rPr lang="en-US" dirty="0"/>
              <a:t>	</a:t>
            </a:r>
            <a:r>
              <a:rPr lang="en-US" dirty="0" err="1"/>
              <a:t>exp_date</a:t>
            </a: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xmlns="" id="{934CD8C6-739F-02C6-F5C4-D600F560A5A7}"/>
              </a:ext>
            </a:extLst>
          </p:cNvPr>
          <p:cNvSpPr/>
          <p:nvPr/>
        </p:nvSpPr>
        <p:spPr>
          <a:xfrm>
            <a:off x="914400" y="2303027"/>
            <a:ext cx="3283119" cy="1954341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CF615790-F602-D229-0786-0974427AAF1F}"/>
              </a:ext>
            </a:extLst>
          </p:cNvPr>
          <p:cNvSpPr txBox="1">
            <a:spLocks/>
          </p:cNvSpPr>
          <p:nvPr/>
        </p:nvSpPr>
        <p:spPr>
          <a:xfrm>
            <a:off x="914400" y="2303028"/>
            <a:ext cx="3283119" cy="372033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meicine_data:</a:t>
            </a:r>
          </a:p>
          <a:p>
            <a:endParaRPr lang="en-US" dirty="0"/>
          </a:p>
          <a:p>
            <a:pPr lvl="1" indent="0">
              <a:buFont typeface="Arial" panose="020B0604020202020204" pitchFamily="34" charset="0"/>
              <a:buNone/>
            </a:pPr>
            <a:r>
              <a:rPr lang="en-US" dirty="0"/>
              <a:t>It stores the all detail about medicine like medicine  id, name, mfg date, exp date and price.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xmlns="" id="{D2582886-FF99-6FEF-60D1-0EE7A9DED72D}"/>
              </a:ext>
            </a:extLst>
          </p:cNvPr>
          <p:cNvSpPr txBox="1">
            <a:spLocks/>
          </p:cNvSpPr>
          <p:nvPr/>
        </p:nvSpPr>
        <p:spPr>
          <a:xfrm>
            <a:off x="4709532" y="2303028"/>
            <a:ext cx="3284951" cy="1954340"/>
          </a:xfrm>
          <a:prstGeom prst="rect">
            <a:avLst/>
          </a:prstGeom>
          <a:ln>
            <a:solidFill>
              <a:srgbClr val="202C8F"/>
            </a:solidFill>
          </a:ln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doctor_data</a:t>
            </a:r>
            <a:r>
              <a:rPr lang="en-US" dirty="0"/>
              <a:t>:</a:t>
            </a:r>
          </a:p>
          <a:p>
            <a:endParaRPr lang="en-US" dirty="0"/>
          </a:p>
          <a:p>
            <a:pPr lvl="1" indent="0">
              <a:buFont typeface="Arial" panose="020B0604020202020204" pitchFamily="34" charset="0"/>
              <a:buNone/>
            </a:pPr>
            <a:r>
              <a:rPr lang="en-US" dirty="0"/>
              <a:t>It store the doctor data like doctor id, name of doctor, type of the doctor and the fee of doctor</a:t>
            </a:r>
          </a:p>
        </p:txBody>
      </p:sp>
    </p:spTree>
    <p:extLst>
      <p:ext uri="{BB962C8B-B14F-4D97-AF65-F5344CB8AC3E}">
        <p14:creationId xmlns:p14="http://schemas.microsoft.com/office/powerpoint/2010/main" val="98838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962" y="2900516"/>
            <a:ext cx="3716593" cy="76546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68679A6B-A3D3-19FC-FD37-F7BEBA32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181" y="816016"/>
            <a:ext cx="6583680" cy="740166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79" y="1858297"/>
            <a:ext cx="8506870" cy="44475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Looking for the perfect photographer for your event? Whether it’s a wedding, birthday, corporate event, or any special occasion, </a:t>
            </a:r>
            <a:r>
              <a:rPr lang="en-US" dirty="0" smtClean="0"/>
              <a:t>makes </a:t>
            </a:r>
            <a:r>
              <a:rPr lang="en-US" dirty="0"/>
              <a:t>it easy to find and hire professional photographers online</a:t>
            </a:r>
            <a:r>
              <a:rPr lang="en-US" dirty="0" smtClean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With just a few clicks, you can browse profiles, </a:t>
            </a:r>
            <a:r>
              <a:rPr lang="en-US" dirty="0" smtClean="0"/>
              <a:t>check availability</a:t>
            </a:r>
            <a:r>
              <a:rPr lang="en-US" dirty="0"/>
              <a:t>, view portfolios, and book a photographer that fits your style and budget.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44" y="687997"/>
            <a:ext cx="5723586" cy="826171"/>
          </a:xfrm>
        </p:spPr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BC729AD-FF35-E235-1548-6CA3D503E615}"/>
              </a:ext>
            </a:extLst>
          </p:cNvPr>
          <p:cNvSpPr txBox="1">
            <a:spLocks/>
          </p:cNvSpPr>
          <p:nvPr/>
        </p:nvSpPr>
        <p:spPr>
          <a:xfrm>
            <a:off x="784614" y="1664602"/>
            <a:ext cx="8506870" cy="390045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/>
              <a:t>Many current platforms have high pricing without clear breakdowns, making it hard for users to know if they’re getting a good deal. These systems are often not user-friendly, which makes booking a photographer confusing or time-consuming.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Also, users usually don’t get to see the actual photos that were delivered to previous clients – they only see the ones the photographer chooses to post. This makes it hard to decide which photographer is truly the best for their event.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5EBC1D-F776-5E8C-48C8-47E5D4DA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842" y="-33578"/>
            <a:ext cx="6450944" cy="393659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Sabon Next LT (Body)"/>
              </a:rPr>
              <a:t>Activity diagram (whole system)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xmlns="" id="{13971033-84BA-146A-983F-3F1C526FE853}"/>
              </a:ext>
            </a:extLst>
          </p:cNvPr>
          <p:cNvSpPr/>
          <p:nvPr/>
        </p:nvSpPr>
        <p:spPr>
          <a:xfrm>
            <a:off x="5715554" y="6252528"/>
            <a:ext cx="457200" cy="457200"/>
          </a:xfrm>
          <a:prstGeom prst="flowChartConnector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546265"/>
            <a:ext cx="6858000" cy="616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3FE343-A401-758B-475A-D3AB7AC6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72" y="-374810"/>
            <a:ext cx="11022434" cy="779978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Sabon Next LT (Body)"/>
                <a:cs typeface="Times New Roman" panose="02020603050405020304" pitchFamily="18" charset="0"/>
              </a:rPr>
              <a:t>Er diagram (current system)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0844005-516B-4FCF-B453-D087CE212BA4}"/>
              </a:ext>
            </a:extLst>
          </p:cNvPr>
          <p:cNvSpPr/>
          <p:nvPr/>
        </p:nvSpPr>
        <p:spPr>
          <a:xfrm>
            <a:off x="2015536" y="1019302"/>
            <a:ext cx="1927912" cy="4714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A9C6A4D-8CE6-7683-AA98-A0BE76E127B2}"/>
              </a:ext>
            </a:extLst>
          </p:cNvPr>
          <p:cNvSpPr/>
          <p:nvPr/>
        </p:nvSpPr>
        <p:spPr>
          <a:xfrm>
            <a:off x="8414808" y="1019302"/>
            <a:ext cx="2276560" cy="4714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dirty="0" smtClean="0"/>
              <a:t>ost</a:t>
            </a:r>
            <a:endParaRPr lang="en-US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xmlns="" id="{0422BE84-0F45-1CC6-4662-A7F52CA7E9F7}"/>
              </a:ext>
            </a:extLst>
          </p:cNvPr>
          <p:cNvSpPr/>
          <p:nvPr/>
        </p:nvSpPr>
        <p:spPr>
          <a:xfrm>
            <a:off x="5393090" y="5338885"/>
            <a:ext cx="1405817" cy="62471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</a:t>
            </a:r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xmlns="" id="{C21E44EA-8F85-7308-3207-CAB9E922DCAE}"/>
              </a:ext>
            </a:extLst>
          </p:cNvPr>
          <p:cNvCxnSpPr>
            <a:stCxn id="19" idx="3"/>
            <a:endCxn id="7" idx="3"/>
          </p:cNvCxnSpPr>
          <p:nvPr/>
        </p:nvCxnSpPr>
        <p:spPr>
          <a:xfrm flipV="1">
            <a:off x="6798907" y="1255047"/>
            <a:ext cx="3892461" cy="4396197"/>
          </a:xfrm>
          <a:prstGeom prst="bentConnector3">
            <a:avLst>
              <a:gd name="adj1" fmla="val 10587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xmlns="" id="{06A2418F-D484-8BF5-3561-6AFAF6520DBE}"/>
              </a:ext>
            </a:extLst>
          </p:cNvPr>
          <p:cNvSpPr/>
          <p:nvPr/>
        </p:nvSpPr>
        <p:spPr>
          <a:xfrm>
            <a:off x="5412655" y="3351140"/>
            <a:ext cx="1666865" cy="107162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5E6A78D-9BA5-F70C-0924-8BFE01B33ACE}"/>
              </a:ext>
            </a:extLst>
          </p:cNvPr>
          <p:cNvSpPr txBox="1"/>
          <p:nvPr/>
        </p:nvSpPr>
        <p:spPr>
          <a:xfrm>
            <a:off x="5671934" y="3722955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D56847D1-A3E0-CABA-CBB1-4AD46C19BC12}"/>
              </a:ext>
            </a:extLst>
          </p:cNvPr>
          <p:cNvCxnSpPr>
            <a:stCxn id="6" idx="2"/>
            <a:endCxn id="12" idx="1"/>
          </p:cNvCxnSpPr>
          <p:nvPr/>
        </p:nvCxnSpPr>
        <p:spPr>
          <a:xfrm rot="16200000" flipH="1">
            <a:off x="2997993" y="1472289"/>
            <a:ext cx="2396161" cy="243316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xmlns="" id="{EF7F2D64-9122-50FB-6D31-8970DCECDBF9}"/>
              </a:ext>
            </a:extLst>
          </p:cNvPr>
          <p:cNvCxnSpPr>
            <a:stCxn id="12" idx="3"/>
            <a:endCxn id="7" idx="2"/>
          </p:cNvCxnSpPr>
          <p:nvPr/>
        </p:nvCxnSpPr>
        <p:spPr>
          <a:xfrm flipV="1">
            <a:off x="7079520" y="1490791"/>
            <a:ext cx="2473568" cy="239616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xmlns="" id="{486F1E22-1415-4EFF-77D2-C46748267018}"/>
              </a:ext>
            </a:extLst>
          </p:cNvPr>
          <p:cNvSpPr/>
          <p:nvPr/>
        </p:nvSpPr>
        <p:spPr>
          <a:xfrm>
            <a:off x="5671933" y="926775"/>
            <a:ext cx="1119545" cy="65654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/>
          <p:cNvCxnSpPr>
            <a:stCxn id="6" idx="3"/>
            <a:endCxn id="46" idx="1"/>
          </p:cNvCxnSpPr>
          <p:nvPr/>
        </p:nvCxnSpPr>
        <p:spPr>
          <a:xfrm>
            <a:off x="3943448" y="1255047"/>
            <a:ext cx="17284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3"/>
            <a:endCxn id="7" idx="1"/>
          </p:cNvCxnSpPr>
          <p:nvPr/>
        </p:nvCxnSpPr>
        <p:spPr>
          <a:xfrm>
            <a:off x="6791478" y="1255047"/>
            <a:ext cx="16233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589934"/>
            <a:ext cx="7965461" cy="635593"/>
          </a:xfrm>
        </p:spPr>
        <p:txBody>
          <a:bodyPr/>
          <a:lstStyle/>
          <a:p>
            <a:r>
              <a:rPr lang="en-US" dirty="0"/>
              <a:t>New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703261"/>
            <a:ext cx="7965460" cy="448123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new system aims to make getting medicines from the store safer and more reliable.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Now, before anyone gets their medicines, the store owner arranges for the person meet a doctor.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doctor talks to them and figures out what medication they need.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This makes sure they get the right medicines for their health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Doctor give prescription to the customer as per their need.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Customer take the prescription and gave it to the medical store owner and then they take the medicine and pay both doctor and the medical store owner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2A7602-496D-82DA-C2EE-62EB10BB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16" y="-98784"/>
            <a:ext cx="7424298" cy="541296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Sabon Next LT (Body)"/>
              </a:rPr>
              <a:t>Dataflow diagram : context level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9D877B2B-BAC2-81BF-00B8-A83EAE0BA4C5}"/>
              </a:ext>
            </a:extLst>
          </p:cNvPr>
          <p:cNvSpPr/>
          <p:nvPr/>
        </p:nvSpPr>
        <p:spPr>
          <a:xfrm>
            <a:off x="4685070" y="4030703"/>
            <a:ext cx="2138518" cy="20254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B893D2C-1F5A-738B-86E0-BF08097501D0}"/>
              </a:ext>
            </a:extLst>
          </p:cNvPr>
          <p:cNvSpPr txBox="1"/>
          <p:nvPr/>
        </p:nvSpPr>
        <p:spPr>
          <a:xfrm>
            <a:off x="4788309" y="4466344"/>
            <a:ext cx="193204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/>
              <a:t>Medical prescription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8E0DB37-96D0-00F0-1A89-C6D50228C714}"/>
              </a:ext>
            </a:extLst>
          </p:cNvPr>
          <p:cNvSpPr/>
          <p:nvPr/>
        </p:nvSpPr>
        <p:spPr>
          <a:xfrm>
            <a:off x="1233948" y="1370098"/>
            <a:ext cx="1897626" cy="541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2E5F2D1-445F-2378-A6B1-F8E796676DF0}"/>
              </a:ext>
            </a:extLst>
          </p:cNvPr>
          <p:cNvSpPr/>
          <p:nvPr/>
        </p:nvSpPr>
        <p:spPr>
          <a:xfrm>
            <a:off x="4606411" y="1367035"/>
            <a:ext cx="2300750" cy="541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Medical Store Owner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0500307-B349-8FBE-9A41-0A0AB52041AE}"/>
              </a:ext>
            </a:extLst>
          </p:cNvPr>
          <p:cNvSpPr/>
          <p:nvPr/>
        </p:nvSpPr>
        <p:spPr>
          <a:xfrm>
            <a:off x="8381998" y="1370098"/>
            <a:ext cx="1897626" cy="541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xmlns="" id="{8DAD9658-821E-9B60-EAA9-6111CC3148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53450" y="2257854"/>
            <a:ext cx="2631086" cy="1932039"/>
          </a:xfrm>
          <a:prstGeom prst="bentConnector3">
            <a:avLst>
              <a:gd name="adj1" fmla="val 1000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10D4E52-DDD7-ED29-5270-88063ECFA4D9}"/>
              </a:ext>
            </a:extLst>
          </p:cNvPr>
          <p:cNvSpPr txBox="1"/>
          <p:nvPr/>
        </p:nvSpPr>
        <p:spPr>
          <a:xfrm>
            <a:off x="2894921" y="4034457"/>
            <a:ext cx="211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Request Medicine</a:t>
            </a:r>
          </a:p>
          <a:p>
            <a:r>
              <a:rPr lang="en-US" sz="1400" dirty="0"/>
              <a:t>(have prescription or not)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xmlns="" id="{7F3EC320-0301-9600-C7BF-554DC76FDBE4}"/>
              </a:ext>
            </a:extLst>
          </p:cNvPr>
          <p:cNvCxnSpPr/>
          <p:nvPr/>
        </p:nvCxnSpPr>
        <p:spPr>
          <a:xfrm rot="16200000" flipV="1">
            <a:off x="2093309" y="2294871"/>
            <a:ext cx="2975238" cy="2208284"/>
          </a:xfrm>
          <a:prstGeom prst="bentConnector3">
            <a:avLst>
              <a:gd name="adj1" fmla="val -5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xmlns="" id="{009447C8-CBA9-2B37-AF17-41A6E6DDB9E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62727" y="2315813"/>
            <a:ext cx="3470439" cy="2654425"/>
          </a:xfrm>
          <a:prstGeom prst="bentConnector3">
            <a:avLst>
              <a:gd name="adj1" fmla="val 4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xmlns="" id="{3F2425E8-FC37-702F-CCF1-A7A9D909B11E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H="1">
            <a:off x="1358991" y="2120270"/>
            <a:ext cx="3851724" cy="3426792"/>
          </a:xfrm>
          <a:prstGeom prst="bentConnector3">
            <a:avLst>
              <a:gd name="adj1" fmla="val 1001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xmlns="" id="{75532403-AFDB-9F7F-E89A-936FA099AFC0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6229914" y="2386077"/>
            <a:ext cx="3575581" cy="2626215"/>
          </a:xfrm>
          <a:prstGeom prst="bentConnector3">
            <a:avLst>
              <a:gd name="adj1" fmla="val 1000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xmlns="" id="{50B96AF4-4A08-A210-8659-0DF8F6403E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19690" y="2208467"/>
            <a:ext cx="2730003" cy="2128681"/>
          </a:xfrm>
          <a:prstGeom prst="bentConnector3">
            <a:avLst>
              <a:gd name="adj1" fmla="val 6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B9994096-EC5C-4223-1F75-12D37D41E46E}"/>
              </a:ext>
            </a:extLst>
          </p:cNvPr>
          <p:cNvCxnSpPr>
            <a:stCxn id="8" idx="2"/>
            <a:endCxn id="5" idx="0"/>
          </p:cNvCxnSpPr>
          <p:nvPr/>
        </p:nvCxnSpPr>
        <p:spPr>
          <a:xfrm flipH="1">
            <a:off x="5754329" y="1908331"/>
            <a:ext cx="2457" cy="212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4F0CFA7C-16DC-6ED8-60AB-07704F66AA21}"/>
              </a:ext>
            </a:extLst>
          </p:cNvPr>
          <p:cNvCxnSpPr>
            <a:cxnSpLocks/>
          </p:cNvCxnSpPr>
          <p:nvPr/>
        </p:nvCxnSpPr>
        <p:spPr>
          <a:xfrm flipH="1">
            <a:off x="5271318" y="1911394"/>
            <a:ext cx="29273" cy="224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5DAE2562-2444-11E9-4793-2A0F0FF8E57E}"/>
              </a:ext>
            </a:extLst>
          </p:cNvPr>
          <p:cNvCxnSpPr>
            <a:cxnSpLocks/>
          </p:cNvCxnSpPr>
          <p:nvPr/>
        </p:nvCxnSpPr>
        <p:spPr>
          <a:xfrm flipV="1">
            <a:off x="6253316" y="1911394"/>
            <a:ext cx="0" cy="224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CBF7664-F3A9-EBBA-C1FB-91315DC06615}"/>
              </a:ext>
            </a:extLst>
          </p:cNvPr>
          <p:cNvSpPr txBox="1"/>
          <p:nvPr/>
        </p:nvSpPr>
        <p:spPr>
          <a:xfrm>
            <a:off x="3150512" y="4637808"/>
            <a:ext cx="1553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Join meeting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7A3E9544-C251-A0A8-67D6-8361CD744101}"/>
              </a:ext>
            </a:extLst>
          </p:cNvPr>
          <p:cNvSpPr txBox="1"/>
          <p:nvPr/>
        </p:nvSpPr>
        <p:spPr>
          <a:xfrm>
            <a:off x="2526978" y="5073530"/>
            <a:ext cx="1738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Receives medicines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F767B5FB-F41E-D246-8385-F88AB5A8E4B9}"/>
              </a:ext>
            </a:extLst>
          </p:cNvPr>
          <p:cNvSpPr txBox="1"/>
          <p:nvPr/>
        </p:nvSpPr>
        <p:spPr>
          <a:xfrm>
            <a:off x="2961744" y="5486973"/>
            <a:ext cx="967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Payment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469C734-4424-E1C3-D93B-4315B67C9486}"/>
              </a:ext>
            </a:extLst>
          </p:cNvPr>
          <p:cNvSpPr txBox="1"/>
          <p:nvPr/>
        </p:nvSpPr>
        <p:spPr>
          <a:xfrm rot="16200000">
            <a:off x="4364533" y="2881330"/>
            <a:ext cx="1553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Arrange meeting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33E415E-6BAE-F8D2-4BAC-9515039162EB}"/>
              </a:ext>
            </a:extLst>
          </p:cNvPr>
          <p:cNvSpPr txBox="1"/>
          <p:nvPr/>
        </p:nvSpPr>
        <p:spPr>
          <a:xfrm rot="16200000">
            <a:off x="4723369" y="2805164"/>
            <a:ext cx="1749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Medicine dispense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D655F098-188B-77A7-6015-25265D5E2027}"/>
              </a:ext>
            </a:extLst>
          </p:cNvPr>
          <p:cNvSpPr txBox="1"/>
          <p:nvPr/>
        </p:nvSpPr>
        <p:spPr>
          <a:xfrm rot="16200000">
            <a:off x="5368167" y="2966831"/>
            <a:ext cx="1553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Receive payment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A88D074B-D9AF-639B-DBF8-2B1F938652BD}"/>
              </a:ext>
            </a:extLst>
          </p:cNvPr>
          <p:cNvSpPr txBox="1"/>
          <p:nvPr/>
        </p:nvSpPr>
        <p:spPr>
          <a:xfrm>
            <a:off x="7171879" y="4347923"/>
            <a:ext cx="1270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Join meeting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75C7FF0F-4658-D087-20A7-57D5E408144B}"/>
              </a:ext>
            </a:extLst>
          </p:cNvPr>
          <p:cNvSpPr txBox="1"/>
          <p:nvPr/>
        </p:nvSpPr>
        <p:spPr>
          <a:xfrm>
            <a:off x="7025221" y="4965808"/>
            <a:ext cx="2103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Give consultation and</a:t>
            </a:r>
          </a:p>
          <a:p>
            <a:r>
              <a:rPr lang="en-US" sz="1400" dirty="0"/>
              <a:t>Provide prescription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A7DED786-02BA-6CD5-282E-463C4EF66C5A}"/>
              </a:ext>
            </a:extLst>
          </p:cNvPr>
          <p:cNvSpPr txBox="1"/>
          <p:nvPr/>
        </p:nvSpPr>
        <p:spPr>
          <a:xfrm>
            <a:off x="7431370" y="5989459"/>
            <a:ext cx="1825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Receive payment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xmlns="" id="{5D6DE0A4-B22D-04EF-EE4B-CF28AFAB044F}"/>
              </a:ext>
            </a:extLst>
          </p:cNvPr>
          <p:cNvCxnSpPr>
            <a:cxnSpLocks/>
            <a:stCxn id="5" idx="5"/>
          </p:cNvCxnSpPr>
          <p:nvPr/>
        </p:nvCxnSpPr>
        <p:spPr>
          <a:xfrm rot="5400000" flipH="1" flipV="1">
            <a:off x="6261589" y="2156626"/>
            <a:ext cx="3851722" cy="3354082"/>
          </a:xfrm>
          <a:prstGeom prst="bentConnector3">
            <a:avLst>
              <a:gd name="adj1" fmla="val -136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154B7A-CE80-1CB8-A51E-F5D01BE8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674" y="-106957"/>
            <a:ext cx="6730652" cy="471489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Sabon Next LT (Body)"/>
              </a:rPr>
              <a:t>Dataflow diagram </a:t>
            </a:r>
            <a:r>
              <a:rPr lang="en-US" sz="2400" dirty="0">
                <a:solidFill>
                  <a:schemeClr val="bg1"/>
                </a:solidFill>
                <a:latin typeface="Sabon Next LT (Body)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Sabon Next LT (Body)"/>
              </a:rPr>
              <a:t>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015681B-75D4-B52D-C204-07F04C299943}"/>
              </a:ext>
            </a:extLst>
          </p:cNvPr>
          <p:cNvSpPr/>
          <p:nvPr/>
        </p:nvSpPr>
        <p:spPr>
          <a:xfrm>
            <a:off x="705465" y="1715694"/>
            <a:ext cx="1752600" cy="4714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279A198-2357-8F9A-7FD4-2B3AF15EF905}"/>
              </a:ext>
            </a:extLst>
          </p:cNvPr>
          <p:cNvSpPr/>
          <p:nvPr/>
        </p:nvSpPr>
        <p:spPr>
          <a:xfrm>
            <a:off x="6075108" y="1715692"/>
            <a:ext cx="2278626" cy="4714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Medical store owner 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A4E38FE-49E1-F490-E3A3-1E2EB6C703CE}"/>
              </a:ext>
            </a:extLst>
          </p:cNvPr>
          <p:cNvSpPr/>
          <p:nvPr/>
        </p:nvSpPr>
        <p:spPr>
          <a:xfrm>
            <a:off x="9543437" y="1380787"/>
            <a:ext cx="1189703" cy="1111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38463AE-A1DA-30D9-3091-58562318473D}"/>
              </a:ext>
            </a:extLst>
          </p:cNvPr>
          <p:cNvSpPr/>
          <p:nvPr/>
        </p:nvSpPr>
        <p:spPr>
          <a:xfrm>
            <a:off x="6603591" y="2954442"/>
            <a:ext cx="1189703" cy="1111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29B2A45-854C-6884-32C2-1EF4D6D11101}"/>
              </a:ext>
            </a:extLst>
          </p:cNvPr>
          <p:cNvSpPr/>
          <p:nvPr/>
        </p:nvSpPr>
        <p:spPr>
          <a:xfrm>
            <a:off x="6322142" y="4620707"/>
            <a:ext cx="1752600" cy="4714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C06E880E-DE7A-D354-54B8-7A2C4197500D}"/>
              </a:ext>
            </a:extLst>
          </p:cNvPr>
          <p:cNvSpPr/>
          <p:nvPr/>
        </p:nvSpPr>
        <p:spPr>
          <a:xfrm>
            <a:off x="6603591" y="5647416"/>
            <a:ext cx="1189703" cy="1111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70F10052-951D-6391-B584-CF645D65E3CE}"/>
              </a:ext>
            </a:extLst>
          </p:cNvPr>
          <p:cNvSpPr/>
          <p:nvPr/>
        </p:nvSpPr>
        <p:spPr>
          <a:xfrm>
            <a:off x="3663745" y="2954442"/>
            <a:ext cx="1189703" cy="11110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044BF155-3178-D9DC-F5C4-5334B5034A5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458065" y="1951437"/>
            <a:ext cx="361704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4C438F96-D28C-6D0C-5E2D-D1306A27780E}"/>
              </a:ext>
            </a:extLst>
          </p:cNvPr>
          <p:cNvCxnSpPr/>
          <p:nvPr/>
        </p:nvCxnSpPr>
        <p:spPr>
          <a:xfrm flipV="1">
            <a:off x="8369712" y="1936311"/>
            <a:ext cx="12056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xmlns="" id="{9458950C-DF8B-B723-BC4F-3DB15C3E5005}"/>
              </a:ext>
            </a:extLst>
          </p:cNvPr>
          <p:cNvCxnSpPr>
            <a:stCxn id="8" idx="0"/>
            <a:endCxn id="5" idx="0"/>
          </p:cNvCxnSpPr>
          <p:nvPr/>
        </p:nvCxnSpPr>
        <p:spPr>
          <a:xfrm rot="16200000" flipH="1" flipV="1">
            <a:off x="5692573" y="-2730022"/>
            <a:ext cx="334907" cy="8556524"/>
          </a:xfrm>
          <a:prstGeom prst="bentConnector3">
            <a:avLst>
              <a:gd name="adj1" fmla="val -682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xmlns="" id="{2D7B1A66-3D7E-90BA-2CE3-A471CF940C4C}"/>
              </a:ext>
            </a:extLst>
          </p:cNvPr>
          <p:cNvCxnSpPr>
            <a:endCxn id="12" idx="2"/>
          </p:cNvCxnSpPr>
          <p:nvPr/>
        </p:nvCxnSpPr>
        <p:spPr>
          <a:xfrm>
            <a:off x="2182761" y="2187183"/>
            <a:ext cx="1480984" cy="1322782"/>
          </a:xfrm>
          <a:prstGeom prst="bentConnector3">
            <a:avLst>
              <a:gd name="adj1" fmla="val 55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xmlns="" id="{250394B9-93AF-0A19-2824-87DE28F48EFA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4853448" y="2187183"/>
            <a:ext cx="1334116" cy="1322782"/>
          </a:xfrm>
          <a:prstGeom prst="bentConnector3">
            <a:avLst>
              <a:gd name="adj1" fmla="val 1001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5BDE199D-CCFC-4A28-37DA-C2794EAF991B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7198443" y="2187181"/>
            <a:ext cx="15978" cy="76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535A7035-20A2-1D62-C4FC-80EBCE46F07E}"/>
              </a:ext>
            </a:extLst>
          </p:cNvPr>
          <p:cNvCxnSpPr>
            <a:cxnSpLocks/>
          </p:cNvCxnSpPr>
          <p:nvPr/>
        </p:nvCxnSpPr>
        <p:spPr>
          <a:xfrm flipH="1">
            <a:off x="6957245" y="4004134"/>
            <a:ext cx="1" cy="61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0D462203-EAFA-A646-F214-69338CDA9C40}"/>
              </a:ext>
            </a:extLst>
          </p:cNvPr>
          <p:cNvCxnSpPr/>
          <p:nvPr/>
        </p:nvCxnSpPr>
        <p:spPr>
          <a:xfrm flipH="1">
            <a:off x="7198441" y="5092196"/>
            <a:ext cx="1" cy="55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xmlns="" id="{3DD8E51C-D335-0316-C4E7-6B8C307743EA}"/>
              </a:ext>
            </a:extLst>
          </p:cNvPr>
          <p:cNvCxnSpPr>
            <a:stCxn id="11" idx="2"/>
            <a:endCxn id="5" idx="2"/>
          </p:cNvCxnSpPr>
          <p:nvPr/>
        </p:nvCxnSpPr>
        <p:spPr>
          <a:xfrm rot="10800000">
            <a:off x="1581765" y="2187183"/>
            <a:ext cx="5021826" cy="40157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55BE4AF-7632-79B6-42D7-DEAC9347383E}"/>
              </a:ext>
            </a:extLst>
          </p:cNvPr>
          <p:cNvSpPr txBox="1"/>
          <p:nvPr/>
        </p:nvSpPr>
        <p:spPr>
          <a:xfrm>
            <a:off x="9526846" y="1804288"/>
            <a:ext cx="12056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 Medicine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A585FDB-FA68-AC67-6238-AD86B789D8D0}"/>
              </a:ext>
            </a:extLst>
          </p:cNvPr>
          <p:cNvSpPr txBox="1"/>
          <p:nvPr/>
        </p:nvSpPr>
        <p:spPr>
          <a:xfrm>
            <a:off x="6595601" y="3321522"/>
            <a:ext cx="120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Meeting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B85E204-9D51-9C62-2080-B5333B5B9D70}"/>
              </a:ext>
            </a:extLst>
          </p:cNvPr>
          <p:cNvSpPr txBox="1"/>
          <p:nvPr/>
        </p:nvSpPr>
        <p:spPr>
          <a:xfrm>
            <a:off x="6557813" y="6022049"/>
            <a:ext cx="1313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Consultation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2DF3AAC-E492-B861-BF01-3A484C7AD367}"/>
              </a:ext>
            </a:extLst>
          </p:cNvPr>
          <p:cNvSpPr txBox="1"/>
          <p:nvPr/>
        </p:nvSpPr>
        <p:spPr>
          <a:xfrm>
            <a:off x="3651762" y="3325299"/>
            <a:ext cx="120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2B4D399-83AD-3CD7-C726-7E8EA3877726}"/>
              </a:ext>
            </a:extLst>
          </p:cNvPr>
          <p:cNvSpPr txBox="1"/>
          <p:nvPr/>
        </p:nvSpPr>
        <p:spPr>
          <a:xfrm>
            <a:off x="5143196" y="800099"/>
            <a:ext cx="282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Dispense medicine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A1CFDEF-03E3-4094-AFD2-4C47989BDE1D}"/>
              </a:ext>
            </a:extLst>
          </p:cNvPr>
          <p:cNvSpPr txBox="1"/>
          <p:nvPr/>
        </p:nvSpPr>
        <p:spPr>
          <a:xfrm>
            <a:off x="3693224" y="1511388"/>
            <a:ext cx="111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Request medicine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B1F33C1-A6E7-BA13-34F7-A71C23A776A1}"/>
              </a:ext>
            </a:extLst>
          </p:cNvPr>
          <p:cNvSpPr txBox="1"/>
          <p:nvPr/>
        </p:nvSpPr>
        <p:spPr>
          <a:xfrm>
            <a:off x="8350280" y="1510399"/>
            <a:ext cx="111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dispense medicine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6BBE68A-88D4-6356-FCFF-17DEB8A6B395}"/>
              </a:ext>
            </a:extLst>
          </p:cNvPr>
          <p:cNvSpPr txBox="1"/>
          <p:nvPr/>
        </p:nvSpPr>
        <p:spPr>
          <a:xfrm rot="16200000">
            <a:off x="6371031" y="2318909"/>
            <a:ext cx="111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Arrange meeting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xmlns="" id="{19E982D8-23AD-6E09-3CB2-9B589DB6B29C}"/>
              </a:ext>
            </a:extLst>
          </p:cNvPr>
          <p:cNvCxnSpPr>
            <a:stCxn id="12" idx="4"/>
            <a:endCxn id="10" idx="1"/>
          </p:cNvCxnSpPr>
          <p:nvPr/>
        </p:nvCxnSpPr>
        <p:spPr>
          <a:xfrm rot="16200000" flipH="1">
            <a:off x="4894887" y="3429196"/>
            <a:ext cx="790965" cy="20635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FAC092F-59CB-39D7-04E3-AD7DC1A88C16}"/>
              </a:ext>
            </a:extLst>
          </p:cNvPr>
          <p:cNvSpPr txBox="1"/>
          <p:nvPr/>
        </p:nvSpPr>
        <p:spPr>
          <a:xfrm>
            <a:off x="4644207" y="3075485"/>
            <a:ext cx="1752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Payment to </a:t>
            </a:r>
          </a:p>
          <a:p>
            <a:pPr algn="ctr"/>
            <a:r>
              <a:rPr lang="en-US" sz="1200" dirty="0"/>
              <a:t>medical store owner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7D5A1396-3323-8F5A-1D4B-8CD21BBB0FCE}"/>
              </a:ext>
            </a:extLst>
          </p:cNvPr>
          <p:cNvSpPr txBox="1"/>
          <p:nvPr/>
        </p:nvSpPr>
        <p:spPr>
          <a:xfrm>
            <a:off x="4495494" y="4580988"/>
            <a:ext cx="147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Payment to doctor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8CEF421A-8567-2985-BCE7-B8563BF4B00E}"/>
              </a:ext>
            </a:extLst>
          </p:cNvPr>
          <p:cNvCxnSpPr/>
          <p:nvPr/>
        </p:nvCxnSpPr>
        <p:spPr>
          <a:xfrm flipV="1">
            <a:off x="7452852" y="4004134"/>
            <a:ext cx="0" cy="61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FF9A9827-A480-0135-9249-0ECF9D762BD9}"/>
              </a:ext>
            </a:extLst>
          </p:cNvPr>
          <p:cNvSpPr txBox="1"/>
          <p:nvPr/>
        </p:nvSpPr>
        <p:spPr>
          <a:xfrm rot="16200000">
            <a:off x="6098140" y="3995596"/>
            <a:ext cx="1111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Request </a:t>
            </a:r>
          </a:p>
          <a:p>
            <a:pPr algn="ctr"/>
            <a:r>
              <a:rPr lang="en-US" sz="1200" dirty="0"/>
              <a:t>for join </a:t>
            </a:r>
          </a:p>
          <a:p>
            <a:pPr algn="ctr"/>
            <a:r>
              <a:rPr lang="en-US" sz="1200" dirty="0"/>
              <a:t>meeting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359DF7F2-3546-A906-080D-0382EF0CB3E5}"/>
              </a:ext>
            </a:extLst>
          </p:cNvPr>
          <p:cNvSpPr txBox="1"/>
          <p:nvPr/>
        </p:nvSpPr>
        <p:spPr>
          <a:xfrm rot="16200000">
            <a:off x="7196054" y="4071631"/>
            <a:ext cx="111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 Join  </a:t>
            </a:r>
          </a:p>
          <a:p>
            <a:pPr algn="ctr"/>
            <a:r>
              <a:rPr lang="en-US" sz="1200" dirty="0"/>
              <a:t>meeting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D20100C-050F-6EE3-5C38-35119F0D686F}"/>
              </a:ext>
            </a:extLst>
          </p:cNvPr>
          <p:cNvSpPr txBox="1"/>
          <p:nvPr/>
        </p:nvSpPr>
        <p:spPr>
          <a:xfrm>
            <a:off x="3502608" y="5958656"/>
            <a:ext cx="1787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Give consultation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EB5E62EF-040B-682A-3AE2-64EEBCB84443}"/>
              </a:ext>
            </a:extLst>
          </p:cNvPr>
          <p:cNvCxnSpPr>
            <a:cxnSpLocks/>
          </p:cNvCxnSpPr>
          <p:nvPr/>
        </p:nvCxnSpPr>
        <p:spPr>
          <a:xfrm>
            <a:off x="9753300" y="4620707"/>
            <a:ext cx="16324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6138BF3C-06E1-6138-F7F2-9D8CACE86DEB}"/>
              </a:ext>
            </a:extLst>
          </p:cNvPr>
          <p:cNvCxnSpPr>
            <a:cxnSpLocks/>
          </p:cNvCxnSpPr>
          <p:nvPr/>
        </p:nvCxnSpPr>
        <p:spPr>
          <a:xfrm>
            <a:off x="9763280" y="5092198"/>
            <a:ext cx="16224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7260954C-C563-36A1-C226-25564A8ABF1E}"/>
              </a:ext>
            </a:extLst>
          </p:cNvPr>
          <p:cNvCxnSpPr/>
          <p:nvPr/>
        </p:nvCxnSpPr>
        <p:spPr>
          <a:xfrm>
            <a:off x="9763280" y="4620707"/>
            <a:ext cx="0" cy="471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D718E97F-46AC-3C10-AB03-2546B856EEE1}"/>
              </a:ext>
            </a:extLst>
          </p:cNvPr>
          <p:cNvCxnSpPr/>
          <p:nvPr/>
        </p:nvCxnSpPr>
        <p:spPr>
          <a:xfrm>
            <a:off x="10009239" y="4620707"/>
            <a:ext cx="0" cy="47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138079A1-A646-5E33-4A56-E72DBF8B353C}"/>
              </a:ext>
            </a:extLst>
          </p:cNvPr>
          <p:cNvSpPr txBox="1"/>
          <p:nvPr/>
        </p:nvSpPr>
        <p:spPr>
          <a:xfrm>
            <a:off x="9989726" y="4657660"/>
            <a:ext cx="205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doctor_data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9CCB96C1-66F8-9926-F261-BA5936FB0C31}"/>
              </a:ext>
            </a:extLst>
          </p:cNvPr>
          <p:cNvCxnSpPr>
            <a:stCxn id="10" idx="3"/>
          </p:cNvCxnSpPr>
          <p:nvPr/>
        </p:nvCxnSpPr>
        <p:spPr>
          <a:xfrm flipV="1">
            <a:off x="8074742" y="4856451"/>
            <a:ext cx="16785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C21D10AB-7195-E68D-9C34-E4DDADB640D8}"/>
              </a:ext>
            </a:extLst>
          </p:cNvPr>
          <p:cNvSpPr txBox="1"/>
          <p:nvPr/>
        </p:nvSpPr>
        <p:spPr>
          <a:xfrm>
            <a:off x="8399058" y="4641178"/>
            <a:ext cx="1730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Doctor data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D8C3676A-4C0F-B849-4795-AD33CCC7CDCC}"/>
              </a:ext>
            </a:extLst>
          </p:cNvPr>
          <p:cNvCxnSpPr>
            <a:cxnSpLocks/>
          </p:cNvCxnSpPr>
          <p:nvPr/>
        </p:nvCxnSpPr>
        <p:spPr>
          <a:xfrm>
            <a:off x="9401799" y="3132234"/>
            <a:ext cx="16324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40BC460E-BDCF-9B15-3239-37A1D83BF42F}"/>
              </a:ext>
            </a:extLst>
          </p:cNvPr>
          <p:cNvCxnSpPr>
            <a:cxnSpLocks/>
          </p:cNvCxnSpPr>
          <p:nvPr/>
        </p:nvCxnSpPr>
        <p:spPr>
          <a:xfrm>
            <a:off x="9411779" y="3603725"/>
            <a:ext cx="16224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1AFF72A5-A844-77E9-43FD-4F87B4B7A93E}"/>
              </a:ext>
            </a:extLst>
          </p:cNvPr>
          <p:cNvCxnSpPr/>
          <p:nvPr/>
        </p:nvCxnSpPr>
        <p:spPr>
          <a:xfrm>
            <a:off x="9411779" y="3132234"/>
            <a:ext cx="0" cy="471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35690EDE-E2BE-9AB7-F114-6D71CA95ADB9}"/>
              </a:ext>
            </a:extLst>
          </p:cNvPr>
          <p:cNvCxnSpPr/>
          <p:nvPr/>
        </p:nvCxnSpPr>
        <p:spPr>
          <a:xfrm>
            <a:off x="9657738" y="3132234"/>
            <a:ext cx="0" cy="471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57658967-CFC9-955A-E709-0275A57C7022}"/>
              </a:ext>
            </a:extLst>
          </p:cNvPr>
          <p:cNvSpPr txBox="1"/>
          <p:nvPr/>
        </p:nvSpPr>
        <p:spPr>
          <a:xfrm>
            <a:off x="9575393" y="3183262"/>
            <a:ext cx="16324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medicine_data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3BD6ACBB-EC5B-A0B0-71F5-DFDF4321E18B}"/>
              </a:ext>
            </a:extLst>
          </p:cNvPr>
          <p:cNvCxnSpPr>
            <a:cxnSpLocks/>
          </p:cNvCxnSpPr>
          <p:nvPr/>
        </p:nvCxnSpPr>
        <p:spPr>
          <a:xfrm>
            <a:off x="10125999" y="2502167"/>
            <a:ext cx="0" cy="63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DDB102C6-2EC8-8C6F-CBE7-66E99AE45935}"/>
              </a:ext>
            </a:extLst>
          </p:cNvPr>
          <p:cNvSpPr txBox="1"/>
          <p:nvPr/>
        </p:nvSpPr>
        <p:spPr>
          <a:xfrm rot="16200000">
            <a:off x="9400477" y="2596392"/>
            <a:ext cx="1111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Medicine</a:t>
            </a:r>
          </a:p>
          <a:p>
            <a:pPr algn="ctr"/>
            <a:r>
              <a:rPr lang="en-US" sz="1200" dirty="0"/>
              <a:t> data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xmlns="" id="{827A544D-8C57-9EF7-1216-6BD06A13EF15}"/>
              </a:ext>
            </a:extLst>
          </p:cNvPr>
          <p:cNvCxnSpPr>
            <a:cxnSpLocks/>
          </p:cNvCxnSpPr>
          <p:nvPr/>
        </p:nvCxnSpPr>
        <p:spPr>
          <a:xfrm>
            <a:off x="1170039" y="2187183"/>
            <a:ext cx="0" cy="4571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9AAF44F0-FFB5-E0D5-2414-E6FEBE1D3291}"/>
              </a:ext>
            </a:extLst>
          </p:cNvPr>
          <p:cNvCxnSpPr>
            <a:cxnSpLocks/>
          </p:cNvCxnSpPr>
          <p:nvPr/>
        </p:nvCxnSpPr>
        <p:spPr>
          <a:xfrm>
            <a:off x="1170039" y="6771993"/>
            <a:ext cx="106188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xmlns="" id="{282ACC38-418E-D293-76EE-11750B98CA0A}"/>
              </a:ext>
            </a:extLst>
          </p:cNvPr>
          <p:cNvCxnSpPr/>
          <p:nvPr/>
        </p:nvCxnSpPr>
        <p:spPr>
          <a:xfrm>
            <a:off x="11788877" y="4079017"/>
            <a:ext cx="0" cy="2692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xmlns="" id="{32FB2D87-129D-1FF2-33C5-EF6B5E057179}"/>
              </a:ext>
            </a:extLst>
          </p:cNvPr>
          <p:cNvCxnSpPr>
            <a:endCxn id="39" idx="3"/>
          </p:cNvCxnSpPr>
          <p:nvPr/>
        </p:nvCxnSpPr>
        <p:spPr>
          <a:xfrm rot="10800000">
            <a:off x="7801281" y="3506189"/>
            <a:ext cx="3987596" cy="572829"/>
          </a:xfrm>
          <a:prstGeom prst="bentConnector3">
            <a:avLst>
              <a:gd name="adj1" fmla="val 724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D44161F6-B656-6E22-5FEA-10088DCA9BAE}"/>
              </a:ext>
            </a:extLst>
          </p:cNvPr>
          <p:cNvSpPr txBox="1"/>
          <p:nvPr/>
        </p:nvSpPr>
        <p:spPr>
          <a:xfrm>
            <a:off x="3776799" y="6514178"/>
            <a:ext cx="2054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Join meeting</a:t>
            </a:r>
          </a:p>
        </p:txBody>
      </p:sp>
    </p:spTree>
    <p:extLst>
      <p:ext uri="{BB962C8B-B14F-4D97-AF65-F5344CB8AC3E}">
        <p14:creationId xmlns:p14="http://schemas.microsoft.com/office/powerpoint/2010/main" val="776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F6E06D0C-E26E-FE4C-63B2-58EB27B2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196" y="-117735"/>
            <a:ext cx="2794000" cy="561809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  <a:latin typeface="Sabon Next LT (Body)"/>
              </a:rPr>
              <a:t>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5EB2CF-60C9-57B1-A3A0-33F7AC76C5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xmlns="" id="{2E059A7D-6100-947F-7B40-C2281360D06B}"/>
              </a:ext>
            </a:extLst>
          </p:cNvPr>
          <p:cNvSpPr/>
          <p:nvPr/>
        </p:nvSpPr>
        <p:spPr>
          <a:xfrm>
            <a:off x="3724126" y="451111"/>
            <a:ext cx="4226560" cy="612934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8C62BC51-63E3-6240-67F1-A199617F42DD}"/>
              </a:ext>
            </a:extLst>
          </p:cNvPr>
          <p:cNvSpPr/>
          <p:nvPr/>
        </p:nvSpPr>
        <p:spPr>
          <a:xfrm>
            <a:off x="4920303" y="913938"/>
            <a:ext cx="1696720" cy="7614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Request medicine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C936BA75-033F-4518-1505-2C8176DFDBB3}"/>
              </a:ext>
            </a:extLst>
          </p:cNvPr>
          <p:cNvSpPr/>
          <p:nvPr/>
        </p:nvSpPr>
        <p:spPr>
          <a:xfrm>
            <a:off x="4989828" y="4675740"/>
            <a:ext cx="1696720" cy="7614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Dispense  medicine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F5A6EC18-DC16-8321-C1C5-063853B895D1}"/>
              </a:ext>
            </a:extLst>
          </p:cNvPr>
          <p:cNvSpPr/>
          <p:nvPr/>
        </p:nvSpPr>
        <p:spPr>
          <a:xfrm>
            <a:off x="4920303" y="1834026"/>
            <a:ext cx="1696720" cy="7614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Provide prescription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0FAC9AF-6301-4C8E-8F2A-F91221009F53}"/>
              </a:ext>
            </a:extLst>
          </p:cNvPr>
          <p:cNvSpPr/>
          <p:nvPr/>
        </p:nvSpPr>
        <p:spPr>
          <a:xfrm>
            <a:off x="4982908" y="3733369"/>
            <a:ext cx="1696720" cy="7614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 meeting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4130F46F-2625-8E81-82D6-5C817DB65823}"/>
              </a:ext>
            </a:extLst>
          </p:cNvPr>
          <p:cNvSpPr/>
          <p:nvPr/>
        </p:nvSpPr>
        <p:spPr>
          <a:xfrm>
            <a:off x="5059353" y="5672869"/>
            <a:ext cx="1696720" cy="7614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Payment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4BA13388-5FCF-4C4D-54D1-DC0D7635700E}"/>
              </a:ext>
            </a:extLst>
          </p:cNvPr>
          <p:cNvSpPr/>
          <p:nvPr/>
        </p:nvSpPr>
        <p:spPr>
          <a:xfrm>
            <a:off x="4920303" y="2794839"/>
            <a:ext cx="1696720" cy="7614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Arrange meeting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xmlns="" id="{6586A600-DC06-8762-CEC2-56B30531FF07}"/>
              </a:ext>
            </a:extLst>
          </p:cNvPr>
          <p:cNvSpPr/>
          <p:nvPr/>
        </p:nvSpPr>
        <p:spPr>
          <a:xfrm>
            <a:off x="1747520" y="2996871"/>
            <a:ext cx="233680" cy="257903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761674A-8770-F325-DFE8-08853F189AC7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1864360" y="3254774"/>
            <a:ext cx="0" cy="199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7D251DC3-BE68-5A25-345C-C88034B4EEAD}"/>
              </a:ext>
            </a:extLst>
          </p:cNvPr>
          <p:cNvCxnSpPr>
            <a:cxnSpLocks/>
          </p:cNvCxnSpPr>
          <p:nvPr/>
        </p:nvCxnSpPr>
        <p:spPr>
          <a:xfrm>
            <a:off x="1864360" y="3464232"/>
            <a:ext cx="116840" cy="147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1B8D3F36-59AB-44C9-5E7F-D4D7F323897F}"/>
              </a:ext>
            </a:extLst>
          </p:cNvPr>
          <p:cNvCxnSpPr>
            <a:cxnSpLocks/>
          </p:cNvCxnSpPr>
          <p:nvPr/>
        </p:nvCxnSpPr>
        <p:spPr>
          <a:xfrm flipH="1">
            <a:off x="1747520" y="3454072"/>
            <a:ext cx="116840" cy="157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EA42E0D-3390-61AF-41D1-6025A5FC84E1}"/>
              </a:ext>
            </a:extLst>
          </p:cNvPr>
          <p:cNvCxnSpPr>
            <a:cxnSpLocks/>
          </p:cNvCxnSpPr>
          <p:nvPr/>
        </p:nvCxnSpPr>
        <p:spPr>
          <a:xfrm>
            <a:off x="1717040" y="3321992"/>
            <a:ext cx="294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D7EFF4C-F04E-632D-0331-A59183E22F12}"/>
              </a:ext>
            </a:extLst>
          </p:cNvPr>
          <p:cNvSpPr txBox="1"/>
          <p:nvPr/>
        </p:nvSpPr>
        <p:spPr>
          <a:xfrm>
            <a:off x="4372072" y="462625"/>
            <a:ext cx="293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Medical prescription system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xmlns="" id="{6F979525-C9A9-B581-5EFD-0BE6AFACE37A}"/>
              </a:ext>
            </a:extLst>
          </p:cNvPr>
          <p:cNvSpPr/>
          <p:nvPr/>
        </p:nvSpPr>
        <p:spPr>
          <a:xfrm>
            <a:off x="8682281" y="2055183"/>
            <a:ext cx="233680" cy="257903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A400AB31-B905-3CFA-DEDB-AFCE4F58F828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8799121" y="2313086"/>
            <a:ext cx="0" cy="199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E17B5D2-6FEF-2CC5-CFDD-A9D812EAAAB6}"/>
              </a:ext>
            </a:extLst>
          </p:cNvPr>
          <p:cNvCxnSpPr>
            <a:cxnSpLocks/>
          </p:cNvCxnSpPr>
          <p:nvPr/>
        </p:nvCxnSpPr>
        <p:spPr>
          <a:xfrm>
            <a:off x="8799121" y="2522544"/>
            <a:ext cx="116840" cy="147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ED1AC9F-3581-AA8B-EF60-5A32C345ACE1}"/>
              </a:ext>
            </a:extLst>
          </p:cNvPr>
          <p:cNvCxnSpPr>
            <a:cxnSpLocks/>
          </p:cNvCxnSpPr>
          <p:nvPr/>
        </p:nvCxnSpPr>
        <p:spPr>
          <a:xfrm flipH="1">
            <a:off x="8682281" y="2512384"/>
            <a:ext cx="116840" cy="157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7141AF81-F05E-0B45-F5A3-93FC27E2E5E0}"/>
              </a:ext>
            </a:extLst>
          </p:cNvPr>
          <p:cNvCxnSpPr>
            <a:cxnSpLocks/>
          </p:cNvCxnSpPr>
          <p:nvPr/>
        </p:nvCxnSpPr>
        <p:spPr>
          <a:xfrm>
            <a:off x="8651801" y="2386285"/>
            <a:ext cx="294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xmlns="" id="{AED3CAA2-851E-D99A-F07B-67F3E60C8248}"/>
              </a:ext>
            </a:extLst>
          </p:cNvPr>
          <p:cNvSpPr/>
          <p:nvPr/>
        </p:nvSpPr>
        <p:spPr>
          <a:xfrm>
            <a:off x="8975702" y="4288489"/>
            <a:ext cx="233680" cy="257903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238AC6BC-8353-02D4-0018-92E83B579FA3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9092542" y="4546392"/>
            <a:ext cx="0" cy="1992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0F2F737-B83A-5B2B-16B2-8E526EF54C07}"/>
              </a:ext>
            </a:extLst>
          </p:cNvPr>
          <p:cNvCxnSpPr>
            <a:cxnSpLocks/>
          </p:cNvCxnSpPr>
          <p:nvPr/>
        </p:nvCxnSpPr>
        <p:spPr>
          <a:xfrm>
            <a:off x="9092542" y="4755850"/>
            <a:ext cx="116840" cy="147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CCF7F7DF-1D6F-078C-CAA9-CACA23F279A4}"/>
              </a:ext>
            </a:extLst>
          </p:cNvPr>
          <p:cNvCxnSpPr>
            <a:cxnSpLocks/>
          </p:cNvCxnSpPr>
          <p:nvPr/>
        </p:nvCxnSpPr>
        <p:spPr>
          <a:xfrm flipH="1">
            <a:off x="8975702" y="4745690"/>
            <a:ext cx="116840" cy="157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0A40071C-A4D9-DB35-C8DA-29A6D4C175AA}"/>
              </a:ext>
            </a:extLst>
          </p:cNvPr>
          <p:cNvCxnSpPr>
            <a:cxnSpLocks/>
          </p:cNvCxnSpPr>
          <p:nvPr/>
        </p:nvCxnSpPr>
        <p:spPr>
          <a:xfrm>
            <a:off x="8945222" y="4619591"/>
            <a:ext cx="294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4E635A9C-2A72-65E3-D2B1-18DDD81C798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054860" y="1294652"/>
            <a:ext cx="2865443" cy="2027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58C99CBB-59E9-2D98-BA6F-A0703A6BEEA5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054860" y="3352124"/>
            <a:ext cx="3004493" cy="2701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34996922-5C04-E35B-FD95-488B8FF5DE91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431149" y="4383288"/>
            <a:ext cx="2514072" cy="236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ED20DA27-5FF8-55DD-7ABA-790778FE59DA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6617023" y="2386285"/>
            <a:ext cx="1965143" cy="789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E179D5B1-9AEC-BFEC-E682-D2DAFF8E69B7}"/>
              </a:ext>
            </a:extLst>
          </p:cNvPr>
          <p:cNvSpPr txBox="1"/>
          <p:nvPr/>
        </p:nvSpPr>
        <p:spPr>
          <a:xfrm>
            <a:off x="1252384" y="3515786"/>
            <a:ext cx="135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AAE0529-0BEB-B68D-1BEB-937BE06D7ECC}"/>
              </a:ext>
            </a:extLst>
          </p:cNvPr>
          <p:cNvSpPr txBox="1"/>
          <p:nvPr/>
        </p:nvSpPr>
        <p:spPr>
          <a:xfrm>
            <a:off x="8646319" y="4871788"/>
            <a:ext cx="89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7DF02CD2-2D7A-398C-F90C-8060B69B45D5}"/>
              </a:ext>
            </a:extLst>
          </p:cNvPr>
          <p:cNvCxnSpPr>
            <a:stCxn id="9" idx="2"/>
          </p:cNvCxnSpPr>
          <p:nvPr/>
        </p:nvCxnSpPr>
        <p:spPr>
          <a:xfrm flipH="1">
            <a:off x="2054860" y="2214740"/>
            <a:ext cx="2865443" cy="1107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BD78C0C6-6958-390E-68ED-2EBE6E5C7F03}"/>
              </a:ext>
            </a:extLst>
          </p:cNvPr>
          <p:cNvCxnSpPr>
            <a:stCxn id="10" idx="2"/>
          </p:cNvCxnSpPr>
          <p:nvPr/>
        </p:nvCxnSpPr>
        <p:spPr>
          <a:xfrm flipH="1" flipV="1">
            <a:off x="2054860" y="3321992"/>
            <a:ext cx="2928048" cy="792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CE69A406-B45D-B311-52AA-6E41161D37D6}"/>
              </a:ext>
            </a:extLst>
          </p:cNvPr>
          <p:cNvCxnSpPr>
            <a:stCxn id="8" idx="2"/>
          </p:cNvCxnSpPr>
          <p:nvPr/>
        </p:nvCxnSpPr>
        <p:spPr>
          <a:xfrm flipH="1" flipV="1">
            <a:off x="2127610" y="3342214"/>
            <a:ext cx="2862218" cy="1714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A812F940-47FA-86D3-C1B1-F1AE35D36FF1}"/>
              </a:ext>
            </a:extLst>
          </p:cNvPr>
          <p:cNvSpPr txBox="1"/>
          <p:nvPr/>
        </p:nvSpPr>
        <p:spPr>
          <a:xfrm>
            <a:off x="8497897" y="2648642"/>
            <a:ext cx="239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Medical Store Owner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0C818875-68D9-E971-DF9C-9043782BBD7A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6756073" y="4619591"/>
            <a:ext cx="2159888" cy="1433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xmlns="" id="{5857B03A-C91E-637F-0B7E-C2D37D24C753}"/>
              </a:ext>
            </a:extLst>
          </p:cNvPr>
          <p:cNvCxnSpPr>
            <a:endCxn id="11" idx="6"/>
          </p:cNvCxnSpPr>
          <p:nvPr/>
        </p:nvCxnSpPr>
        <p:spPr>
          <a:xfrm flipH="1">
            <a:off x="6756073" y="2381291"/>
            <a:ext cx="1826093" cy="3672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CD7ECB92-6A99-445A-C8A2-7CDC1AFDBDA2}"/>
              </a:ext>
            </a:extLst>
          </p:cNvPr>
          <p:cNvCxnSpPr>
            <a:cxnSpLocks/>
          </p:cNvCxnSpPr>
          <p:nvPr/>
        </p:nvCxnSpPr>
        <p:spPr>
          <a:xfrm flipH="1" flipV="1">
            <a:off x="6617023" y="2184134"/>
            <a:ext cx="2298938" cy="2415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2B121384-6F0F-9A30-9C26-2AD87C7DE9D8}"/>
              </a:ext>
            </a:extLst>
          </p:cNvPr>
          <p:cNvCxnSpPr>
            <a:endCxn id="10" idx="6"/>
          </p:cNvCxnSpPr>
          <p:nvPr/>
        </p:nvCxnSpPr>
        <p:spPr>
          <a:xfrm flipH="1">
            <a:off x="6679628" y="2386285"/>
            <a:ext cx="1902538" cy="1727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3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7756</TotalTime>
  <Words>440</Words>
  <Application>Microsoft Office PowerPoint</Application>
  <PresentationFormat>Custom</PresentationFormat>
  <Paragraphs>96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</vt:lpstr>
      <vt:lpstr>Online Photoghrapher Hiring System</vt:lpstr>
      <vt:lpstr>Introduction</vt:lpstr>
      <vt:lpstr>Existing system</vt:lpstr>
      <vt:lpstr>Activity diagram (whole system)</vt:lpstr>
      <vt:lpstr>Er diagram (current system)</vt:lpstr>
      <vt:lpstr>New system</vt:lpstr>
      <vt:lpstr>Dataflow diagram : context level</vt:lpstr>
      <vt:lpstr>Dataflow diagram 1 level</vt:lpstr>
      <vt:lpstr>Use case</vt:lpstr>
      <vt:lpstr>Data dictionary 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about medical prescription system</dc:title>
  <dc:subject/>
  <dc:creator>ISHA MAKWANA</dc:creator>
  <cp:lastModifiedBy>MAHADEV</cp:lastModifiedBy>
  <cp:revision>40</cp:revision>
  <dcterms:created xsi:type="dcterms:W3CDTF">2024-04-04T10:22:24Z</dcterms:created>
  <dcterms:modified xsi:type="dcterms:W3CDTF">2025-04-08T04:33:10Z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