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19" r:id="rId4"/>
    <p:sldId id="258" r:id="rId5"/>
    <p:sldId id="323" r:id="rId6"/>
    <p:sldId id="322" r:id="rId7"/>
    <p:sldId id="320" r:id="rId8"/>
    <p:sldId id="271" r:id="rId9"/>
    <p:sldId id="272" r:id="rId10"/>
    <p:sldId id="324" r:id="rId11"/>
    <p:sldId id="273" r:id="rId12"/>
    <p:sldId id="274" r:id="rId13"/>
    <p:sldId id="275" r:id="rId14"/>
    <p:sldId id="276" r:id="rId15"/>
    <p:sldId id="280" r:id="rId16"/>
    <p:sldId id="321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EC1B"/>
    <a:srgbClr val="CCF234"/>
    <a:srgbClr val="95EB18"/>
    <a:srgbClr val="BBF524"/>
    <a:srgbClr val="9EFF29"/>
    <a:srgbClr val="5EEC3C"/>
    <a:srgbClr val="003635"/>
    <a:srgbClr val="A40062"/>
    <a:srgbClr val="A4660C"/>
    <a:srgbClr val="952F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>
        <p:scale>
          <a:sx n="75" d="100"/>
          <a:sy n="75" d="100"/>
        </p:scale>
        <p:origin x="1469" y="52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1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2329" y="2662084"/>
            <a:ext cx="7989723" cy="1644446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003635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333" y="1865681"/>
            <a:ext cx="7975483" cy="685791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363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842" y="327573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363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260987"/>
            <a:ext cx="8246070" cy="327687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067" y="450782"/>
            <a:ext cx="646129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363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067" y="1214307"/>
            <a:ext cx="6461299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1" y="441250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00363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9653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6893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9653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6893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26904" y="395931"/>
            <a:ext cx="51131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solidFill>
                  <a:srgbClr val="00363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E-Farm System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190500" y="3321539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000" b="1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Presented By</a:t>
            </a:r>
          </a:p>
          <a:p>
            <a:pPr algn="ctr"/>
            <a:r>
              <a:rPr lang="en-US" sz="20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Ashok Pandit </a:t>
            </a:r>
          </a:p>
          <a:p>
            <a:pPr algn="ctr"/>
            <a:endParaRPr lang="en-US" sz="30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0621" y="241603"/>
            <a:ext cx="3097896" cy="763526"/>
          </a:xfrm>
        </p:spPr>
        <p:txBody>
          <a:bodyPr>
            <a:noAutofit/>
          </a:bodyPr>
          <a:lstStyle/>
          <a:p>
            <a:r>
              <a:rPr lang="en-IN" sz="4000" b="1" dirty="0"/>
              <a:t>Use-Case</a:t>
            </a:r>
            <a:endParaRPr lang="en-US" sz="40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B0D3E6A-7616-7EDA-172D-A386EB43FAF9}"/>
              </a:ext>
            </a:extLst>
          </p:cNvPr>
          <p:cNvSpPr txBox="1">
            <a:spLocks/>
          </p:cNvSpPr>
          <p:nvPr/>
        </p:nvSpPr>
        <p:spPr>
          <a:xfrm>
            <a:off x="713605" y="1380626"/>
            <a:ext cx="2217163" cy="559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363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/>
              <a:t>Admin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DF67AB-9120-93AD-106B-15AFA8520A53}"/>
              </a:ext>
            </a:extLst>
          </p:cNvPr>
          <p:cNvSpPr txBox="1">
            <a:spLocks/>
          </p:cNvSpPr>
          <p:nvPr/>
        </p:nvSpPr>
        <p:spPr>
          <a:xfrm>
            <a:off x="3882745" y="1393560"/>
            <a:ext cx="2217163" cy="559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363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/>
              <a:t>Buyer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13F0EFB-2966-69BA-5873-41A88B15FA51}"/>
              </a:ext>
            </a:extLst>
          </p:cNvPr>
          <p:cNvSpPr txBox="1">
            <a:spLocks/>
          </p:cNvSpPr>
          <p:nvPr/>
        </p:nvSpPr>
        <p:spPr>
          <a:xfrm>
            <a:off x="6692375" y="1422124"/>
            <a:ext cx="2217163" cy="559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00363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b="1" dirty="0"/>
              <a:t>Seller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64358-AF93-18AD-318B-47B1B6CC0D46}"/>
              </a:ext>
            </a:extLst>
          </p:cNvPr>
          <p:cNvSpPr txBox="1"/>
          <p:nvPr/>
        </p:nvSpPr>
        <p:spPr>
          <a:xfrm>
            <a:off x="1117599" y="2004179"/>
            <a:ext cx="23211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Login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View Categories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View Subcategories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Add Item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Manage Details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Update Profile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Change Password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Logout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5FECD1-6DEA-1A23-90FD-5265F0946C04}"/>
              </a:ext>
            </a:extLst>
          </p:cNvPr>
          <p:cNvSpPr txBox="1"/>
          <p:nvPr/>
        </p:nvSpPr>
        <p:spPr>
          <a:xfrm>
            <a:off x="3882745" y="2177992"/>
            <a:ext cx="26352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Login----&gt;Sign Up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View Categories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View Subcategories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Update Profile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Change Password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Wishlist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Logout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BC24BD-FA12-4693-986C-4880687A079B}"/>
              </a:ext>
            </a:extLst>
          </p:cNvPr>
          <p:cNvSpPr txBox="1"/>
          <p:nvPr/>
        </p:nvSpPr>
        <p:spPr>
          <a:xfrm>
            <a:off x="6580554" y="2177992"/>
            <a:ext cx="25634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Login----&gt;Sign Up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Add Items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Manage Details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Update Profile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Change Password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Logout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0377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/>
              <a:t>Use-Case Diagram : Admin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182" y="1243363"/>
            <a:ext cx="4933636" cy="390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63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/>
              <a:t>Use-Case Diagram : Buyer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606" y="1483241"/>
            <a:ext cx="5328541" cy="366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16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/>
              <a:t>Use-Case Diagram : Seller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59" y="1513636"/>
            <a:ext cx="5488635" cy="362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000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/>
              <a:t>Activity Diagram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832" y="997959"/>
            <a:ext cx="7021372" cy="407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69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/>
              <a:t>Data Dictionary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37557" y="1297444"/>
            <a:ext cx="201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4564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792" y="2409825"/>
            <a:ext cx="4068958" cy="843449"/>
          </a:xfrm>
        </p:spPr>
        <p:txBody>
          <a:bodyPr>
            <a:noAutofit/>
          </a:bodyPr>
          <a:lstStyle/>
          <a:p>
            <a:r>
              <a:rPr lang="en-US" sz="6000" b="1"/>
              <a:t>Thank You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1391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463006"/>
            <a:ext cx="8246070" cy="3276870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/>
              <a:t>Introduction</a:t>
            </a:r>
          </a:p>
          <a:p>
            <a:r>
              <a:rPr lang="en-US" sz="3200" dirty="0"/>
              <a:t>Existing System</a:t>
            </a:r>
          </a:p>
          <a:p>
            <a:r>
              <a:rPr lang="en-US" sz="3200" dirty="0"/>
              <a:t>New System</a:t>
            </a:r>
          </a:p>
          <a:p>
            <a:r>
              <a:rPr lang="en-US" sz="3200" dirty="0"/>
              <a:t>Data Flow Diagram</a:t>
            </a:r>
          </a:p>
          <a:p>
            <a:r>
              <a:rPr lang="en-US" sz="3200" dirty="0"/>
              <a:t>Use Case Diagram</a:t>
            </a:r>
          </a:p>
          <a:p>
            <a:r>
              <a:rPr lang="en-US" sz="3200" dirty="0"/>
              <a:t>Activity Diagram </a:t>
            </a:r>
          </a:p>
          <a:p>
            <a:r>
              <a:rPr lang="en-US" sz="3200" dirty="0"/>
              <a:t>ER Diagram</a:t>
            </a:r>
          </a:p>
          <a:p>
            <a:r>
              <a:rPr lang="en-US" sz="3200" dirty="0"/>
              <a:t>Data Disctionary	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6843" y="1260986"/>
            <a:ext cx="8443888" cy="3479179"/>
          </a:xfrm>
        </p:spPr>
        <p:txBody>
          <a:bodyPr>
            <a:normAutofit/>
          </a:bodyPr>
          <a:lstStyle/>
          <a:p>
            <a:r>
              <a:rPr lang="en-US" dirty="0"/>
              <a:t>E-farming System that will help the farmers to achieve success and increase in their standard of living.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Website will also provide In rural area, the SMS facility would give the required market information where internet cannot be availed.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463006"/>
            <a:ext cx="8246070" cy="3276870"/>
          </a:xfrm>
        </p:spPr>
        <p:txBody>
          <a:bodyPr>
            <a:normAutofit/>
          </a:bodyPr>
          <a:lstStyle/>
          <a:p>
            <a:pPr marL="742950" lvl="2" indent="-342900" algn="just"/>
            <a:r>
              <a:rPr lang="en-US" sz="2500" dirty="0">
                <a:ea typeface="Microsoft JhengHei" panose="020B0604030504040204" pitchFamily="34" charset="-120"/>
              </a:rPr>
              <a:t>does not provide proper guidance to farmer how to sell their machineries online.</a:t>
            </a:r>
          </a:p>
          <a:p>
            <a:pPr marL="742950" lvl="2" indent="-342900" algn="just"/>
            <a:endParaRPr lang="en-US" sz="2500" dirty="0">
              <a:ea typeface="Microsoft JhengHei" panose="020B0604030504040204" pitchFamily="34" charset="-120"/>
            </a:endParaRPr>
          </a:p>
          <a:p>
            <a:pPr marL="742950" lvl="2" indent="-342900" algn="just"/>
            <a:r>
              <a:rPr lang="en-US" sz="2500" dirty="0">
                <a:ea typeface="Microsoft JhengHei" panose="020B0604030504040204" pitchFamily="34" charset="-120"/>
              </a:rPr>
              <a:t>The current system does not provide websites to farmer in their local language.</a:t>
            </a:r>
          </a:p>
          <a:p>
            <a:pPr marL="742950" lvl="2" indent="-342900" algn="just"/>
            <a:endParaRPr lang="en-US" sz="2500" dirty="0">
              <a:ea typeface="Microsoft JhengHei" panose="020B0604030504040204" pitchFamily="34" charset="-120"/>
            </a:endParaRPr>
          </a:p>
          <a:p>
            <a:pPr marL="742950" lvl="2" indent="-342900" algn="just"/>
            <a:r>
              <a:rPr lang="en-US" sz="2500" dirty="0">
                <a:ea typeface="Microsoft JhengHei" panose="020B0604030504040204" pitchFamily="34" charset="-120"/>
              </a:rPr>
              <a:t>The farmer have to go physical in market for process.</a:t>
            </a:r>
          </a:p>
          <a:p>
            <a:pPr marL="742950" lvl="2" indent="-342900" algn="just"/>
            <a:endParaRPr lang="en-US" sz="2500" dirty="0">
              <a:ea typeface="Microsoft JhengHei" panose="020B0604030504040204" pitchFamily="34" charset="-120"/>
            </a:endParaRPr>
          </a:p>
          <a:p>
            <a:pPr marL="742950" lvl="2" indent="-342900" algn="just"/>
            <a:endParaRPr lang="en-US" sz="2500" dirty="0">
              <a:ea typeface="Microsoft JhengHei" panose="020B0604030504040204" pitchFamily="34" charset="-120"/>
            </a:endParaRPr>
          </a:p>
          <a:p>
            <a:pPr marL="742950" lvl="2" indent="-342900" algn="just"/>
            <a:endParaRPr lang="en-US" sz="2500" dirty="0">
              <a:ea typeface="Microsoft JhengHei" panose="020B0604030504040204" pitchFamily="34" charset="-120"/>
            </a:endParaRPr>
          </a:p>
          <a:p>
            <a:pPr marL="742950" lvl="2" indent="-342900" algn="just">
              <a:buFont typeface="Wingdings" panose="05000000000000000000" pitchFamily="2" charset="2"/>
              <a:buChar char="§"/>
            </a:pPr>
            <a:endParaRPr lang="en-US" sz="2500" dirty="0">
              <a:ea typeface="Microsoft JhengHei" panose="020B0604030504040204" pitchFamily="34" charset="-120"/>
            </a:endParaRPr>
          </a:p>
          <a:p>
            <a:pPr lvl="0" algn="just"/>
            <a:endParaRPr lang="en-US" sz="2500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5171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BBF5EF9-B1DC-C6FD-D8FA-3A51CDA29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06" y="0"/>
            <a:ext cx="8246070" cy="763526"/>
          </a:xfrm>
        </p:spPr>
        <p:txBody>
          <a:bodyPr>
            <a:noAutofit/>
          </a:bodyPr>
          <a:lstStyle/>
          <a:p>
            <a:r>
              <a:rPr lang="en-US" sz="4000" b="1" dirty="0"/>
              <a:t>System Flow diagram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F791D43-5724-172F-FB8B-EDED42556948}"/>
              </a:ext>
            </a:extLst>
          </p:cNvPr>
          <p:cNvSpPr/>
          <p:nvPr/>
        </p:nvSpPr>
        <p:spPr>
          <a:xfrm>
            <a:off x="3510116" y="860244"/>
            <a:ext cx="2123768" cy="4714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2754A9-EE58-D7E5-813F-01786E84B065}"/>
              </a:ext>
            </a:extLst>
          </p:cNvPr>
          <p:cNvSpPr/>
          <p:nvPr/>
        </p:nvSpPr>
        <p:spPr>
          <a:xfrm>
            <a:off x="2551471" y="1756927"/>
            <a:ext cx="4041058" cy="3637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visits Farmer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01CB2D-2459-FC6A-1A4C-38411801862C}"/>
              </a:ext>
            </a:extLst>
          </p:cNvPr>
          <p:cNvSpPr/>
          <p:nvPr/>
        </p:nvSpPr>
        <p:spPr>
          <a:xfrm>
            <a:off x="2551471" y="2617421"/>
            <a:ext cx="4041058" cy="3637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 select machinery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6EC6BC-6968-2FF4-3766-067A0AD7AD1A}"/>
              </a:ext>
            </a:extLst>
          </p:cNvPr>
          <p:cNvSpPr/>
          <p:nvPr/>
        </p:nvSpPr>
        <p:spPr>
          <a:xfrm>
            <a:off x="2551471" y="3477915"/>
            <a:ext cx="4041058" cy="3637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Pay to farmer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59A3BC-9747-6F3C-74FD-9B618ED9BA03}"/>
              </a:ext>
            </a:extLst>
          </p:cNvPr>
          <p:cNvSpPr/>
          <p:nvPr/>
        </p:nvSpPr>
        <p:spPr>
          <a:xfrm>
            <a:off x="3510116" y="4363621"/>
            <a:ext cx="2123768" cy="47148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1B63550-61AE-BFE9-8775-17C0699F3F7B}"/>
              </a:ext>
            </a:extLst>
          </p:cNvPr>
          <p:cNvCxnSpPr>
            <a:stCxn id="2" idx="4"/>
            <a:endCxn id="3" idx="0"/>
          </p:cNvCxnSpPr>
          <p:nvPr/>
        </p:nvCxnSpPr>
        <p:spPr>
          <a:xfrm>
            <a:off x="4572000" y="1331733"/>
            <a:ext cx="0" cy="42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486A5D-1E85-2EEA-615F-79BD0D1D6868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72000" y="2120720"/>
            <a:ext cx="0" cy="49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386BD8-7F49-A222-7CE1-930CF4AE4CE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572000" y="2981214"/>
            <a:ext cx="0" cy="49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255E17-3B83-6260-4613-3B1D89323D7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572000" y="3841708"/>
            <a:ext cx="0" cy="52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865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842" y="311943"/>
            <a:ext cx="8246070" cy="763526"/>
          </a:xfrm>
        </p:spPr>
        <p:txBody>
          <a:bodyPr>
            <a:noAutofit/>
          </a:bodyPr>
          <a:lstStyle/>
          <a:p>
            <a:r>
              <a:rPr lang="en-IN" sz="4000" b="1"/>
              <a:t>E-R Diagram</a:t>
            </a:r>
            <a:endParaRPr lang="en-US" sz="4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3F564E-28AD-34DD-4ECF-36FEF767B569}"/>
              </a:ext>
            </a:extLst>
          </p:cNvPr>
          <p:cNvSpPr/>
          <p:nvPr/>
        </p:nvSpPr>
        <p:spPr>
          <a:xfrm>
            <a:off x="2224628" y="1516565"/>
            <a:ext cx="884663" cy="3791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</a:t>
            </a:r>
            <a:endParaRPr lang="en-IN" dirty="0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4F277949-C164-F6CF-5C09-57608F3F1B29}"/>
              </a:ext>
            </a:extLst>
          </p:cNvPr>
          <p:cNvSpPr/>
          <p:nvPr/>
        </p:nvSpPr>
        <p:spPr>
          <a:xfrm>
            <a:off x="1747913" y="3488450"/>
            <a:ext cx="1929705" cy="616101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manage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15B459-4724-4868-1737-BDBDE86C0551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2666960" y="1895706"/>
            <a:ext cx="45806" cy="1592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D0C230-BE8E-734E-6694-C543794CC09C}"/>
              </a:ext>
            </a:extLst>
          </p:cNvPr>
          <p:cNvCxnSpPr>
            <a:stCxn id="4" idx="3"/>
          </p:cNvCxnSpPr>
          <p:nvPr/>
        </p:nvCxnSpPr>
        <p:spPr>
          <a:xfrm flipV="1">
            <a:off x="3109291" y="1706135"/>
            <a:ext cx="104803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Diamond 22">
            <a:extLst>
              <a:ext uri="{FF2B5EF4-FFF2-40B4-BE49-F238E27FC236}">
                <a16:creationId xmlns:a16="http://schemas.microsoft.com/office/drawing/2014/main" id="{08E65A82-6995-D34D-C507-868C89A5B5B1}"/>
              </a:ext>
            </a:extLst>
          </p:cNvPr>
          <p:cNvSpPr/>
          <p:nvPr/>
        </p:nvSpPr>
        <p:spPr>
          <a:xfrm>
            <a:off x="4157326" y="1378174"/>
            <a:ext cx="1217805" cy="65592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</a:t>
            </a:r>
            <a:endParaRPr lang="en-IN" dirty="0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49704748-A929-B837-4D45-9896F0FE29FF}"/>
              </a:ext>
            </a:extLst>
          </p:cNvPr>
          <p:cNvSpPr/>
          <p:nvPr/>
        </p:nvSpPr>
        <p:spPr>
          <a:xfrm>
            <a:off x="3660479" y="2755255"/>
            <a:ext cx="1021878" cy="65591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A180C9A-780B-60FB-C0C3-CE571471A6D6}"/>
              </a:ext>
            </a:extLst>
          </p:cNvPr>
          <p:cNvCxnSpPr>
            <a:cxnSpLocks/>
          </p:cNvCxnSpPr>
          <p:nvPr/>
        </p:nvCxnSpPr>
        <p:spPr>
          <a:xfrm flipV="1">
            <a:off x="5415273" y="1706135"/>
            <a:ext cx="1564062" cy="17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FB15A62-F01A-A22C-C6ED-B919C79403A5}"/>
              </a:ext>
            </a:extLst>
          </p:cNvPr>
          <p:cNvSpPr/>
          <p:nvPr/>
        </p:nvSpPr>
        <p:spPr>
          <a:xfrm>
            <a:off x="6979335" y="1493435"/>
            <a:ext cx="911518" cy="3899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E80EE6-A49D-4CF9-8BF2-EB7CE9CB6B0A}"/>
              </a:ext>
            </a:extLst>
          </p:cNvPr>
          <p:cNvSpPr/>
          <p:nvPr/>
        </p:nvSpPr>
        <p:spPr>
          <a:xfrm>
            <a:off x="4526656" y="4629339"/>
            <a:ext cx="1074721" cy="373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Prouduct</a:t>
            </a:r>
            <a:endParaRPr lang="en-IN" dirty="0"/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133F9F91-9F23-744A-2AEF-2505F7C84405}"/>
              </a:ext>
            </a:extLst>
          </p:cNvPr>
          <p:cNvSpPr/>
          <p:nvPr/>
        </p:nvSpPr>
        <p:spPr>
          <a:xfrm>
            <a:off x="6355695" y="3581471"/>
            <a:ext cx="2113474" cy="61610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purchase</a:t>
            </a:r>
            <a:endParaRPr lang="en-IN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FD5D6F-FA93-C400-EBC3-C47376C896F3}"/>
              </a:ext>
            </a:extLst>
          </p:cNvPr>
          <p:cNvCxnSpPr>
            <a:cxnSpLocks/>
          </p:cNvCxnSpPr>
          <p:nvPr/>
        </p:nvCxnSpPr>
        <p:spPr>
          <a:xfrm flipV="1">
            <a:off x="7412904" y="1768134"/>
            <a:ext cx="0" cy="18006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9C57025-C79E-4154-C01B-815E7E37644D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98847" y="4110886"/>
            <a:ext cx="1827809" cy="705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C2DF661-1CF0-AE7D-610D-6F0D5079E59C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929054" y="1895706"/>
            <a:ext cx="1242364" cy="859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Diamond 47">
            <a:extLst>
              <a:ext uri="{FF2B5EF4-FFF2-40B4-BE49-F238E27FC236}">
                <a16:creationId xmlns:a16="http://schemas.microsoft.com/office/drawing/2014/main" id="{D0B282D2-28BB-6C51-C5CB-4C6B16CC25AE}"/>
              </a:ext>
            </a:extLst>
          </p:cNvPr>
          <p:cNvSpPr/>
          <p:nvPr/>
        </p:nvSpPr>
        <p:spPr>
          <a:xfrm>
            <a:off x="5207130" y="3015609"/>
            <a:ext cx="1074721" cy="72368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pay</a:t>
            </a:r>
            <a:endParaRPr lang="en-IN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4F52F2F-7B3A-1FEA-0615-52032DC6061E}"/>
              </a:ext>
            </a:extLst>
          </p:cNvPr>
          <p:cNvCxnSpPr>
            <a:cxnSpLocks/>
          </p:cNvCxnSpPr>
          <p:nvPr/>
        </p:nvCxnSpPr>
        <p:spPr>
          <a:xfrm flipV="1">
            <a:off x="5718070" y="1908511"/>
            <a:ext cx="1291476" cy="1107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919A6E5-B791-828A-8E13-3FF0B133C7D3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5064017" y="3751350"/>
            <a:ext cx="654053" cy="877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E4D0B87-CF6B-CB96-E98E-5F0B02C47742}"/>
              </a:ext>
            </a:extLst>
          </p:cNvPr>
          <p:cNvCxnSpPr/>
          <p:nvPr/>
        </p:nvCxnSpPr>
        <p:spPr>
          <a:xfrm>
            <a:off x="4159121" y="3397570"/>
            <a:ext cx="908992" cy="1218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BFDBE7-2C53-9164-19AA-816F2FF8E0B5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5601377" y="4210242"/>
            <a:ext cx="1811055" cy="605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E01711E-59B6-D14A-EDE4-8825BE647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44" y="1339477"/>
            <a:ext cx="7353667" cy="367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98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New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504" y="1173837"/>
            <a:ext cx="8246070" cy="3276870"/>
          </a:xfrm>
        </p:spPr>
        <p:txBody>
          <a:bodyPr>
            <a:normAutofit fontScale="92500" lnSpcReduction="10000"/>
          </a:bodyPr>
          <a:lstStyle/>
          <a:p>
            <a:pPr marL="742950" lvl="2" indent="-342900" algn="just"/>
            <a:r>
              <a:rPr lang="en-US" sz="2800" dirty="0"/>
              <a:t>system will help farmers from Indian villages to sell their products to different city markets.</a:t>
            </a:r>
          </a:p>
          <a:p>
            <a:pPr marL="742950" lvl="2" indent="-342900" algn="just"/>
            <a:endParaRPr lang="en-US" sz="2800" dirty="0"/>
          </a:p>
          <a:p>
            <a:pPr marL="742950" lvl="2" indent="-342900" algn="just"/>
            <a:r>
              <a:rPr lang="en-US" sz="2800" dirty="0"/>
              <a:t>This Project Will be helpful for farmers to know more about market information</a:t>
            </a:r>
          </a:p>
          <a:p>
            <a:pPr marL="742950" lvl="2" indent="-342900" algn="just"/>
            <a:endParaRPr lang="en-US" sz="2800" dirty="0"/>
          </a:p>
          <a:p>
            <a:pPr marL="742950" lvl="2" indent="-342900" algn="just"/>
            <a:r>
              <a:rPr lang="en-US" sz="2800" dirty="0"/>
              <a:t>The purchasing and selling of product over the internet without need of the going the market</a:t>
            </a:r>
          </a:p>
          <a:p>
            <a:pPr marL="742950" lvl="2" indent="-342900" algn="just"/>
            <a:endParaRPr lang="en-US" sz="2500" dirty="0">
              <a:ea typeface="Microsoft JhengHei" panose="020B0604030504040204" pitchFamily="34" charset="-120"/>
            </a:endParaRPr>
          </a:p>
          <a:p>
            <a:pPr marL="742950" lvl="2" indent="-342900" algn="just"/>
            <a:endParaRPr lang="en-US" sz="2500" dirty="0">
              <a:ea typeface="Microsoft JhengHei" panose="020B0604030504040204" pitchFamily="34" charset="-120"/>
            </a:endParaRPr>
          </a:p>
          <a:p>
            <a:pPr marL="742950" lvl="2" indent="-342900" algn="just">
              <a:buFont typeface="Wingdings" panose="05000000000000000000" pitchFamily="2" charset="2"/>
              <a:buChar char="§"/>
            </a:pPr>
            <a:endParaRPr lang="en-US" sz="2500" dirty="0">
              <a:ea typeface="Microsoft JhengHei" panose="020B0604030504040204" pitchFamily="34" charset="-120"/>
            </a:endParaRPr>
          </a:p>
          <a:p>
            <a:pPr lvl="0" algn="just"/>
            <a:endParaRPr lang="en-US" sz="2500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6051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/>
              <a:t>Data Flow Diagram : 0 Level</a:t>
            </a:r>
            <a:endParaRPr lang="en-US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86" y="1835295"/>
            <a:ext cx="7152381" cy="2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1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/>
              <a:t>Data Flow Diagram : 1 Level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39" y="1394411"/>
            <a:ext cx="5814212" cy="364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30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260</Words>
  <Application>Microsoft Office PowerPoint</Application>
  <PresentationFormat>On-screen Show (16:9)</PresentationFormat>
  <Paragraphs>85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Microsoft JhengHei</vt:lpstr>
      <vt:lpstr>Arial</vt:lpstr>
      <vt:lpstr>Calibri</vt:lpstr>
      <vt:lpstr>Wingdings</vt:lpstr>
      <vt:lpstr>Office Theme</vt:lpstr>
      <vt:lpstr>PowerPoint Presentation</vt:lpstr>
      <vt:lpstr>Agenda</vt:lpstr>
      <vt:lpstr>Introduction</vt:lpstr>
      <vt:lpstr>Existing System</vt:lpstr>
      <vt:lpstr>System Flow diagram</vt:lpstr>
      <vt:lpstr>E-R Diagram</vt:lpstr>
      <vt:lpstr>New System</vt:lpstr>
      <vt:lpstr>Data Flow Diagram : 0 Level</vt:lpstr>
      <vt:lpstr>Data Flow Diagram : 1 Level</vt:lpstr>
      <vt:lpstr>Use-Case</vt:lpstr>
      <vt:lpstr>Use-Case Diagram : Admin</vt:lpstr>
      <vt:lpstr>Use-Case Diagram : Buyer</vt:lpstr>
      <vt:lpstr>Use-Case Diagram : Seller</vt:lpstr>
      <vt:lpstr>Activity Diagram</vt:lpstr>
      <vt:lpstr>Data Dictionary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2024-04-11T05:05:11Z</dcterms:modified>
</cp:coreProperties>
</file>