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2" autoAdjust="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59712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12016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172029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04229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C01E3-8D97-40F8-98C4-F2D70A1E4B35}"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14961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5C01E3-8D97-40F8-98C4-F2D70A1E4B35}"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95661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5C01E3-8D97-40F8-98C4-F2D70A1E4B35}"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71123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5C01E3-8D97-40F8-98C4-F2D70A1E4B35}"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93726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C01E3-8D97-40F8-98C4-F2D70A1E4B35}"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07956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C01E3-8D97-40F8-98C4-F2D70A1E4B35}"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08837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C01E3-8D97-40F8-98C4-F2D70A1E4B35}"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25413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C01E3-8D97-40F8-98C4-F2D70A1E4B35}" type="datetimeFigureOut">
              <a:rPr lang="en-IN" smtClean="0"/>
              <a:t>08-04-2025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9AA6C-E75E-4995-8ABD-D034852BADE7}" type="slidenum">
              <a:rPr lang="en-IN" smtClean="0"/>
              <a:t>‹#›</a:t>
            </a:fld>
            <a:endParaRPr lang="en-IN"/>
          </a:p>
        </p:txBody>
      </p:sp>
    </p:spTree>
    <p:extLst>
      <p:ext uri="{BB962C8B-B14F-4D97-AF65-F5344CB8AC3E}">
        <p14:creationId xmlns:p14="http://schemas.microsoft.com/office/powerpoint/2010/main" val="282953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412776"/>
            <a:ext cx="7772400" cy="1470025"/>
          </a:xfrm>
        </p:spPr>
        <p:txBody>
          <a:bodyPr/>
          <a:lstStyle/>
          <a:p>
            <a:r>
              <a:rPr lang="en-US" dirty="0" smtClean="0"/>
              <a:t>Online Photographer Hiring System</a:t>
            </a:r>
            <a:endParaRPr lang="en-IN" dirty="0"/>
          </a:p>
        </p:txBody>
      </p:sp>
      <p:sp>
        <p:nvSpPr>
          <p:cNvPr id="3" name="Subtitle 2"/>
          <p:cNvSpPr>
            <a:spLocks noGrp="1"/>
          </p:cNvSpPr>
          <p:nvPr>
            <p:ph type="subTitle" idx="1"/>
          </p:nvPr>
        </p:nvSpPr>
        <p:spPr>
          <a:xfrm>
            <a:off x="1259632" y="4509120"/>
            <a:ext cx="6400800" cy="1752600"/>
          </a:xfrm>
        </p:spPr>
        <p:txBody>
          <a:bodyPr>
            <a:normAutofit/>
          </a:bodyPr>
          <a:lstStyle/>
          <a:p>
            <a:r>
              <a:rPr lang="en-US" sz="2400" dirty="0" smtClean="0">
                <a:solidFill>
                  <a:schemeClr val="tx1"/>
                </a:solidFill>
                <a:latin typeface="Arial Black (Headings)"/>
              </a:rPr>
              <a:t>Prepared</a:t>
            </a:r>
            <a:r>
              <a:rPr lang="en-US" sz="2400" dirty="0" smtClean="0">
                <a:solidFill>
                  <a:schemeClr val="tx1"/>
                </a:solidFill>
              </a:rPr>
              <a:t> </a:t>
            </a:r>
            <a:r>
              <a:rPr lang="en-US" sz="2400" dirty="0" smtClean="0">
                <a:solidFill>
                  <a:schemeClr val="tx1"/>
                </a:solidFill>
                <a:latin typeface="Arial Black (Headings)"/>
              </a:rPr>
              <a:t>By</a:t>
            </a:r>
            <a:r>
              <a:rPr lang="en-US" sz="2400" dirty="0" smtClean="0">
                <a:solidFill>
                  <a:schemeClr val="tx1"/>
                </a:solidFill>
              </a:rPr>
              <a:t>:</a:t>
            </a:r>
          </a:p>
          <a:p>
            <a:r>
              <a:rPr lang="en-US" sz="2400" dirty="0" smtClean="0">
                <a:solidFill>
                  <a:schemeClr val="tx1"/>
                </a:solidFill>
              </a:rPr>
              <a:t>Manish Desai</a:t>
            </a:r>
          </a:p>
          <a:p>
            <a:r>
              <a:rPr lang="en-US" sz="2400" dirty="0" smtClean="0">
                <a:solidFill>
                  <a:schemeClr val="tx1"/>
                </a:solidFill>
              </a:rPr>
              <a:t>240160510008</a:t>
            </a:r>
          </a:p>
          <a:p>
            <a:endParaRPr lang="en-IN" dirty="0"/>
          </a:p>
        </p:txBody>
      </p:sp>
    </p:spTree>
    <p:extLst>
      <p:ext uri="{BB962C8B-B14F-4D97-AF65-F5344CB8AC3E}">
        <p14:creationId xmlns:p14="http://schemas.microsoft.com/office/powerpoint/2010/main" val="407935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168" y="0"/>
            <a:ext cx="8795320" cy="6669359"/>
          </a:xfrm>
        </p:spPr>
        <p:txBody>
          <a:bodyPr/>
          <a:lstStyle/>
          <a:p>
            <a:pPr marL="0" indent="0">
              <a:buNone/>
            </a:pPr>
            <a:r>
              <a:rPr lang="en-US" sz="1100" dirty="0"/>
              <a:t>Level 2</a:t>
            </a:r>
          </a:p>
          <a:p>
            <a:pPr marL="0" indent="0">
              <a:buNone/>
            </a:pPr>
            <a:endParaRPr lang="en-IN" dirty="0"/>
          </a:p>
        </p:txBody>
      </p:sp>
      <p:sp>
        <p:nvSpPr>
          <p:cNvPr id="61" name="Content Placeholder 2"/>
          <p:cNvSpPr txBox="1">
            <a:spLocks/>
          </p:cNvSpPr>
          <p:nvPr/>
        </p:nvSpPr>
        <p:spPr>
          <a:xfrm>
            <a:off x="251520" y="0"/>
            <a:ext cx="8517632" cy="6669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100" dirty="0" smtClean="0"/>
          </a:p>
          <a:p>
            <a:pPr marL="0" indent="0">
              <a:buFont typeface="Arial" pitchFamily="34" charset="0"/>
              <a:buNone/>
            </a:pPr>
            <a:endParaRPr lang="en-US" sz="1100" dirty="0" smtClean="0"/>
          </a:p>
          <a:p>
            <a:pPr marL="0" indent="0">
              <a:buFont typeface="Arial" pitchFamily="34" charset="0"/>
              <a:buNone/>
            </a:pPr>
            <a:endParaRPr lang="en-IN" sz="1100" dirty="0"/>
          </a:p>
        </p:txBody>
      </p:sp>
      <p:sp>
        <p:nvSpPr>
          <p:cNvPr id="62" name="Oval 61"/>
          <p:cNvSpPr/>
          <p:nvPr/>
        </p:nvSpPr>
        <p:spPr>
          <a:xfrm>
            <a:off x="3720054" y="137677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3" name="Oval 62"/>
          <p:cNvSpPr/>
          <p:nvPr/>
        </p:nvSpPr>
        <p:spPr>
          <a:xfrm>
            <a:off x="3707904" y="11663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4" name="Oval 63"/>
          <p:cNvSpPr/>
          <p:nvPr/>
        </p:nvSpPr>
        <p:spPr>
          <a:xfrm>
            <a:off x="3755383" y="265670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7" name="Rectangle 66"/>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3.1</a:t>
            </a:r>
          </a:p>
          <a:p>
            <a:pPr algn="ctr"/>
            <a:r>
              <a:rPr lang="en-US" sz="1200" dirty="0" smtClean="0">
                <a:solidFill>
                  <a:schemeClr val="tx1"/>
                </a:solidFill>
              </a:rPr>
              <a:t>block user</a:t>
            </a:r>
          </a:p>
        </p:txBody>
      </p:sp>
      <p:sp>
        <p:nvSpPr>
          <p:cNvPr id="68" name="Rectangle 67"/>
          <p:cNvSpPr/>
          <p:nvPr/>
        </p:nvSpPr>
        <p:spPr>
          <a:xfrm>
            <a:off x="3863395" y="302441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3.3</a:t>
            </a:r>
          </a:p>
          <a:p>
            <a:pPr algn="ctr"/>
            <a:r>
              <a:rPr lang="en-US" sz="1200" dirty="0" smtClean="0">
                <a:solidFill>
                  <a:schemeClr val="tx1"/>
                </a:solidFill>
              </a:rPr>
              <a:t>logout</a:t>
            </a:r>
          </a:p>
        </p:txBody>
      </p:sp>
      <p:sp>
        <p:nvSpPr>
          <p:cNvPr id="69" name="Rectangle 68"/>
          <p:cNvSpPr/>
          <p:nvPr/>
        </p:nvSpPr>
        <p:spPr>
          <a:xfrm>
            <a:off x="3828066" y="184672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3.2</a:t>
            </a:r>
          </a:p>
          <a:p>
            <a:pPr algn="ctr"/>
            <a:r>
              <a:rPr lang="en-US" sz="1050" dirty="0" smtClean="0">
                <a:solidFill>
                  <a:schemeClr val="tx1"/>
                </a:solidFill>
              </a:rPr>
              <a:t>Delete post</a:t>
            </a:r>
            <a:endParaRPr lang="en-IN" sz="1050" dirty="0">
              <a:solidFill>
                <a:schemeClr val="tx1"/>
              </a:solidFill>
            </a:endParaRPr>
          </a:p>
        </p:txBody>
      </p:sp>
      <p:sp>
        <p:nvSpPr>
          <p:cNvPr id="72" name="Rectangle 71"/>
          <p:cNvSpPr/>
          <p:nvPr/>
        </p:nvSpPr>
        <p:spPr>
          <a:xfrm>
            <a:off x="539552" y="530677"/>
            <a:ext cx="1224136"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dmin</a:t>
            </a:r>
            <a:endParaRPr lang="en-IN" sz="1400" dirty="0">
              <a:solidFill>
                <a:schemeClr val="tx1"/>
              </a:solidFill>
            </a:endParaRPr>
          </a:p>
        </p:txBody>
      </p:sp>
      <p:cxnSp>
        <p:nvCxnSpPr>
          <p:cNvPr id="73" name="Straight Connector 72"/>
          <p:cNvCxnSpPr/>
          <p:nvPr/>
        </p:nvCxnSpPr>
        <p:spPr>
          <a:xfrm>
            <a:off x="6804248" y="476672"/>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804248" y="854714"/>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930262" y="530678"/>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U_registration</a:t>
            </a:r>
            <a:endParaRPr lang="en-IN" sz="1200" dirty="0">
              <a:solidFill>
                <a:schemeClr val="tx1"/>
              </a:solidFill>
            </a:endParaRPr>
          </a:p>
        </p:txBody>
      </p:sp>
      <p:cxnSp>
        <p:nvCxnSpPr>
          <p:cNvPr id="79" name="Straight Connector 78"/>
          <p:cNvCxnSpPr/>
          <p:nvPr/>
        </p:nvCxnSpPr>
        <p:spPr>
          <a:xfrm>
            <a:off x="6660232" y="191683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660232" y="227687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81525" y="1976961"/>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82" name="Straight Arrow Connector 81"/>
          <p:cNvCxnSpPr/>
          <p:nvPr/>
        </p:nvCxnSpPr>
        <p:spPr>
          <a:xfrm>
            <a:off x="1763688" y="55057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80845" y="542356"/>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4831866" y="728699"/>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1763688" y="777114"/>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62" idx="2"/>
          </p:cNvCxnSpPr>
          <p:nvPr/>
        </p:nvCxnSpPr>
        <p:spPr>
          <a:xfrm>
            <a:off x="1619672" y="926721"/>
            <a:ext cx="2100382" cy="990111"/>
          </a:xfrm>
          <a:prstGeom prst="bentConnector3">
            <a:avLst>
              <a:gd name="adj1" fmla="val -14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a:off x="1335901" y="938266"/>
            <a:ext cx="2384153" cy="1086577"/>
          </a:xfrm>
          <a:prstGeom prst="bentConnector3">
            <a:avLst>
              <a:gd name="adj1" fmla="val 999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62" idx="6"/>
          </p:cNvCxnSpPr>
          <p:nvPr/>
        </p:nvCxnSpPr>
        <p:spPr>
          <a:xfrm>
            <a:off x="4872182" y="1916832"/>
            <a:ext cx="1788050" cy="6012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10800000">
            <a:off x="4889846" y="2052980"/>
            <a:ext cx="1752721" cy="9999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2" idx="2"/>
          </p:cNvCxnSpPr>
          <p:nvPr/>
        </p:nvCxnSpPr>
        <p:spPr>
          <a:xfrm rot="16200000" flipH="1">
            <a:off x="1420864" y="657476"/>
            <a:ext cx="2097691" cy="2636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64" idx="2"/>
          </p:cNvCxnSpPr>
          <p:nvPr/>
        </p:nvCxnSpPr>
        <p:spPr>
          <a:xfrm rot="10800000">
            <a:off x="971601" y="938267"/>
            <a:ext cx="2783783" cy="2258499"/>
          </a:xfrm>
          <a:prstGeom prst="bentConnector3">
            <a:avLst>
              <a:gd name="adj1" fmla="val 1001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2249520" y="4000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Block user</a:t>
            </a:r>
            <a:endParaRPr lang="en-IN" sz="1000" dirty="0">
              <a:solidFill>
                <a:schemeClr val="tx1"/>
              </a:solidFill>
            </a:endParaRPr>
          </a:p>
        </p:txBody>
      </p:sp>
      <p:sp>
        <p:nvSpPr>
          <p:cNvPr id="101" name="Rectangle 100"/>
          <p:cNvSpPr/>
          <p:nvPr/>
        </p:nvSpPr>
        <p:spPr>
          <a:xfrm>
            <a:off x="2074420" y="797051"/>
            <a:ext cx="1190885" cy="177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block</a:t>
            </a:r>
            <a:endParaRPr lang="en-IN" sz="1000" dirty="0">
              <a:solidFill>
                <a:schemeClr val="tx1"/>
              </a:solidFill>
            </a:endParaRPr>
          </a:p>
        </p:txBody>
      </p:sp>
      <p:sp>
        <p:nvSpPr>
          <p:cNvPr id="102" name="Rectangle 101"/>
          <p:cNvSpPr/>
          <p:nvPr/>
        </p:nvSpPr>
        <p:spPr>
          <a:xfrm>
            <a:off x="5364088" y="400641"/>
            <a:ext cx="1152128" cy="76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to block</a:t>
            </a:r>
            <a:endParaRPr lang="en-IN" sz="1000" dirty="0">
              <a:solidFill>
                <a:schemeClr val="tx1"/>
              </a:solidFill>
            </a:endParaRPr>
          </a:p>
        </p:txBody>
      </p:sp>
      <p:sp>
        <p:nvSpPr>
          <p:cNvPr id="103" name="Rectangle 102"/>
          <p:cNvSpPr/>
          <p:nvPr/>
        </p:nvSpPr>
        <p:spPr>
          <a:xfrm>
            <a:off x="5551180" y="79668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06" name="Rectangle 105"/>
          <p:cNvSpPr/>
          <p:nvPr/>
        </p:nvSpPr>
        <p:spPr>
          <a:xfrm>
            <a:off x="5784753" y="17224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a:t>
            </a:r>
            <a:r>
              <a:rPr lang="en-US" sz="1000" dirty="0" err="1" smtClean="0">
                <a:solidFill>
                  <a:schemeClr val="tx1"/>
                </a:solidFill>
              </a:rPr>
              <a:t>psot</a:t>
            </a:r>
            <a:endParaRPr lang="en-IN" sz="1000" dirty="0">
              <a:solidFill>
                <a:schemeClr val="tx1"/>
              </a:solidFill>
            </a:endParaRPr>
          </a:p>
        </p:txBody>
      </p:sp>
      <p:sp>
        <p:nvSpPr>
          <p:cNvPr id="107" name="Rectangle 106"/>
          <p:cNvSpPr/>
          <p:nvPr/>
        </p:nvSpPr>
        <p:spPr>
          <a:xfrm>
            <a:off x="5432610" y="220296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12" name="Rectangle 111"/>
          <p:cNvSpPr/>
          <p:nvPr/>
        </p:nvSpPr>
        <p:spPr>
          <a:xfrm>
            <a:off x="2444125" y="1727878"/>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post</a:t>
            </a:r>
            <a:endParaRPr lang="en-IN" sz="1000" dirty="0">
              <a:solidFill>
                <a:schemeClr val="tx1"/>
              </a:solidFill>
            </a:endParaRPr>
          </a:p>
        </p:txBody>
      </p:sp>
      <p:sp>
        <p:nvSpPr>
          <p:cNvPr id="113" name="Rectangle 112"/>
          <p:cNvSpPr/>
          <p:nvPr/>
        </p:nvSpPr>
        <p:spPr>
          <a:xfrm>
            <a:off x="2188858" y="2067517"/>
            <a:ext cx="1287673" cy="250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delete</a:t>
            </a:r>
            <a:endParaRPr lang="en-IN" sz="1000" dirty="0">
              <a:solidFill>
                <a:schemeClr val="tx1"/>
              </a:solidFill>
            </a:endParaRPr>
          </a:p>
        </p:txBody>
      </p:sp>
      <p:sp>
        <p:nvSpPr>
          <p:cNvPr id="116" name="Rectangle 115"/>
          <p:cNvSpPr/>
          <p:nvPr/>
        </p:nvSpPr>
        <p:spPr>
          <a:xfrm>
            <a:off x="2167993" y="2852936"/>
            <a:ext cx="1308538" cy="107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request</a:t>
            </a:r>
            <a:endParaRPr lang="en-IN" sz="1000" dirty="0">
              <a:solidFill>
                <a:schemeClr val="tx1"/>
              </a:solidFill>
            </a:endParaRPr>
          </a:p>
        </p:txBody>
      </p:sp>
      <p:sp>
        <p:nvSpPr>
          <p:cNvPr id="117" name="Rectangle 116"/>
          <p:cNvSpPr/>
          <p:nvPr/>
        </p:nvSpPr>
        <p:spPr>
          <a:xfrm>
            <a:off x="2167457" y="3246417"/>
            <a:ext cx="1309074" cy="176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successfully</a:t>
            </a:r>
            <a:endParaRPr lang="en-IN" sz="1000" dirty="0">
              <a:solidFill>
                <a:schemeClr val="tx1"/>
              </a:solidFill>
            </a:endParaRPr>
          </a:p>
        </p:txBody>
      </p:sp>
    </p:spTree>
    <p:extLst>
      <p:ext uri="{BB962C8B-B14F-4D97-AF65-F5344CB8AC3E}">
        <p14:creationId xmlns:p14="http://schemas.microsoft.com/office/powerpoint/2010/main" val="1188178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sz="3600" dirty="0" smtClean="0"/>
              <a:t>                          Use case</a:t>
            </a:r>
          </a:p>
          <a:p>
            <a:pPr marL="0" indent="0">
              <a:buNone/>
            </a:pPr>
            <a:r>
              <a:rPr lang="en-US" sz="2400" dirty="0" smtClean="0"/>
              <a:t>                   </a:t>
            </a:r>
          </a:p>
          <a:p>
            <a:pPr marL="0" indent="0">
              <a:buNone/>
            </a:pPr>
            <a:r>
              <a:rPr lang="en-US" sz="2400" dirty="0" smtClean="0"/>
              <a:t>                      </a:t>
            </a:r>
            <a:r>
              <a:rPr lang="en-US" sz="2400" b="1" dirty="0" smtClean="0"/>
              <a:t>User                                                 Admin</a:t>
            </a:r>
          </a:p>
        </p:txBody>
      </p:sp>
      <p:sp>
        <p:nvSpPr>
          <p:cNvPr id="4" name="Rectangle 3"/>
          <p:cNvSpPr/>
          <p:nvPr/>
        </p:nvSpPr>
        <p:spPr>
          <a:xfrm>
            <a:off x="2123728" y="1988840"/>
            <a:ext cx="2304256"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Login</a:t>
            </a:r>
          </a:p>
          <a:p>
            <a:pPr marL="285750" indent="-285750">
              <a:buFont typeface="Arial" pitchFamily="34" charset="0"/>
              <a:buChar char="•"/>
            </a:pPr>
            <a:r>
              <a:rPr lang="en-US" dirty="0" smtClean="0">
                <a:solidFill>
                  <a:schemeClr val="tx1"/>
                </a:solidFill>
              </a:rPr>
              <a:t>View profile</a:t>
            </a:r>
          </a:p>
          <a:p>
            <a:pPr marL="285750" indent="-285750">
              <a:buFont typeface="Arial" pitchFamily="34" charset="0"/>
              <a:buChar char="•"/>
            </a:pPr>
            <a:r>
              <a:rPr lang="en-US" dirty="0" smtClean="0">
                <a:solidFill>
                  <a:schemeClr val="tx1"/>
                </a:solidFill>
              </a:rPr>
              <a:t>Update profile</a:t>
            </a:r>
          </a:p>
          <a:p>
            <a:pPr marL="285750" indent="-285750">
              <a:buFont typeface="Arial" pitchFamily="34" charset="0"/>
              <a:buChar char="•"/>
            </a:pPr>
            <a:r>
              <a:rPr lang="en-US" dirty="0" smtClean="0">
                <a:solidFill>
                  <a:schemeClr val="tx1"/>
                </a:solidFill>
              </a:rPr>
              <a:t>Add post</a:t>
            </a:r>
          </a:p>
          <a:p>
            <a:pPr marL="285750" indent="-285750">
              <a:buFont typeface="Arial" pitchFamily="34" charset="0"/>
              <a:buChar char="•"/>
            </a:pPr>
            <a:r>
              <a:rPr lang="en-US" dirty="0" smtClean="0">
                <a:solidFill>
                  <a:schemeClr val="tx1"/>
                </a:solidFill>
              </a:rPr>
              <a:t>Delete post</a:t>
            </a:r>
          </a:p>
          <a:p>
            <a:pPr marL="285750" indent="-285750">
              <a:buFont typeface="Arial" pitchFamily="34" charset="0"/>
              <a:buChar char="•"/>
            </a:pPr>
            <a:r>
              <a:rPr lang="en-US" dirty="0" smtClean="0">
                <a:solidFill>
                  <a:schemeClr val="tx1"/>
                </a:solidFill>
              </a:rPr>
              <a:t>Book photographer</a:t>
            </a:r>
          </a:p>
          <a:p>
            <a:pPr marL="285750" indent="-285750">
              <a:buFont typeface="Arial" pitchFamily="34" charset="0"/>
              <a:buChar char="•"/>
            </a:pPr>
            <a:r>
              <a:rPr lang="en-US" dirty="0" smtClean="0">
                <a:solidFill>
                  <a:schemeClr val="tx1"/>
                </a:solidFill>
              </a:rPr>
              <a:t>logout</a:t>
            </a:r>
            <a:endParaRPr lang="en-IN" dirty="0">
              <a:solidFill>
                <a:schemeClr val="tx1"/>
              </a:solidFill>
            </a:endParaRPr>
          </a:p>
        </p:txBody>
      </p:sp>
      <p:sp>
        <p:nvSpPr>
          <p:cNvPr id="7" name="Rectangle 6"/>
          <p:cNvSpPr/>
          <p:nvPr/>
        </p:nvSpPr>
        <p:spPr>
          <a:xfrm>
            <a:off x="6300192" y="1988840"/>
            <a:ext cx="2304256" cy="159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Login</a:t>
            </a:r>
          </a:p>
          <a:p>
            <a:pPr marL="285750" indent="-285750">
              <a:buFont typeface="Arial" pitchFamily="34" charset="0"/>
              <a:buChar char="•"/>
            </a:pPr>
            <a:r>
              <a:rPr lang="en-US" dirty="0">
                <a:solidFill>
                  <a:schemeClr val="tx1"/>
                </a:solidFill>
              </a:rPr>
              <a:t>B</a:t>
            </a:r>
            <a:r>
              <a:rPr lang="en-US" dirty="0" smtClean="0">
                <a:solidFill>
                  <a:schemeClr val="tx1"/>
                </a:solidFill>
              </a:rPr>
              <a:t>lock user</a:t>
            </a:r>
          </a:p>
          <a:p>
            <a:pPr marL="285750" indent="-285750">
              <a:buFont typeface="Arial" pitchFamily="34" charset="0"/>
              <a:buChar char="•"/>
            </a:pPr>
            <a:r>
              <a:rPr lang="en-US" dirty="0">
                <a:solidFill>
                  <a:schemeClr val="tx1"/>
                </a:solidFill>
              </a:rPr>
              <a:t>D</a:t>
            </a:r>
            <a:r>
              <a:rPr lang="en-US" dirty="0" smtClean="0">
                <a:solidFill>
                  <a:schemeClr val="tx1"/>
                </a:solidFill>
              </a:rPr>
              <a:t>elete post</a:t>
            </a:r>
          </a:p>
          <a:p>
            <a:pPr marL="285750" indent="-285750">
              <a:buFont typeface="Arial" pitchFamily="34" charset="0"/>
              <a:buChar char="•"/>
            </a:pPr>
            <a:r>
              <a:rPr lang="en-US" dirty="0" smtClean="0">
                <a:solidFill>
                  <a:schemeClr val="tx1"/>
                </a:solidFill>
              </a:rPr>
              <a:t>logout</a:t>
            </a:r>
            <a:endParaRPr lang="en-IN" dirty="0">
              <a:solidFill>
                <a:schemeClr val="tx1"/>
              </a:solidFill>
            </a:endParaRPr>
          </a:p>
        </p:txBody>
      </p:sp>
    </p:spTree>
    <p:extLst>
      <p:ext uri="{BB962C8B-B14F-4D97-AF65-F5344CB8AC3E}">
        <p14:creationId xmlns:p14="http://schemas.microsoft.com/office/powerpoint/2010/main" val="213320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78543"/>
          <a:stretch/>
        </p:blipFill>
        <p:spPr>
          <a:xfrm>
            <a:off x="1547664" y="692696"/>
            <a:ext cx="1312279" cy="4201111"/>
          </a:xfrm>
          <a:prstGeom prst="rect">
            <a:avLst/>
          </a:prstGeom>
        </p:spPr>
      </p:pic>
      <p:sp>
        <p:nvSpPr>
          <p:cNvPr id="6" name="Oval 5"/>
          <p:cNvSpPr/>
          <p:nvPr/>
        </p:nvSpPr>
        <p:spPr>
          <a:xfrm>
            <a:off x="5724128" y="54868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Login</a:t>
            </a:r>
            <a:endParaRPr lang="en-IN" sz="1200" dirty="0">
              <a:solidFill>
                <a:schemeClr val="tx1"/>
              </a:solidFill>
            </a:endParaRPr>
          </a:p>
        </p:txBody>
      </p:sp>
      <p:sp>
        <p:nvSpPr>
          <p:cNvPr id="8" name="Oval 7"/>
          <p:cNvSpPr/>
          <p:nvPr/>
        </p:nvSpPr>
        <p:spPr>
          <a:xfrm>
            <a:off x="5724128" y="2087015"/>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Block user</a:t>
            </a:r>
            <a:endParaRPr lang="en-IN" sz="1200" dirty="0">
              <a:solidFill>
                <a:schemeClr val="tx1"/>
              </a:solidFill>
            </a:endParaRPr>
          </a:p>
        </p:txBody>
      </p:sp>
      <p:sp>
        <p:nvSpPr>
          <p:cNvPr id="10" name="Oval 9"/>
          <p:cNvSpPr/>
          <p:nvPr/>
        </p:nvSpPr>
        <p:spPr>
          <a:xfrm>
            <a:off x="5796136" y="3846127"/>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 post</a:t>
            </a:r>
            <a:endParaRPr lang="en-IN" sz="1200" dirty="0">
              <a:solidFill>
                <a:schemeClr val="tx1"/>
              </a:solidFill>
            </a:endParaRPr>
          </a:p>
        </p:txBody>
      </p:sp>
      <p:cxnSp>
        <p:nvCxnSpPr>
          <p:cNvPr id="15" name="Straight Connector 14"/>
          <p:cNvCxnSpPr/>
          <p:nvPr/>
        </p:nvCxnSpPr>
        <p:spPr>
          <a:xfrm>
            <a:off x="3707904" y="296652"/>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296652"/>
            <a:ext cx="0" cy="5796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88424" y="296652"/>
            <a:ext cx="0" cy="5796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07904" y="6093296"/>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a:endCxn id="6" idx="2"/>
          </p:cNvCxnSpPr>
          <p:nvPr/>
        </p:nvCxnSpPr>
        <p:spPr>
          <a:xfrm flipV="1">
            <a:off x="2859943" y="836712"/>
            <a:ext cx="2864185" cy="1956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8" idx="2"/>
          </p:cNvCxnSpPr>
          <p:nvPr/>
        </p:nvCxnSpPr>
        <p:spPr>
          <a:xfrm flipV="1">
            <a:off x="2859943" y="2375047"/>
            <a:ext cx="2864185" cy="418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10" idx="2"/>
          </p:cNvCxnSpPr>
          <p:nvPr/>
        </p:nvCxnSpPr>
        <p:spPr>
          <a:xfrm>
            <a:off x="2859943" y="2793252"/>
            <a:ext cx="2936193" cy="134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97654" y="4104317"/>
            <a:ext cx="808223" cy="317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Admin</a:t>
            </a:r>
            <a:endParaRPr lang="en-IN" sz="1200" dirty="0">
              <a:solidFill>
                <a:schemeClr val="tx1"/>
              </a:solidFill>
            </a:endParaRPr>
          </a:p>
        </p:txBody>
      </p:sp>
      <p:sp>
        <p:nvSpPr>
          <p:cNvPr id="43" name="Rectangle 42"/>
          <p:cNvSpPr/>
          <p:nvPr/>
        </p:nvSpPr>
        <p:spPr>
          <a:xfrm>
            <a:off x="251520" y="116632"/>
            <a:ext cx="273630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case Diagram :Admin</a:t>
            </a:r>
            <a:endParaRPr lang="en-IN" dirty="0">
              <a:solidFill>
                <a:schemeClr val="tx1"/>
              </a:solidFill>
            </a:endParaRPr>
          </a:p>
        </p:txBody>
      </p:sp>
      <p:sp>
        <p:nvSpPr>
          <p:cNvPr id="49" name="Oval 48"/>
          <p:cNvSpPr/>
          <p:nvPr/>
        </p:nvSpPr>
        <p:spPr>
          <a:xfrm>
            <a:off x="5796136" y="508518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endParaRPr lang="en-IN" sz="1200" dirty="0">
              <a:solidFill>
                <a:schemeClr val="tx1"/>
              </a:solidFill>
            </a:endParaRPr>
          </a:p>
        </p:txBody>
      </p:sp>
      <p:cxnSp>
        <p:nvCxnSpPr>
          <p:cNvPr id="51" name="Straight Connector 50"/>
          <p:cNvCxnSpPr>
            <a:stCxn id="5" idx="3"/>
            <a:endCxn id="49" idx="2"/>
          </p:cNvCxnSpPr>
          <p:nvPr/>
        </p:nvCxnSpPr>
        <p:spPr>
          <a:xfrm>
            <a:off x="2859943" y="2793252"/>
            <a:ext cx="2936193" cy="2579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3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507288" cy="6669360"/>
          </a:xfrm>
        </p:spPr>
        <p:txBody>
          <a:bodyPr/>
          <a:lstStyle/>
          <a:p>
            <a:pPr marL="0" indent="0">
              <a:buNone/>
            </a:pPr>
            <a:r>
              <a:rPr lang="en-US" sz="1800" dirty="0"/>
              <a:t>Use case Diagram :User</a:t>
            </a:r>
            <a:endParaRPr lang="en-IN" sz="1800" dirty="0"/>
          </a:p>
          <a:p>
            <a:pPr marL="0" indent="0">
              <a:buNone/>
            </a:pPr>
            <a:endParaRPr lang="en-IN" dirty="0"/>
          </a:p>
        </p:txBody>
      </p:sp>
      <p:pic>
        <p:nvPicPr>
          <p:cNvPr id="4" name="Content Placeholder 4"/>
          <p:cNvPicPr>
            <a:picLocks noChangeAspect="1"/>
          </p:cNvPicPr>
          <p:nvPr/>
        </p:nvPicPr>
        <p:blipFill rotWithShape="1">
          <a:blip r:embed="rId2">
            <a:extLst>
              <a:ext uri="{28A0092B-C50C-407E-A947-70E740481C1C}">
                <a14:useLocalDpi xmlns:a14="http://schemas.microsoft.com/office/drawing/2010/main" val="0"/>
              </a:ext>
            </a:extLst>
          </a:blip>
          <a:srcRect r="78543"/>
          <a:stretch/>
        </p:blipFill>
        <p:spPr>
          <a:xfrm>
            <a:off x="1547664" y="692696"/>
            <a:ext cx="1312279" cy="4201111"/>
          </a:xfrm>
          <a:prstGeom prst="rect">
            <a:avLst/>
          </a:prstGeom>
        </p:spPr>
      </p:pic>
      <p:sp>
        <p:nvSpPr>
          <p:cNvPr id="5" name="Oval 4"/>
          <p:cNvSpPr/>
          <p:nvPr/>
        </p:nvSpPr>
        <p:spPr>
          <a:xfrm>
            <a:off x="5543583" y="18864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Login</a:t>
            </a:r>
            <a:endParaRPr lang="en-IN" sz="1200" dirty="0">
              <a:solidFill>
                <a:schemeClr val="tx1"/>
              </a:solidFill>
            </a:endParaRPr>
          </a:p>
        </p:txBody>
      </p:sp>
      <p:sp>
        <p:nvSpPr>
          <p:cNvPr id="6" name="Oval 5"/>
          <p:cNvSpPr/>
          <p:nvPr/>
        </p:nvSpPr>
        <p:spPr>
          <a:xfrm>
            <a:off x="5568735" y="1052736"/>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View profile</a:t>
            </a:r>
            <a:endParaRPr lang="en-IN" sz="1200" dirty="0">
              <a:solidFill>
                <a:schemeClr val="tx1"/>
              </a:solidFill>
            </a:endParaRPr>
          </a:p>
        </p:txBody>
      </p:sp>
      <p:sp>
        <p:nvSpPr>
          <p:cNvPr id="7" name="Oval 6"/>
          <p:cNvSpPr/>
          <p:nvPr/>
        </p:nvSpPr>
        <p:spPr>
          <a:xfrm>
            <a:off x="5586574" y="183236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Update profile</a:t>
            </a:r>
            <a:endParaRPr lang="en-IN" sz="1200" dirty="0">
              <a:solidFill>
                <a:schemeClr val="tx1"/>
              </a:solidFill>
            </a:endParaRPr>
          </a:p>
        </p:txBody>
      </p:sp>
      <p:sp>
        <p:nvSpPr>
          <p:cNvPr id="8" name="Oval 7"/>
          <p:cNvSpPr/>
          <p:nvPr/>
        </p:nvSpPr>
        <p:spPr>
          <a:xfrm>
            <a:off x="5586574" y="270892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Add post</a:t>
            </a:r>
            <a:endParaRPr lang="en-IN" sz="1200" dirty="0">
              <a:solidFill>
                <a:schemeClr val="tx1"/>
              </a:solidFill>
            </a:endParaRPr>
          </a:p>
        </p:txBody>
      </p:sp>
      <p:sp>
        <p:nvSpPr>
          <p:cNvPr id="9" name="Oval 8"/>
          <p:cNvSpPr/>
          <p:nvPr/>
        </p:nvSpPr>
        <p:spPr>
          <a:xfrm>
            <a:off x="5586574" y="3717032"/>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 post</a:t>
            </a:r>
            <a:endParaRPr lang="en-IN" sz="1200" dirty="0">
              <a:solidFill>
                <a:schemeClr val="tx1"/>
              </a:solidFill>
            </a:endParaRPr>
          </a:p>
        </p:txBody>
      </p:sp>
      <p:sp>
        <p:nvSpPr>
          <p:cNvPr id="10" name="Oval 9"/>
          <p:cNvSpPr/>
          <p:nvPr/>
        </p:nvSpPr>
        <p:spPr>
          <a:xfrm>
            <a:off x="5543583" y="4581128"/>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Hiring photographer</a:t>
            </a:r>
            <a:endParaRPr lang="en-IN" sz="1200" dirty="0">
              <a:solidFill>
                <a:schemeClr val="tx1"/>
              </a:solidFill>
            </a:endParaRPr>
          </a:p>
        </p:txBody>
      </p:sp>
      <p:sp>
        <p:nvSpPr>
          <p:cNvPr id="11" name="Oval 10"/>
          <p:cNvSpPr/>
          <p:nvPr/>
        </p:nvSpPr>
        <p:spPr>
          <a:xfrm>
            <a:off x="5543583" y="544522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endParaRPr lang="en-IN" sz="1200" dirty="0">
              <a:solidFill>
                <a:schemeClr val="tx1"/>
              </a:solidFill>
            </a:endParaRPr>
          </a:p>
        </p:txBody>
      </p:sp>
      <p:cxnSp>
        <p:nvCxnSpPr>
          <p:cNvPr id="12" name="Straight Connector 11"/>
          <p:cNvCxnSpPr/>
          <p:nvPr/>
        </p:nvCxnSpPr>
        <p:spPr>
          <a:xfrm>
            <a:off x="3707904" y="116632"/>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07904" y="116632"/>
            <a:ext cx="0" cy="5976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8424" y="116632"/>
            <a:ext cx="0" cy="5976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07904" y="6093296"/>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a:endCxn id="5" idx="2"/>
          </p:cNvCxnSpPr>
          <p:nvPr/>
        </p:nvCxnSpPr>
        <p:spPr>
          <a:xfrm flipV="1">
            <a:off x="2859943" y="476672"/>
            <a:ext cx="2683640" cy="2316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3"/>
            <a:endCxn id="6" idx="2"/>
          </p:cNvCxnSpPr>
          <p:nvPr/>
        </p:nvCxnSpPr>
        <p:spPr>
          <a:xfrm flipV="1">
            <a:off x="2859943" y="1340768"/>
            <a:ext cx="2708792" cy="1452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7" idx="2"/>
          </p:cNvCxnSpPr>
          <p:nvPr/>
        </p:nvCxnSpPr>
        <p:spPr>
          <a:xfrm flipV="1">
            <a:off x="2859943" y="2120396"/>
            <a:ext cx="2726631" cy="672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3"/>
            <a:endCxn id="8" idx="2"/>
          </p:cNvCxnSpPr>
          <p:nvPr/>
        </p:nvCxnSpPr>
        <p:spPr>
          <a:xfrm>
            <a:off x="2859943" y="2793252"/>
            <a:ext cx="2726631" cy="203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9" idx="2"/>
          </p:cNvCxnSpPr>
          <p:nvPr/>
        </p:nvCxnSpPr>
        <p:spPr>
          <a:xfrm>
            <a:off x="2859943" y="2793252"/>
            <a:ext cx="2726631" cy="1211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3"/>
            <a:endCxn id="10" idx="2"/>
          </p:cNvCxnSpPr>
          <p:nvPr/>
        </p:nvCxnSpPr>
        <p:spPr>
          <a:xfrm>
            <a:off x="2859943" y="2793252"/>
            <a:ext cx="2683640" cy="2075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3"/>
            <a:endCxn id="11" idx="2"/>
          </p:cNvCxnSpPr>
          <p:nvPr/>
        </p:nvCxnSpPr>
        <p:spPr>
          <a:xfrm>
            <a:off x="2859943" y="2793252"/>
            <a:ext cx="2683640" cy="2940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97654" y="4104317"/>
            <a:ext cx="808223" cy="317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a:t>
            </a:r>
            <a:endParaRPr lang="en-IN" sz="1200" dirty="0">
              <a:solidFill>
                <a:schemeClr val="tx1"/>
              </a:solidFill>
            </a:endParaRPr>
          </a:p>
        </p:txBody>
      </p:sp>
    </p:spTree>
    <p:extLst>
      <p:ext uri="{BB962C8B-B14F-4D97-AF65-F5344CB8AC3E}">
        <p14:creationId xmlns:p14="http://schemas.microsoft.com/office/powerpoint/2010/main" val="2241362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IN" sz="3600" dirty="0"/>
              <a:t>Data </a:t>
            </a:r>
            <a:r>
              <a:rPr lang="en-IN" sz="3600" dirty="0" smtClean="0"/>
              <a:t>Dictionary :</a:t>
            </a:r>
          </a:p>
          <a:p>
            <a:pPr marL="0" indent="0">
              <a:buNone/>
            </a:pPr>
            <a:endParaRPr lang="en-IN" sz="3600" dirty="0" smtClean="0"/>
          </a:p>
          <a:p>
            <a:pPr marL="0" indent="0">
              <a:buNone/>
            </a:pPr>
            <a:endParaRPr lang="en-IN" sz="3600" dirty="0"/>
          </a:p>
        </p:txBody>
      </p:sp>
    </p:spTree>
    <p:extLst>
      <p:ext uri="{BB962C8B-B14F-4D97-AF65-F5344CB8AC3E}">
        <p14:creationId xmlns:p14="http://schemas.microsoft.com/office/powerpoint/2010/main" val="2581289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endParaRPr lang="en-US" sz="8800" dirty="0" smtClean="0"/>
          </a:p>
          <a:p>
            <a:pPr marL="0" indent="0">
              <a:buNone/>
            </a:pPr>
            <a:r>
              <a:rPr lang="en-US" sz="8800" dirty="0"/>
              <a:t> </a:t>
            </a:r>
            <a:r>
              <a:rPr lang="en-US" sz="8800" dirty="0" smtClean="0"/>
              <a:t>      Thank you</a:t>
            </a:r>
            <a:endParaRPr lang="en-IN" sz="8800" dirty="0"/>
          </a:p>
        </p:txBody>
      </p:sp>
    </p:spTree>
    <p:extLst>
      <p:ext uri="{BB962C8B-B14F-4D97-AF65-F5344CB8AC3E}">
        <p14:creationId xmlns:p14="http://schemas.microsoft.com/office/powerpoint/2010/main" val="2370893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IN"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Looking for the perfect photographer for your event? Whether it’s a wedding, birthday, corporate event, or any special occasion, makes it easy to find and hire professional photographers online.</a:t>
            </a:r>
          </a:p>
          <a:p>
            <a:pPr>
              <a:buFont typeface="Wingdings" pitchFamily="2" charset="2"/>
              <a:buChar char="Ø"/>
            </a:pPr>
            <a:endParaRPr lang="en-US" sz="2400" dirty="0" smtClean="0"/>
          </a:p>
          <a:p>
            <a:pPr>
              <a:buFont typeface="Wingdings" pitchFamily="2" charset="2"/>
              <a:buChar char="Ø"/>
            </a:pPr>
            <a:r>
              <a:rPr lang="en-US" sz="2400" dirty="0" smtClean="0"/>
              <a:t>With just a few clicks, you can browse profiles, check availability, view portfolios, and book a photographer that fits your style and budget.</a:t>
            </a:r>
          </a:p>
          <a:p>
            <a:endParaRPr lang="en-IN" dirty="0"/>
          </a:p>
        </p:txBody>
      </p:sp>
    </p:spTree>
    <p:extLst>
      <p:ext uri="{BB962C8B-B14F-4D97-AF65-F5344CB8AC3E}">
        <p14:creationId xmlns:p14="http://schemas.microsoft.com/office/powerpoint/2010/main" val="3201160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Existing system</a:t>
            </a:r>
            <a:endParaRPr lang="en-IN"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Many current platforms have high pricing without clear breakdowns, making it hard for users to know if they’re getting a good deal. These systems are often not user-friendly, which makes booking a photographer confusing or time-consuming.</a:t>
            </a:r>
          </a:p>
          <a:p>
            <a:pPr>
              <a:buFont typeface="Wingdings" pitchFamily="2" charset="2"/>
              <a:buChar char="Ø"/>
            </a:pPr>
            <a:r>
              <a:rPr lang="en-US" sz="2400" dirty="0" smtClean="0"/>
              <a:t>Also, users usually don’t get to see the actual photos that were delivered to previous clients – they only see the ones the photographer chooses to post. This makes it hard to decide which photographer is truly the best for their event.</a:t>
            </a:r>
          </a:p>
          <a:p>
            <a:pPr>
              <a:buFont typeface="Wingdings" pitchFamily="2" charset="2"/>
              <a:buChar char="Ø"/>
            </a:pPr>
            <a:r>
              <a:rPr lang="en-IN" sz="2400" dirty="0" smtClean="0"/>
              <a:t>Photographer hiring </a:t>
            </a:r>
            <a:r>
              <a:rPr lang="en-IN" sz="2400" dirty="0"/>
              <a:t>website</a:t>
            </a:r>
            <a:r>
              <a:rPr lang="en-IN" sz="2400" dirty="0" smtClean="0"/>
              <a:t>:</a:t>
            </a:r>
          </a:p>
          <a:p>
            <a:pPr marL="0" indent="0">
              <a:buNone/>
            </a:pPr>
            <a:r>
              <a:rPr lang="en-IN" sz="2400" dirty="0" smtClean="0"/>
              <a:t>           </a:t>
            </a:r>
            <a:r>
              <a:rPr lang="en-IN" sz="2400" dirty="0" err="1" smtClean="0"/>
              <a:t>POD,BookMyShort,OPICXO,vsnapu,etc</a:t>
            </a:r>
            <a:r>
              <a:rPr lang="en-IN" sz="2400" dirty="0" smtClean="0"/>
              <a:t>.</a:t>
            </a:r>
            <a:endParaRPr lang="en-IN" sz="2400" dirty="0"/>
          </a:p>
        </p:txBody>
      </p:sp>
    </p:spTree>
    <p:extLst>
      <p:ext uri="{BB962C8B-B14F-4D97-AF65-F5344CB8AC3E}">
        <p14:creationId xmlns:p14="http://schemas.microsoft.com/office/powerpoint/2010/main" val="694006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US" dirty="0" smtClean="0"/>
              <a:t>ER diagram :</a:t>
            </a:r>
          </a:p>
          <a:p>
            <a:pPr marL="0" indent="0">
              <a:buNone/>
            </a:pPr>
            <a:endParaRPr lang="en-IN" dirty="0"/>
          </a:p>
        </p:txBody>
      </p:sp>
    </p:spTree>
    <p:extLst>
      <p:ext uri="{BB962C8B-B14F-4D97-AF65-F5344CB8AC3E}">
        <p14:creationId xmlns:p14="http://schemas.microsoft.com/office/powerpoint/2010/main" val="43266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5536" y="0"/>
            <a:ext cx="8229600" cy="1143000"/>
          </a:xfrm>
        </p:spPr>
        <p:txBody>
          <a:bodyPr>
            <a:normAutofit/>
          </a:bodyPr>
          <a:lstStyle/>
          <a:p>
            <a:r>
              <a:rPr lang="en-US" sz="3600" dirty="0" smtClean="0"/>
              <a:t>Activity Diagram</a:t>
            </a:r>
            <a:endParaRPr lang="en-IN" sz="3600" dirty="0"/>
          </a:p>
        </p:txBody>
      </p:sp>
      <p:pic>
        <p:nvPicPr>
          <p:cNvPr id="23" name="Content Placeholder 22"/>
          <p:cNvPicPr>
            <a:picLocks noGrp="1" noChangeAspect="1"/>
          </p:cNvPicPr>
          <p:nvPr>
            <p:ph idx="1"/>
          </p:nvPr>
        </p:nvPicPr>
        <p:blipFill rotWithShape="1">
          <a:blip r:embed="rId2">
            <a:extLst>
              <a:ext uri="{28A0092B-C50C-407E-A947-70E740481C1C}">
                <a14:useLocalDpi xmlns:a14="http://schemas.microsoft.com/office/drawing/2010/main" val="0"/>
              </a:ext>
            </a:extLst>
          </a:blip>
          <a:srcRect l="37347" t="-459" r="37960" b="91275"/>
          <a:stretch/>
        </p:blipFill>
        <p:spPr>
          <a:xfrm>
            <a:off x="3779912" y="908720"/>
            <a:ext cx="1117601" cy="415636"/>
          </a:xfrm>
        </p:spPr>
      </p:pic>
      <p:sp>
        <p:nvSpPr>
          <p:cNvPr id="24" name="Rounded Rectangle 23"/>
          <p:cNvSpPr/>
          <p:nvPr/>
        </p:nvSpPr>
        <p:spPr>
          <a:xfrm>
            <a:off x="3258593" y="1519109"/>
            <a:ext cx="2160240" cy="3477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account</a:t>
            </a:r>
            <a:endParaRPr lang="en-IN" sz="1600" dirty="0">
              <a:solidFill>
                <a:schemeClr val="tx1"/>
              </a:solidFill>
            </a:endParaRPr>
          </a:p>
        </p:txBody>
      </p:sp>
      <p:cxnSp>
        <p:nvCxnSpPr>
          <p:cNvPr id="26" name="Straight Arrow Connector 25"/>
          <p:cNvCxnSpPr>
            <a:stCxn id="23" idx="2"/>
            <a:endCxn id="24" idx="0"/>
          </p:cNvCxnSpPr>
          <p:nvPr/>
        </p:nvCxnSpPr>
        <p:spPr>
          <a:xfrm>
            <a:off x="4338713" y="1324356"/>
            <a:ext cx="0" cy="1947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Flowchart: Decision 27"/>
          <p:cNvSpPr/>
          <p:nvPr/>
        </p:nvSpPr>
        <p:spPr>
          <a:xfrm>
            <a:off x="3589841" y="2060848"/>
            <a:ext cx="1497744" cy="576064"/>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Select Role</a:t>
            </a:r>
            <a:endParaRPr lang="en-IN" sz="1600" dirty="0">
              <a:solidFill>
                <a:schemeClr val="tx1"/>
              </a:solidFill>
            </a:endParaRPr>
          </a:p>
        </p:txBody>
      </p:sp>
      <p:cxnSp>
        <p:nvCxnSpPr>
          <p:cNvPr id="5" name="Straight Arrow Connector 4"/>
          <p:cNvCxnSpPr>
            <a:stCxn id="24" idx="2"/>
            <a:endCxn id="28" idx="0"/>
          </p:cNvCxnSpPr>
          <p:nvPr/>
        </p:nvCxnSpPr>
        <p:spPr>
          <a:xfrm>
            <a:off x="4338713" y="1866891"/>
            <a:ext cx="0" cy="1939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67544" y="2736273"/>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User Home page</a:t>
            </a:r>
            <a:endParaRPr lang="en-IN" sz="1600" dirty="0">
              <a:solidFill>
                <a:schemeClr val="tx1"/>
              </a:solidFill>
            </a:endParaRPr>
          </a:p>
        </p:txBody>
      </p:sp>
      <p:sp>
        <p:nvSpPr>
          <p:cNvPr id="31" name="Rounded Rectangle 30"/>
          <p:cNvSpPr/>
          <p:nvPr/>
        </p:nvSpPr>
        <p:spPr>
          <a:xfrm>
            <a:off x="5724128" y="2743201"/>
            <a:ext cx="24482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Photographer Home page</a:t>
            </a:r>
            <a:endParaRPr lang="en-IN" sz="1600" dirty="0">
              <a:solidFill>
                <a:schemeClr val="tx1"/>
              </a:solidFill>
            </a:endParaRPr>
          </a:p>
        </p:txBody>
      </p:sp>
      <p:cxnSp>
        <p:nvCxnSpPr>
          <p:cNvPr id="33" name="Elbow Connector 32"/>
          <p:cNvCxnSpPr>
            <a:stCxn id="28" idx="1"/>
            <a:endCxn id="16" idx="0"/>
          </p:cNvCxnSpPr>
          <p:nvPr/>
        </p:nvCxnSpPr>
        <p:spPr>
          <a:xfrm rot="10800000" flipV="1">
            <a:off x="1727685" y="2348879"/>
            <a:ext cx="1862157" cy="38739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8" idx="3"/>
            <a:endCxn id="31" idx="0"/>
          </p:cNvCxnSpPr>
          <p:nvPr/>
        </p:nvCxnSpPr>
        <p:spPr>
          <a:xfrm>
            <a:off x="5087585" y="2348880"/>
            <a:ext cx="1860679" cy="39432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67544" y="3356992"/>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Posts</a:t>
            </a:r>
            <a:endParaRPr lang="en-IN" sz="1600" dirty="0">
              <a:solidFill>
                <a:schemeClr val="tx1"/>
              </a:solidFill>
            </a:endParaRPr>
          </a:p>
        </p:txBody>
      </p:sp>
      <p:sp>
        <p:nvSpPr>
          <p:cNvPr id="39" name="Rounded Rectangle 38"/>
          <p:cNvSpPr/>
          <p:nvPr/>
        </p:nvSpPr>
        <p:spPr>
          <a:xfrm>
            <a:off x="442787" y="4005064"/>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Profile</a:t>
            </a:r>
            <a:endParaRPr lang="en-IN" sz="1600" dirty="0">
              <a:solidFill>
                <a:schemeClr val="tx1"/>
              </a:solidFill>
            </a:endParaRPr>
          </a:p>
        </p:txBody>
      </p:sp>
      <p:sp>
        <p:nvSpPr>
          <p:cNvPr id="40" name="Rounded Rectangle 39"/>
          <p:cNvSpPr/>
          <p:nvPr/>
        </p:nvSpPr>
        <p:spPr>
          <a:xfrm>
            <a:off x="442786" y="4653136"/>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Create Profile</a:t>
            </a:r>
            <a:endParaRPr lang="en-IN" sz="1600" dirty="0">
              <a:solidFill>
                <a:schemeClr val="tx1"/>
              </a:solidFill>
            </a:endParaRPr>
          </a:p>
        </p:txBody>
      </p:sp>
      <p:sp>
        <p:nvSpPr>
          <p:cNvPr id="41" name="Rounded Rectangle 40"/>
          <p:cNvSpPr/>
          <p:nvPr/>
        </p:nvSpPr>
        <p:spPr>
          <a:xfrm>
            <a:off x="418029" y="5301208"/>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Hire Photographer</a:t>
            </a:r>
            <a:endParaRPr lang="en-IN" sz="1600" dirty="0">
              <a:solidFill>
                <a:schemeClr val="tx1"/>
              </a:solidFill>
            </a:endParaRPr>
          </a:p>
        </p:txBody>
      </p:sp>
      <p:sp>
        <p:nvSpPr>
          <p:cNvPr id="43" name="Rounded Rectangle 42"/>
          <p:cNvSpPr/>
          <p:nvPr/>
        </p:nvSpPr>
        <p:spPr>
          <a:xfrm>
            <a:off x="5724128" y="3345447"/>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View Post</a:t>
            </a:r>
            <a:endParaRPr lang="en-IN" sz="1600" dirty="0">
              <a:solidFill>
                <a:schemeClr val="tx1"/>
              </a:solidFill>
            </a:endParaRPr>
          </a:p>
        </p:txBody>
      </p:sp>
      <p:sp>
        <p:nvSpPr>
          <p:cNvPr id="44" name="Rounded Rectangle 43"/>
          <p:cNvSpPr/>
          <p:nvPr/>
        </p:nvSpPr>
        <p:spPr>
          <a:xfrm>
            <a:off x="5724128" y="3992310"/>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Profile</a:t>
            </a:r>
            <a:endParaRPr lang="en-IN" sz="1600" dirty="0">
              <a:solidFill>
                <a:schemeClr val="tx1"/>
              </a:solidFill>
            </a:endParaRPr>
          </a:p>
        </p:txBody>
      </p:sp>
      <p:sp>
        <p:nvSpPr>
          <p:cNvPr id="45" name="Rounded Rectangle 44"/>
          <p:cNvSpPr/>
          <p:nvPr/>
        </p:nvSpPr>
        <p:spPr>
          <a:xfrm>
            <a:off x="5724128" y="4653136"/>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Profile</a:t>
            </a:r>
            <a:endParaRPr lang="en-IN" sz="1600" dirty="0">
              <a:solidFill>
                <a:schemeClr val="tx1"/>
              </a:solidFill>
            </a:endParaRPr>
          </a:p>
        </p:txBody>
      </p:sp>
      <p:sp>
        <p:nvSpPr>
          <p:cNvPr id="46" name="Rounded Rectangle 45"/>
          <p:cNvSpPr/>
          <p:nvPr/>
        </p:nvSpPr>
        <p:spPr>
          <a:xfrm>
            <a:off x="5724128" y="5301208"/>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 </a:t>
            </a:r>
            <a:r>
              <a:rPr lang="en-US" sz="1600" dirty="0" smtClean="0">
                <a:solidFill>
                  <a:schemeClr val="tx1"/>
                </a:solidFill>
              </a:rPr>
              <a:t>Hire Photographer</a:t>
            </a:r>
            <a:endParaRPr lang="en-IN" sz="1600" dirty="0">
              <a:solidFill>
                <a:schemeClr val="tx1"/>
              </a:solidFill>
            </a:endParaRPr>
          </a:p>
        </p:txBody>
      </p:sp>
      <p:sp>
        <p:nvSpPr>
          <p:cNvPr id="47" name="Rounded Rectangle 46"/>
          <p:cNvSpPr/>
          <p:nvPr/>
        </p:nvSpPr>
        <p:spPr>
          <a:xfrm>
            <a:off x="5724128" y="5949280"/>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Add Post</a:t>
            </a:r>
            <a:endParaRPr lang="en-IN" sz="1600" dirty="0">
              <a:solidFill>
                <a:schemeClr val="tx1"/>
              </a:solidFill>
            </a:endParaRPr>
          </a:p>
        </p:txBody>
      </p:sp>
      <p:cxnSp>
        <p:nvCxnSpPr>
          <p:cNvPr id="49" name="Straight Arrow Connector 48"/>
          <p:cNvCxnSpPr>
            <a:stCxn id="16" idx="2"/>
            <a:endCxn id="38" idx="0"/>
          </p:cNvCxnSpPr>
          <p:nvPr/>
        </p:nvCxnSpPr>
        <p:spPr>
          <a:xfrm>
            <a:off x="1727684" y="3096313"/>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2"/>
          </p:cNvCxnSpPr>
          <p:nvPr/>
        </p:nvCxnSpPr>
        <p:spPr>
          <a:xfrm>
            <a:off x="1727684" y="371703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9" idx="2"/>
          </p:cNvCxnSpPr>
          <p:nvPr/>
        </p:nvCxnSpPr>
        <p:spPr>
          <a:xfrm flipH="1">
            <a:off x="1692507" y="4365104"/>
            <a:ext cx="1042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693583" y="5013176"/>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984267" y="3084768"/>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989369" y="3730708"/>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994471" y="4365104"/>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99573" y="5013176"/>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999573" y="5688601"/>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613" t="90966" r="70612"/>
          <a:stretch/>
        </p:blipFill>
        <p:spPr>
          <a:xfrm>
            <a:off x="1237415" y="6453617"/>
            <a:ext cx="849745" cy="408854"/>
          </a:xfrm>
          <a:prstGeom prst="rect">
            <a:avLst/>
          </a:prstGeom>
        </p:spPr>
      </p:pic>
      <p:pic>
        <p:nvPicPr>
          <p:cNvPr id="67"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613" t="90966" r="70612"/>
          <a:stretch/>
        </p:blipFill>
        <p:spPr>
          <a:xfrm>
            <a:off x="6554381" y="6453617"/>
            <a:ext cx="849745" cy="408854"/>
          </a:xfrm>
          <a:prstGeom prst="rect">
            <a:avLst/>
          </a:prstGeom>
        </p:spPr>
      </p:pic>
      <p:cxnSp>
        <p:nvCxnSpPr>
          <p:cNvPr id="69" name="Straight Arrow Connector 68"/>
          <p:cNvCxnSpPr>
            <a:stCxn id="41" idx="2"/>
            <a:endCxn id="66" idx="0"/>
          </p:cNvCxnSpPr>
          <p:nvPr/>
        </p:nvCxnSpPr>
        <p:spPr>
          <a:xfrm flipH="1">
            <a:off x="1662288" y="5661248"/>
            <a:ext cx="15881" cy="7923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7" idx="2"/>
            <a:endCxn id="67" idx="0"/>
          </p:cNvCxnSpPr>
          <p:nvPr/>
        </p:nvCxnSpPr>
        <p:spPr>
          <a:xfrm flipH="1">
            <a:off x="6979254" y="6309320"/>
            <a:ext cx="5014" cy="1442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31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New system</a:t>
            </a:r>
            <a:endParaRPr lang="en-IN" sz="3600" dirty="0"/>
          </a:p>
        </p:txBody>
      </p:sp>
      <p:sp>
        <p:nvSpPr>
          <p:cNvPr id="3" name="Content Placeholder 2"/>
          <p:cNvSpPr>
            <a:spLocks noGrp="1"/>
          </p:cNvSpPr>
          <p:nvPr>
            <p:ph idx="1"/>
          </p:nvPr>
        </p:nvSpPr>
        <p:spPr/>
        <p:txBody>
          <a:bodyPr>
            <a:normAutofit/>
          </a:bodyPr>
          <a:lstStyle/>
          <a:p>
            <a:r>
              <a:rPr lang="en-US" sz="2400" dirty="0" smtClean="0"/>
              <a:t>The platform will serve as an online marketplace where users (clients) can create accounts, view photographer profiles, and book photographers for events. Photographers can create accounts, manage their profiles, upload photos, and offer their services for booking.</a:t>
            </a:r>
            <a:endParaRPr lang="en-IN" sz="2400" dirty="0"/>
          </a:p>
        </p:txBody>
      </p:sp>
    </p:spTree>
    <p:extLst>
      <p:ext uri="{BB962C8B-B14F-4D97-AF65-F5344CB8AC3E}">
        <p14:creationId xmlns:p14="http://schemas.microsoft.com/office/powerpoint/2010/main" val="188768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0688"/>
            <a:ext cx="8784976" cy="5505475"/>
          </a:xfrm>
        </p:spPr>
        <p:txBody>
          <a:bodyPr>
            <a:normAutofit/>
          </a:bodyPr>
          <a:lstStyle/>
          <a:p>
            <a:pPr marL="0" indent="0">
              <a:buNone/>
            </a:pPr>
            <a:r>
              <a:rPr lang="en-US" sz="3600" dirty="0" smtClean="0"/>
              <a:t>                    Data </a:t>
            </a:r>
            <a:r>
              <a:rPr lang="en-US" sz="3600" dirty="0"/>
              <a:t>Flow </a:t>
            </a:r>
            <a:r>
              <a:rPr lang="en-US" sz="3600" dirty="0" smtClean="0"/>
              <a:t>Diagram                  </a:t>
            </a:r>
            <a:r>
              <a:rPr lang="en-US" sz="1600" dirty="0" smtClean="0"/>
              <a:t>0 level</a:t>
            </a:r>
            <a:endParaRPr lang="en-IN" sz="1600" dirty="0"/>
          </a:p>
        </p:txBody>
      </p:sp>
      <p:sp>
        <p:nvSpPr>
          <p:cNvPr id="4" name="Rectangle 3"/>
          <p:cNvSpPr/>
          <p:nvPr/>
        </p:nvSpPr>
        <p:spPr>
          <a:xfrm>
            <a:off x="239370" y="2636912"/>
            <a:ext cx="23042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Admin</a:t>
            </a:r>
            <a:endParaRPr lang="en-IN" sz="1400" dirty="0">
              <a:solidFill>
                <a:schemeClr val="tx1"/>
              </a:solidFill>
            </a:endParaRPr>
          </a:p>
        </p:txBody>
      </p:sp>
      <p:sp>
        <p:nvSpPr>
          <p:cNvPr id="5" name="Rectangle 4"/>
          <p:cNvSpPr/>
          <p:nvPr/>
        </p:nvSpPr>
        <p:spPr>
          <a:xfrm>
            <a:off x="6563924" y="2636912"/>
            <a:ext cx="23042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IN" sz="1400" dirty="0">
              <a:solidFill>
                <a:schemeClr val="tx1"/>
              </a:solidFill>
            </a:endParaRPr>
          </a:p>
        </p:txBody>
      </p:sp>
      <p:sp>
        <p:nvSpPr>
          <p:cNvPr id="6" name="Oval 5"/>
          <p:cNvSpPr/>
          <p:nvPr/>
        </p:nvSpPr>
        <p:spPr>
          <a:xfrm>
            <a:off x="3683604" y="2060848"/>
            <a:ext cx="1728192" cy="17281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Online Photographer Hiring System</a:t>
            </a:r>
            <a:endParaRPr lang="en-IN" sz="1400" dirty="0">
              <a:solidFill>
                <a:schemeClr val="tx1"/>
              </a:solidFill>
            </a:endParaRPr>
          </a:p>
        </p:txBody>
      </p:sp>
      <p:cxnSp>
        <p:nvCxnSpPr>
          <p:cNvPr id="10" name="Straight Arrow Connector 9"/>
          <p:cNvCxnSpPr/>
          <p:nvPr/>
        </p:nvCxnSpPr>
        <p:spPr>
          <a:xfrm>
            <a:off x="2555776" y="2805654"/>
            <a:ext cx="11278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1796" y="3067681"/>
            <a:ext cx="11278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43626" y="307691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411796" y="278092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29721" y="2556985"/>
            <a:ext cx="77993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Request</a:t>
            </a:r>
            <a:endParaRPr lang="en-IN" sz="1400" dirty="0">
              <a:solidFill>
                <a:schemeClr val="tx1"/>
              </a:solidFill>
            </a:endParaRPr>
          </a:p>
        </p:txBody>
      </p:sp>
      <p:sp>
        <p:nvSpPr>
          <p:cNvPr id="20" name="Rectangle 19"/>
          <p:cNvSpPr/>
          <p:nvPr/>
        </p:nvSpPr>
        <p:spPr>
          <a:xfrm>
            <a:off x="5597891" y="2524212"/>
            <a:ext cx="77993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Request</a:t>
            </a:r>
            <a:endParaRPr lang="en-IN" sz="1400" dirty="0">
              <a:solidFill>
                <a:schemeClr val="tx1"/>
              </a:solidFill>
            </a:endParaRPr>
          </a:p>
        </p:txBody>
      </p:sp>
      <p:sp>
        <p:nvSpPr>
          <p:cNvPr id="21" name="Rectangle 20"/>
          <p:cNvSpPr/>
          <p:nvPr/>
        </p:nvSpPr>
        <p:spPr>
          <a:xfrm>
            <a:off x="2704766" y="3104964"/>
            <a:ext cx="95388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Response</a:t>
            </a:r>
            <a:endParaRPr lang="en-IN" sz="1400" dirty="0">
              <a:solidFill>
                <a:schemeClr val="tx1"/>
              </a:solidFill>
            </a:endParaRPr>
          </a:p>
        </p:txBody>
      </p:sp>
      <p:sp>
        <p:nvSpPr>
          <p:cNvPr id="22" name="Rectangle 21"/>
          <p:cNvSpPr/>
          <p:nvPr/>
        </p:nvSpPr>
        <p:spPr>
          <a:xfrm>
            <a:off x="5423946" y="3104964"/>
            <a:ext cx="95388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Response</a:t>
            </a:r>
            <a:endParaRPr lang="en-IN" sz="1400" dirty="0">
              <a:solidFill>
                <a:schemeClr val="tx1"/>
              </a:solidFill>
            </a:endParaRPr>
          </a:p>
        </p:txBody>
      </p:sp>
    </p:spTree>
    <p:extLst>
      <p:ext uri="{BB962C8B-B14F-4D97-AF65-F5344CB8AC3E}">
        <p14:creationId xmlns:p14="http://schemas.microsoft.com/office/powerpoint/2010/main" val="2122220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24"/>
            <a:ext cx="8229600" cy="6081539"/>
          </a:xfrm>
        </p:spPr>
        <p:txBody>
          <a:bodyPr>
            <a:normAutofit/>
          </a:bodyPr>
          <a:lstStyle/>
          <a:p>
            <a:pPr marL="0" indent="0">
              <a:buNone/>
            </a:pPr>
            <a:r>
              <a:rPr lang="en-US" sz="1200" dirty="0" smtClean="0"/>
              <a:t>Level 1</a:t>
            </a:r>
            <a:endParaRPr lang="en-IN" sz="1200" dirty="0"/>
          </a:p>
        </p:txBody>
      </p:sp>
      <p:sp>
        <p:nvSpPr>
          <p:cNvPr id="4" name="Oval 3"/>
          <p:cNvSpPr/>
          <p:nvPr/>
        </p:nvSpPr>
        <p:spPr>
          <a:xfrm>
            <a:off x="3707904" y="188640"/>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p:cNvSpPr/>
          <p:nvPr/>
        </p:nvSpPr>
        <p:spPr>
          <a:xfrm>
            <a:off x="3673020" y="1783098"/>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710322" y="335699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3673020" y="5085184"/>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1.0</a:t>
            </a:r>
          </a:p>
          <a:p>
            <a:pPr algn="ctr"/>
            <a:r>
              <a:rPr lang="en-US" sz="1200" dirty="0" smtClean="0">
                <a:solidFill>
                  <a:schemeClr val="tx1"/>
                </a:solidFill>
              </a:rPr>
              <a:t>Registration</a:t>
            </a:r>
            <a:endParaRPr lang="en-IN" sz="1200" dirty="0">
              <a:solidFill>
                <a:schemeClr val="tx1"/>
              </a:solidFill>
            </a:endParaRPr>
          </a:p>
        </p:txBody>
      </p:sp>
      <p:sp>
        <p:nvSpPr>
          <p:cNvPr id="10" name="Rectangle 9"/>
          <p:cNvSpPr/>
          <p:nvPr/>
        </p:nvSpPr>
        <p:spPr>
          <a:xfrm>
            <a:off x="3887924" y="2139341"/>
            <a:ext cx="792088"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2.0</a:t>
            </a:r>
          </a:p>
          <a:p>
            <a:pPr algn="ctr"/>
            <a:r>
              <a:rPr lang="en-US" sz="1200" dirty="0" smtClean="0">
                <a:solidFill>
                  <a:schemeClr val="tx1"/>
                </a:solidFill>
              </a:rPr>
              <a:t>Login</a:t>
            </a:r>
            <a:endParaRPr lang="en-IN" sz="1200" dirty="0">
              <a:solidFill>
                <a:schemeClr val="tx1"/>
              </a:solidFill>
            </a:endParaRPr>
          </a:p>
        </p:txBody>
      </p:sp>
      <p:sp>
        <p:nvSpPr>
          <p:cNvPr id="11" name="Rectangle 10"/>
          <p:cNvSpPr/>
          <p:nvPr/>
        </p:nvSpPr>
        <p:spPr>
          <a:xfrm>
            <a:off x="467544" y="550578"/>
            <a:ext cx="1008112" cy="3562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Admin</a:t>
            </a:r>
            <a:endParaRPr lang="en-IN" sz="1200" dirty="0">
              <a:solidFill>
                <a:schemeClr val="tx1"/>
              </a:solidFill>
            </a:endParaRPr>
          </a:p>
        </p:txBody>
      </p:sp>
      <p:sp>
        <p:nvSpPr>
          <p:cNvPr id="12" name="Rectangle 11"/>
          <p:cNvSpPr/>
          <p:nvPr/>
        </p:nvSpPr>
        <p:spPr>
          <a:xfrm>
            <a:off x="7247516" y="524855"/>
            <a:ext cx="1008112" cy="3562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a:t>
            </a:r>
            <a:endParaRPr lang="en-IN" sz="1200" dirty="0">
              <a:solidFill>
                <a:schemeClr val="tx1"/>
              </a:solidFill>
            </a:endParaRPr>
          </a:p>
        </p:txBody>
      </p:sp>
      <p:sp>
        <p:nvSpPr>
          <p:cNvPr id="14" name="Rectangle 13"/>
          <p:cNvSpPr/>
          <p:nvPr/>
        </p:nvSpPr>
        <p:spPr>
          <a:xfrm>
            <a:off x="3918330" y="3614160"/>
            <a:ext cx="792088" cy="606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r>
              <a:rPr lang="en-US" sz="1200" dirty="0" smtClean="0">
                <a:solidFill>
                  <a:schemeClr val="tx1"/>
                </a:solidFill>
              </a:rPr>
              <a:t>.0</a:t>
            </a:r>
          </a:p>
          <a:p>
            <a:pPr algn="ctr"/>
            <a:r>
              <a:rPr lang="en-US" sz="1200" dirty="0" smtClean="0">
                <a:solidFill>
                  <a:schemeClr val="tx1"/>
                </a:solidFill>
              </a:rPr>
              <a:t>User operation</a:t>
            </a:r>
            <a:endParaRPr lang="en-IN" sz="1200" dirty="0">
              <a:solidFill>
                <a:schemeClr val="tx1"/>
              </a:solidFill>
            </a:endParaRPr>
          </a:p>
        </p:txBody>
      </p:sp>
      <p:sp>
        <p:nvSpPr>
          <p:cNvPr id="15" name="Rectangle 14"/>
          <p:cNvSpPr/>
          <p:nvPr/>
        </p:nvSpPr>
        <p:spPr>
          <a:xfrm>
            <a:off x="3815916" y="5301208"/>
            <a:ext cx="864096"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r>
              <a:rPr lang="en-US" sz="1200" dirty="0" smtClean="0">
                <a:solidFill>
                  <a:schemeClr val="tx1"/>
                </a:solidFill>
              </a:rPr>
              <a:t>.0</a:t>
            </a:r>
          </a:p>
          <a:p>
            <a:pPr algn="ctr"/>
            <a:r>
              <a:rPr lang="en-US" sz="1200" dirty="0" smtClean="0">
                <a:solidFill>
                  <a:schemeClr val="tx1"/>
                </a:solidFill>
              </a:rPr>
              <a:t>Admin Operation</a:t>
            </a:r>
            <a:endParaRPr lang="en-IN" sz="1200" dirty="0">
              <a:solidFill>
                <a:schemeClr val="tx1"/>
              </a:solidFill>
            </a:endParaRPr>
          </a:p>
        </p:txBody>
      </p:sp>
      <p:cxnSp>
        <p:nvCxnSpPr>
          <p:cNvPr id="17" name="Straight Connector 16"/>
          <p:cNvCxnSpPr/>
          <p:nvPr/>
        </p:nvCxnSpPr>
        <p:spPr>
          <a:xfrm>
            <a:off x="1907704" y="1268760"/>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07704" y="1664804"/>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03512" y="1388916"/>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Admin_login</a:t>
            </a:r>
            <a:endParaRPr lang="en-IN" sz="1200" dirty="0">
              <a:solidFill>
                <a:schemeClr val="tx1"/>
              </a:solidFill>
            </a:endParaRPr>
          </a:p>
        </p:txBody>
      </p:sp>
      <p:cxnSp>
        <p:nvCxnSpPr>
          <p:cNvPr id="25" name="Straight Connector 24"/>
          <p:cNvCxnSpPr/>
          <p:nvPr/>
        </p:nvCxnSpPr>
        <p:spPr>
          <a:xfrm>
            <a:off x="5364088" y="1664804"/>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256076" y="1388916"/>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a:t>
            </a:r>
            <a:r>
              <a:rPr lang="en-US" sz="1200" dirty="0" err="1" smtClean="0">
                <a:solidFill>
                  <a:schemeClr val="tx1"/>
                </a:solidFill>
              </a:rPr>
              <a:t>_registration</a:t>
            </a:r>
            <a:endParaRPr lang="en-IN" sz="1200" dirty="0">
              <a:solidFill>
                <a:schemeClr val="tx1"/>
              </a:solidFill>
            </a:endParaRPr>
          </a:p>
        </p:txBody>
      </p:sp>
      <p:cxnSp>
        <p:nvCxnSpPr>
          <p:cNvPr id="31" name="Straight Arrow Connector 30"/>
          <p:cNvCxnSpPr/>
          <p:nvPr/>
        </p:nvCxnSpPr>
        <p:spPr>
          <a:xfrm flipH="1">
            <a:off x="4857787" y="702976"/>
            <a:ext cx="238075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62450" y="830416"/>
            <a:ext cx="241339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82937" y="464318"/>
            <a:ext cx="1972415" cy="1725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 detail</a:t>
            </a:r>
            <a:endParaRPr lang="en-IN" sz="1200" dirty="0">
              <a:solidFill>
                <a:schemeClr val="tx1"/>
              </a:solidFill>
            </a:endParaRPr>
          </a:p>
        </p:txBody>
      </p:sp>
      <p:sp>
        <p:nvSpPr>
          <p:cNvPr id="42" name="Rectangle 41"/>
          <p:cNvSpPr/>
          <p:nvPr/>
        </p:nvSpPr>
        <p:spPr>
          <a:xfrm>
            <a:off x="5646878" y="881098"/>
            <a:ext cx="1224136" cy="217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IN" sz="1200" dirty="0">
              <a:solidFill>
                <a:schemeClr val="tx1"/>
              </a:solidFill>
            </a:endParaRPr>
          </a:p>
        </p:txBody>
      </p:sp>
      <p:cxnSp>
        <p:nvCxnSpPr>
          <p:cNvPr id="44" name="Straight Connector 43"/>
          <p:cNvCxnSpPr/>
          <p:nvPr/>
        </p:nvCxnSpPr>
        <p:spPr>
          <a:xfrm>
            <a:off x="5403072" y="1268760"/>
            <a:ext cx="13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a:off x="4825148" y="906821"/>
            <a:ext cx="577924" cy="482095"/>
          </a:xfrm>
          <a:prstGeom prst="bentConnector3">
            <a:avLst>
              <a:gd name="adj1" fmla="val 6438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239415" y="1070018"/>
            <a:ext cx="814926" cy="155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Store Detail</a:t>
            </a:r>
            <a:endParaRPr lang="en-IN" sz="900" dirty="0">
              <a:solidFill>
                <a:schemeClr val="tx1"/>
              </a:solidFill>
            </a:endParaRPr>
          </a:p>
        </p:txBody>
      </p:sp>
      <p:cxnSp>
        <p:nvCxnSpPr>
          <p:cNvPr id="52" name="Elbow Connector 51"/>
          <p:cNvCxnSpPr/>
          <p:nvPr/>
        </p:nvCxnSpPr>
        <p:spPr>
          <a:xfrm rot="10800000">
            <a:off x="4825149" y="990059"/>
            <a:ext cx="535225" cy="47637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3" name="Rectangle 52"/>
          <p:cNvSpPr/>
          <p:nvPr/>
        </p:nvSpPr>
        <p:spPr>
          <a:xfrm rot="5400000">
            <a:off x="4657407" y="1252544"/>
            <a:ext cx="643488" cy="181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Response</a:t>
            </a:r>
            <a:endParaRPr lang="en-IN" sz="900" dirty="0">
              <a:solidFill>
                <a:schemeClr val="tx1"/>
              </a:solidFill>
            </a:endParaRPr>
          </a:p>
        </p:txBody>
      </p:sp>
      <p:cxnSp>
        <p:nvCxnSpPr>
          <p:cNvPr id="55" name="Elbow Connector 54"/>
          <p:cNvCxnSpPr/>
          <p:nvPr/>
        </p:nvCxnSpPr>
        <p:spPr>
          <a:xfrm rot="10800000" flipV="1">
            <a:off x="4825150" y="1666943"/>
            <a:ext cx="1300633" cy="788779"/>
          </a:xfrm>
          <a:prstGeom prst="bentConnector3">
            <a:avLst>
              <a:gd name="adj1" fmla="val -3261"/>
            </a:avLst>
          </a:prstGeom>
          <a:ln>
            <a:tailEnd type="arrow"/>
          </a:ln>
        </p:spPr>
        <p:style>
          <a:lnRef idx="1">
            <a:schemeClr val="dk1"/>
          </a:lnRef>
          <a:fillRef idx="0">
            <a:schemeClr val="dk1"/>
          </a:fillRef>
          <a:effectRef idx="0">
            <a:schemeClr val="dk1"/>
          </a:effectRef>
          <a:fontRef idx="minor">
            <a:schemeClr val="tx1"/>
          </a:fontRef>
        </p:style>
      </p:cxnSp>
      <p:sp>
        <p:nvSpPr>
          <p:cNvPr id="59" name="Rectangle 58"/>
          <p:cNvSpPr/>
          <p:nvPr/>
        </p:nvSpPr>
        <p:spPr>
          <a:xfrm>
            <a:off x="4929445" y="2226843"/>
            <a:ext cx="1100831" cy="1724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IN" sz="1200" dirty="0">
              <a:solidFill>
                <a:schemeClr val="tx1"/>
              </a:solidFill>
            </a:endParaRPr>
          </a:p>
        </p:txBody>
      </p:sp>
      <p:cxnSp>
        <p:nvCxnSpPr>
          <p:cNvPr id="61" name="Elbow Connector 60"/>
          <p:cNvCxnSpPr>
            <a:endCxn id="29" idx="2"/>
          </p:cNvCxnSpPr>
          <p:nvPr/>
        </p:nvCxnSpPr>
        <p:spPr>
          <a:xfrm flipV="1">
            <a:off x="4825148" y="1640944"/>
            <a:ext cx="1223016" cy="563921"/>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5" name="Rectangle 64"/>
          <p:cNvSpPr/>
          <p:nvPr/>
        </p:nvSpPr>
        <p:spPr>
          <a:xfrm>
            <a:off x="4950602" y="2021197"/>
            <a:ext cx="972108" cy="161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match detail</a:t>
            </a:r>
            <a:endParaRPr lang="en-IN" sz="1200" dirty="0">
              <a:solidFill>
                <a:schemeClr val="tx1"/>
              </a:solidFill>
            </a:endParaRPr>
          </a:p>
        </p:txBody>
      </p:sp>
      <p:cxnSp>
        <p:nvCxnSpPr>
          <p:cNvPr id="67" name="Elbow Connector 66"/>
          <p:cNvCxnSpPr/>
          <p:nvPr/>
        </p:nvCxnSpPr>
        <p:spPr>
          <a:xfrm rot="10800000" flipV="1">
            <a:off x="4599588" y="906821"/>
            <a:ext cx="3151984" cy="1850606"/>
          </a:xfrm>
          <a:prstGeom prst="bentConnector3">
            <a:avLst>
              <a:gd name="adj1" fmla="val 477"/>
            </a:avLst>
          </a:prstGeom>
          <a:ln>
            <a:tailEnd type="arrow"/>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5928902" y="2775845"/>
            <a:ext cx="1612636" cy="231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 match detail</a:t>
            </a:r>
            <a:endParaRPr lang="en-IN" sz="1100" dirty="0">
              <a:solidFill>
                <a:schemeClr val="tx1"/>
              </a:solidFill>
            </a:endParaRPr>
          </a:p>
        </p:txBody>
      </p:sp>
      <p:cxnSp>
        <p:nvCxnSpPr>
          <p:cNvPr id="79" name="Elbow Connector 78"/>
          <p:cNvCxnSpPr/>
          <p:nvPr/>
        </p:nvCxnSpPr>
        <p:spPr>
          <a:xfrm flipV="1">
            <a:off x="4752020" y="906821"/>
            <a:ext cx="2844316" cy="1719095"/>
          </a:xfrm>
          <a:prstGeom prst="bentConnector3">
            <a:avLst>
              <a:gd name="adj1" fmla="val 10000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348164" y="241048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90" name="Elbow Connector 89"/>
          <p:cNvCxnSpPr>
            <a:endCxn id="5" idx="2"/>
          </p:cNvCxnSpPr>
          <p:nvPr/>
        </p:nvCxnSpPr>
        <p:spPr>
          <a:xfrm>
            <a:off x="1187624" y="906821"/>
            <a:ext cx="2485396" cy="1416337"/>
          </a:xfrm>
          <a:prstGeom prst="bentConnector3">
            <a:avLst>
              <a:gd name="adj1" fmla="val -541"/>
            </a:avLst>
          </a:prstGeom>
          <a:ln>
            <a:tailEnd type="arrow"/>
          </a:ln>
        </p:spPr>
        <p:style>
          <a:lnRef idx="1">
            <a:schemeClr val="dk1"/>
          </a:lnRef>
          <a:fillRef idx="0">
            <a:schemeClr val="dk1"/>
          </a:fillRef>
          <a:effectRef idx="0">
            <a:schemeClr val="dk1"/>
          </a:effectRef>
          <a:fontRef idx="minor">
            <a:schemeClr val="tx1"/>
          </a:fontRef>
        </p:style>
      </p:cxnSp>
      <p:cxnSp>
        <p:nvCxnSpPr>
          <p:cNvPr id="93" name="Elbow Connector 92"/>
          <p:cNvCxnSpPr>
            <a:endCxn id="11" idx="2"/>
          </p:cNvCxnSpPr>
          <p:nvPr/>
        </p:nvCxnSpPr>
        <p:spPr>
          <a:xfrm rot="10800000">
            <a:off x="971600" y="906822"/>
            <a:ext cx="2701420" cy="15887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808628" y="256288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
        <p:nvSpPr>
          <p:cNvPr id="95" name="Rectangle 94"/>
          <p:cNvSpPr/>
          <p:nvPr/>
        </p:nvSpPr>
        <p:spPr>
          <a:xfrm>
            <a:off x="1833635" y="2101992"/>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cxnSp>
        <p:nvCxnSpPr>
          <p:cNvPr id="97" name="Elbow Connector 96"/>
          <p:cNvCxnSpPr>
            <a:endCxn id="5" idx="1"/>
          </p:cNvCxnSpPr>
          <p:nvPr/>
        </p:nvCxnSpPr>
        <p:spPr>
          <a:xfrm>
            <a:off x="3059832" y="1350151"/>
            <a:ext cx="781913" cy="5911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935820" y="144991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match detail</a:t>
            </a:r>
            <a:endParaRPr lang="en-IN" sz="1000" dirty="0">
              <a:solidFill>
                <a:schemeClr val="tx1"/>
              </a:solidFill>
            </a:endParaRPr>
          </a:p>
        </p:txBody>
      </p:sp>
      <p:cxnSp>
        <p:nvCxnSpPr>
          <p:cNvPr id="104" name="Elbow Connector 103"/>
          <p:cNvCxnSpPr/>
          <p:nvPr/>
        </p:nvCxnSpPr>
        <p:spPr>
          <a:xfrm rot="10800000">
            <a:off x="3002003" y="1425711"/>
            <a:ext cx="708321" cy="595486"/>
          </a:xfrm>
          <a:prstGeom prst="bentConnector3">
            <a:avLst>
              <a:gd name="adj1" fmla="val 44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134115" y="1147868"/>
            <a:ext cx="753809" cy="145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116" name="Straight Connector 115"/>
          <p:cNvCxnSpPr/>
          <p:nvPr/>
        </p:nvCxnSpPr>
        <p:spPr>
          <a:xfrm>
            <a:off x="1833635" y="3614160"/>
            <a:ext cx="1102185"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1833635" y="3921459"/>
            <a:ext cx="1127192" cy="0"/>
          </a:xfrm>
          <a:prstGeom prst="line">
            <a:avLst/>
          </a:prstGeom>
        </p:spPr>
        <p:style>
          <a:lnRef idx="1">
            <a:schemeClr val="dk1"/>
          </a:lnRef>
          <a:fillRef idx="0">
            <a:schemeClr val="dk1"/>
          </a:fillRef>
          <a:effectRef idx="0">
            <a:schemeClr val="dk1"/>
          </a:effectRef>
          <a:fontRef idx="minor">
            <a:schemeClr val="tx1"/>
          </a:fontRef>
        </p:style>
      </p:cxnSp>
      <p:sp>
        <p:nvSpPr>
          <p:cNvPr id="119" name="Rectangle 118"/>
          <p:cNvSpPr/>
          <p:nvPr/>
        </p:nvSpPr>
        <p:spPr>
          <a:xfrm>
            <a:off x="1725447" y="3722658"/>
            <a:ext cx="1359735" cy="132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u_registration</a:t>
            </a:r>
            <a:endParaRPr lang="en-IN" sz="1200" dirty="0">
              <a:solidFill>
                <a:schemeClr val="tx1"/>
              </a:solidFill>
            </a:endParaRPr>
          </a:p>
        </p:txBody>
      </p:sp>
      <p:cxnSp>
        <p:nvCxnSpPr>
          <p:cNvPr id="121" name="Straight Connector 120"/>
          <p:cNvCxnSpPr/>
          <p:nvPr/>
        </p:nvCxnSpPr>
        <p:spPr>
          <a:xfrm>
            <a:off x="1808628" y="4258101"/>
            <a:ext cx="1226411"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1808628" y="4581128"/>
            <a:ext cx="1193374" cy="0"/>
          </a:xfrm>
          <a:prstGeom prst="line">
            <a:avLst/>
          </a:prstGeom>
        </p:spPr>
        <p:style>
          <a:lnRef idx="1">
            <a:schemeClr val="dk1"/>
          </a:lnRef>
          <a:fillRef idx="0">
            <a:schemeClr val="dk1"/>
          </a:fillRef>
          <a:effectRef idx="0">
            <a:schemeClr val="dk1"/>
          </a:effectRef>
          <a:fontRef idx="minor">
            <a:schemeClr val="tx1"/>
          </a:fontRef>
        </p:style>
      </p:cxnSp>
      <p:sp>
        <p:nvSpPr>
          <p:cNvPr id="126" name="Rectangle 125"/>
          <p:cNvSpPr/>
          <p:nvPr/>
        </p:nvSpPr>
        <p:spPr>
          <a:xfrm>
            <a:off x="1800380" y="4347744"/>
            <a:ext cx="1242905" cy="179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128" name="Straight Connector 127"/>
          <p:cNvCxnSpPr/>
          <p:nvPr/>
        </p:nvCxnSpPr>
        <p:spPr>
          <a:xfrm>
            <a:off x="1853890" y="4941168"/>
            <a:ext cx="1251547"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1808628" y="5229200"/>
            <a:ext cx="1325487" cy="0"/>
          </a:xfrm>
          <a:prstGeom prst="line">
            <a:avLst/>
          </a:prstGeom>
        </p:spPr>
        <p:style>
          <a:lnRef idx="1">
            <a:schemeClr val="dk1"/>
          </a:lnRef>
          <a:fillRef idx="0">
            <a:schemeClr val="dk1"/>
          </a:fillRef>
          <a:effectRef idx="0">
            <a:schemeClr val="dk1"/>
          </a:effectRef>
          <a:fontRef idx="minor">
            <a:schemeClr val="tx1"/>
          </a:fontRef>
        </p:style>
      </p:cxnSp>
      <p:sp>
        <p:nvSpPr>
          <p:cNvPr id="131" name="Rectangle 130"/>
          <p:cNvSpPr/>
          <p:nvPr/>
        </p:nvSpPr>
        <p:spPr>
          <a:xfrm>
            <a:off x="1866001" y="4995678"/>
            <a:ext cx="1242905" cy="179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Hiring_request</a:t>
            </a:r>
            <a:endParaRPr lang="en-IN" sz="1200" dirty="0">
              <a:solidFill>
                <a:schemeClr val="tx1"/>
              </a:solidFill>
            </a:endParaRPr>
          </a:p>
        </p:txBody>
      </p:sp>
      <p:cxnSp>
        <p:nvCxnSpPr>
          <p:cNvPr id="133" name="Straight Arrow Connector 132"/>
          <p:cNvCxnSpPr/>
          <p:nvPr/>
        </p:nvCxnSpPr>
        <p:spPr>
          <a:xfrm flipH="1">
            <a:off x="2960827" y="3701628"/>
            <a:ext cx="7745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a:xfrm>
            <a:off x="2981414" y="3804236"/>
            <a:ext cx="73332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1" name="Elbow Connector 140"/>
          <p:cNvCxnSpPr/>
          <p:nvPr/>
        </p:nvCxnSpPr>
        <p:spPr>
          <a:xfrm rot="10800000" flipV="1">
            <a:off x="3059833" y="4077072"/>
            <a:ext cx="654909" cy="270672"/>
          </a:xfrm>
          <a:prstGeom prst="bentConnector3">
            <a:avLst>
              <a:gd name="adj1" fmla="val 2049"/>
            </a:avLst>
          </a:prstGeom>
          <a:ln>
            <a:tailEnd type="arrow"/>
          </a:ln>
        </p:spPr>
        <p:style>
          <a:lnRef idx="1">
            <a:schemeClr val="dk1"/>
          </a:lnRef>
          <a:fillRef idx="0">
            <a:schemeClr val="dk1"/>
          </a:fillRef>
          <a:effectRef idx="0">
            <a:schemeClr val="dk1"/>
          </a:effectRef>
          <a:fontRef idx="minor">
            <a:schemeClr val="tx1"/>
          </a:fontRef>
        </p:style>
      </p:cxnSp>
      <p:cxnSp>
        <p:nvCxnSpPr>
          <p:cNvPr id="144" name="Elbow Connector 143"/>
          <p:cNvCxnSpPr>
            <a:stCxn id="126" idx="3"/>
          </p:cNvCxnSpPr>
          <p:nvPr/>
        </p:nvCxnSpPr>
        <p:spPr>
          <a:xfrm flipV="1">
            <a:off x="3043285" y="4258101"/>
            <a:ext cx="733220" cy="179149"/>
          </a:xfrm>
          <a:prstGeom prst="bentConnector3">
            <a:avLst>
              <a:gd name="adj1" fmla="val 100388"/>
            </a:avLst>
          </a:prstGeom>
          <a:ln>
            <a:tailEnd type="arrow"/>
          </a:ln>
        </p:spPr>
        <p:style>
          <a:lnRef idx="1">
            <a:schemeClr val="dk1"/>
          </a:lnRef>
          <a:fillRef idx="0">
            <a:schemeClr val="dk1"/>
          </a:fillRef>
          <a:effectRef idx="0">
            <a:schemeClr val="dk1"/>
          </a:effectRef>
          <a:fontRef idx="minor">
            <a:schemeClr val="tx1"/>
          </a:fontRef>
        </p:style>
      </p:cxnSp>
      <p:cxnSp>
        <p:nvCxnSpPr>
          <p:cNvPr id="154" name="Elbow Connector 153"/>
          <p:cNvCxnSpPr/>
          <p:nvPr/>
        </p:nvCxnSpPr>
        <p:spPr>
          <a:xfrm rot="10800000" flipV="1">
            <a:off x="3054198" y="4281895"/>
            <a:ext cx="809424" cy="737440"/>
          </a:xfrm>
          <a:prstGeom prst="bentConnector3">
            <a:avLst>
              <a:gd name="adj1" fmla="val 933"/>
            </a:avLst>
          </a:prstGeom>
          <a:ln>
            <a:tailEnd type="arrow"/>
          </a:ln>
        </p:spPr>
        <p:style>
          <a:lnRef idx="1">
            <a:schemeClr val="dk1"/>
          </a:lnRef>
          <a:fillRef idx="0">
            <a:schemeClr val="dk1"/>
          </a:fillRef>
          <a:effectRef idx="0">
            <a:schemeClr val="dk1"/>
          </a:effectRef>
          <a:fontRef idx="minor">
            <a:schemeClr val="tx1"/>
          </a:fontRef>
        </p:style>
      </p:cxnSp>
      <p:cxnSp>
        <p:nvCxnSpPr>
          <p:cNvPr id="158" name="Elbow Connector 157"/>
          <p:cNvCxnSpPr/>
          <p:nvPr/>
        </p:nvCxnSpPr>
        <p:spPr>
          <a:xfrm flipV="1">
            <a:off x="3135838" y="4478867"/>
            <a:ext cx="1004114" cy="583541"/>
          </a:xfrm>
          <a:prstGeom prst="bentConnector3">
            <a:avLst>
              <a:gd name="adj1" fmla="val 78515"/>
            </a:avLst>
          </a:prstGeom>
          <a:ln>
            <a:tailEnd type="arrow"/>
          </a:ln>
        </p:spPr>
        <p:style>
          <a:lnRef idx="1">
            <a:schemeClr val="dk1"/>
          </a:lnRef>
          <a:fillRef idx="0">
            <a:schemeClr val="dk1"/>
          </a:fillRef>
          <a:effectRef idx="0">
            <a:schemeClr val="dk1"/>
          </a:effectRef>
          <a:fontRef idx="minor">
            <a:schemeClr val="tx1"/>
          </a:fontRef>
        </p:style>
      </p:cxnSp>
      <p:sp>
        <p:nvSpPr>
          <p:cNvPr id="162" name="Rectangle 161"/>
          <p:cNvSpPr/>
          <p:nvPr/>
        </p:nvSpPr>
        <p:spPr>
          <a:xfrm>
            <a:off x="3021677" y="3476732"/>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3" name="Rectangle 162"/>
          <p:cNvSpPr/>
          <p:nvPr/>
        </p:nvSpPr>
        <p:spPr>
          <a:xfrm>
            <a:off x="2862679" y="4077072"/>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4" name="Rectangle 163"/>
          <p:cNvSpPr/>
          <p:nvPr/>
        </p:nvSpPr>
        <p:spPr>
          <a:xfrm>
            <a:off x="3070025" y="4791489"/>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5" name="Rectangle 164"/>
          <p:cNvSpPr/>
          <p:nvPr/>
        </p:nvSpPr>
        <p:spPr>
          <a:xfrm>
            <a:off x="2902135" y="3855192"/>
            <a:ext cx="771106" cy="2117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66" name="Rectangle 165"/>
          <p:cNvSpPr/>
          <p:nvPr/>
        </p:nvSpPr>
        <p:spPr>
          <a:xfrm>
            <a:off x="2998503" y="4478867"/>
            <a:ext cx="771106" cy="204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76" name="Rectangle 175"/>
          <p:cNvSpPr/>
          <p:nvPr/>
        </p:nvSpPr>
        <p:spPr>
          <a:xfrm>
            <a:off x="3030917" y="5085184"/>
            <a:ext cx="712740"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cxnSp>
        <p:nvCxnSpPr>
          <p:cNvPr id="180" name="Elbow Connector 179"/>
          <p:cNvCxnSpPr>
            <a:endCxn id="6" idx="6"/>
          </p:cNvCxnSpPr>
          <p:nvPr/>
        </p:nvCxnSpPr>
        <p:spPr>
          <a:xfrm rot="10800000" flipV="1">
            <a:off x="4862450" y="906820"/>
            <a:ext cx="3093926" cy="2990232"/>
          </a:xfrm>
          <a:prstGeom prst="bentConnector3">
            <a:avLst>
              <a:gd name="adj1" fmla="val -15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Elbow Connector 182"/>
          <p:cNvCxnSpPr/>
          <p:nvPr/>
        </p:nvCxnSpPr>
        <p:spPr>
          <a:xfrm flipV="1">
            <a:off x="4825150" y="906822"/>
            <a:ext cx="3430478" cy="3248058"/>
          </a:xfrm>
          <a:prstGeom prst="bentConnector3">
            <a:avLst>
              <a:gd name="adj1" fmla="val 10007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5821953" y="3585150"/>
            <a:ext cx="1238742"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Operation request</a:t>
            </a:r>
            <a:endParaRPr lang="en-IN" sz="1050" dirty="0">
              <a:solidFill>
                <a:schemeClr val="tx1"/>
              </a:solidFill>
            </a:endParaRPr>
          </a:p>
        </p:txBody>
      </p:sp>
      <p:sp>
        <p:nvSpPr>
          <p:cNvPr id="194" name="Rectangle 193"/>
          <p:cNvSpPr/>
          <p:nvPr/>
        </p:nvSpPr>
        <p:spPr>
          <a:xfrm>
            <a:off x="5728793" y="4217910"/>
            <a:ext cx="1238742"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Response</a:t>
            </a:r>
            <a:endParaRPr lang="en-IN" sz="1050" dirty="0">
              <a:solidFill>
                <a:schemeClr val="tx1"/>
              </a:solidFill>
            </a:endParaRPr>
          </a:p>
        </p:txBody>
      </p:sp>
      <p:cxnSp>
        <p:nvCxnSpPr>
          <p:cNvPr id="196" name="Straight Connector 195"/>
          <p:cNvCxnSpPr/>
          <p:nvPr/>
        </p:nvCxnSpPr>
        <p:spPr>
          <a:xfrm>
            <a:off x="6048164" y="5229200"/>
            <a:ext cx="12276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030276" y="5625244"/>
            <a:ext cx="13500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6131126" y="5318139"/>
            <a:ext cx="1006354"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Block_user</a:t>
            </a:r>
            <a:endParaRPr lang="en-IN" sz="1050" dirty="0">
              <a:solidFill>
                <a:schemeClr val="tx1"/>
              </a:solidFill>
            </a:endParaRPr>
          </a:p>
        </p:txBody>
      </p:sp>
      <p:cxnSp>
        <p:nvCxnSpPr>
          <p:cNvPr id="205" name="Elbow Connector 204"/>
          <p:cNvCxnSpPr>
            <a:endCxn id="7" idx="2"/>
          </p:cNvCxnSpPr>
          <p:nvPr/>
        </p:nvCxnSpPr>
        <p:spPr>
          <a:xfrm rot="16200000" flipH="1">
            <a:off x="-144914" y="1807310"/>
            <a:ext cx="4718422" cy="291744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09" name="Elbow Connector 208"/>
          <p:cNvCxnSpPr>
            <a:stCxn id="119" idx="1"/>
          </p:cNvCxnSpPr>
          <p:nvPr/>
        </p:nvCxnSpPr>
        <p:spPr>
          <a:xfrm rot="10800000" flipH="1" flipV="1">
            <a:off x="1725447" y="3788924"/>
            <a:ext cx="1912448" cy="1762169"/>
          </a:xfrm>
          <a:prstGeom prst="bentConnector3">
            <a:avLst>
              <a:gd name="adj1" fmla="val -11953"/>
            </a:avLst>
          </a:prstGeom>
          <a:ln>
            <a:tailEnd type="arrow"/>
          </a:ln>
        </p:spPr>
        <p:style>
          <a:lnRef idx="1">
            <a:schemeClr val="dk1"/>
          </a:lnRef>
          <a:fillRef idx="0">
            <a:schemeClr val="dk1"/>
          </a:fillRef>
          <a:effectRef idx="0">
            <a:schemeClr val="dk1"/>
          </a:effectRef>
          <a:fontRef idx="minor">
            <a:schemeClr val="tx1"/>
          </a:fontRef>
        </p:style>
      </p:cxnSp>
      <p:cxnSp>
        <p:nvCxnSpPr>
          <p:cNvPr id="211" name="Elbow Connector 210"/>
          <p:cNvCxnSpPr/>
          <p:nvPr/>
        </p:nvCxnSpPr>
        <p:spPr>
          <a:xfrm rot="10800000">
            <a:off x="1833635" y="3855192"/>
            <a:ext cx="1839606" cy="1579424"/>
          </a:xfrm>
          <a:prstGeom prst="bentConnector3">
            <a:avLst>
              <a:gd name="adj1" fmla="val 112760"/>
            </a:avLst>
          </a:prstGeom>
          <a:ln>
            <a:tailEnd type="arrow"/>
          </a:ln>
        </p:spPr>
        <p:style>
          <a:lnRef idx="1">
            <a:schemeClr val="dk1"/>
          </a:lnRef>
          <a:fillRef idx="0">
            <a:schemeClr val="dk1"/>
          </a:fillRef>
          <a:effectRef idx="0">
            <a:schemeClr val="dk1"/>
          </a:effectRef>
          <a:fontRef idx="minor">
            <a:schemeClr val="tx1"/>
          </a:fontRef>
        </p:style>
      </p:cxnSp>
      <p:sp>
        <p:nvSpPr>
          <p:cNvPr id="215" name="Rectangle 214"/>
          <p:cNvSpPr/>
          <p:nvPr/>
        </p:nvSpPr>
        <p:spPr>
          <a:xfrm rot="5400000">
            <a:off x="1337553" y="4361732"/>
            <a:ext cx="802029" cy="232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sp>
        <p:nvSpPr>
          <p:cNvPr id="216" name="Rectangle 215"/>
          <p:cNvSpPr/>
          <p:nvPr/>
        </p:nvSpPr>
        <p:spPr>
          <a:xfrm rot="5400000">
            <a:off x="886759" y="4445297"/>
            <a:ext cx="921411" cy="144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
        <p:nvSpPr>
          <p:cNvPr id="217" name="Rectangle 216"/>
          <p:cNvSpPr/>
          <p:nvPr/>
        </p:nvSpPr>
        <p:spPr>
          <a:xfrm>
            <a:off x="1471605" y="5678969"/>
            <a:ext cx="1472531" cy="162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Operation Request</a:t>
            </a:r>
            <a:endParaRPr lang="en-IN" sz="1100" dirty="0">
              <a:solidFill>
                <a:schemeClr val="tx1"/>
              </a:solidFill>
            </a:endParaRPr>
          </a:p>
        </p:txBody>
      </p:sp>
      <p:cxnSp>
        <p:nvCxnSpPr>
          <p:cNvPr id="220" name="Elbow Connector 219"/>
          <p:cNvCxnSpPr/>
          <p:nvPr/>
        </p:nvCxnSpPr>
        <p:spPr>
          <a:xfrm rot="16200000" flipV="1">
            <a:off x="-343495" y="1861877"/>
            <a:ext cx="5114466" cy="3204356"/>
          </a:xfrm>
          <a:prstGeom prst="bentConnector3">
            <a:avLst>
              <a:gd name="adj1" fmla="val -24"/>
            </a:avLst>
          </a:prstGeom>
          <a:ln>
            <a:tailEnd type="arrow"/>
          </a:ln>
        </p:spPr>
        <p:style>
          <a:lnRef idx="1">
            <a:schemeClr val="dk1"/>
          </a:lnRef>
          <a:fillRef idx="0">
            <a:schemeClr val="dk1"/>
          </a:fillRef>
          <a:effectRef idx="0">
            <a:schemeClr val="dk1"/>
          </a:effectRef>
          <a:fontRef idx="minor">
            <a:schemeClr val="tx1"/>
          </a:fontRef>
        </p:style>
      </p:cxnSp>
      <p:sp>
        <p:nvSpPr>
          <p:cNvPr id="224" name="Rectangle 223"/>
          <p:cNvSpPr/>
          <p:nvPr/>
        </p:nvSpPr>
        <p:spPr>
          <a:xfrm>
            <a:off x="1563188" y="608020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226" name="Straight Arrow Connector 225"/>
          <p:cNvCxnSpPr>
            <a:endCxn id="199" idx="1"/>
          </p:cNvCxnSpPr>
          <p:nvPr/>
        </p:nvCxnSpPr>
        <p:spPr>
          <a:xfrm>
            <a:off x="4825148" y="5434616"/>
            <a:ext cx="130597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flipH="1">
            <a:off x="4825148" y="5551093"/>
            <a:ext cx="124399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4929445" y="5229200"/>
            <a:ext cx="999457" cy="160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sp>
        <p:nvSpPr>
          <p:cNvPr id="230" name="Rectangle 229"/>
          <p:cNvSpPr/>
          <p:nvPr/>
        </p:nvSpPr>
        <p:spPr>
          <a:xfrm>
            <a:off x="4975737" y="5602444"/>
            <a:ext cx="999457" cy="160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Tree>
    <p:extLst>
      <p:ext uri="{BB962C8B-B14F-4D97-AF65-F5344CB8AC3E}">
        <p14:creationId xmlns:p14="http://schemas.microsoft.com/office/powerpoint/2010/main" val="4093850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0"/>
            <a:ext cx="8517632" cy="6669360"/>
          </a:xfrm>
        </p:spPr>
        <p:txBody>
          <a:bodyPr>
            <a:normAutofit/>
          </a:bodyPr>
          <a:lstStyle/>
          <a:p>
            <a:pPr marL="0" indent="0">
              <a:buNone/>
            </a:pPr>
            <a:r>
              <a:rPr lang="en-US" sz="1100" dirty="0" smtClean="0"/>
              <a:t>Level 2</a:t>
            </a:r>
          </a:p>
          <a:p>
            <a:pPr marL="0" indent="0">
              <a:buNone/>
            </a:pPr>
            <a:endParaRPr lang="en-US" sz="1100" dirty="0"/>
          </a:p>
          <a:p>
            <a:pPr marL="0" indent="0">
              <a:buNone/>
            </a:pPr>
            <a:endParaRPr lang="en-US" sz="1100" dirty="0" smtClean="0"/>
          </a:p>
          <a:p>
            <a:pPr marL="0" indent="0">
              <a:buNone/>
            </a:pPr>
            <a:endParaRPr lang="en-IN" sz="1100" dirty="0"/>
          </a:p>
        </p:txBody>
      </p:sp>
      <p:sp>
        <p:nvSpPr>
          <p:cNvPr id="87" name="Oval 86"/>
          <p:cNvSpPr/>
          <p:nvPr/>
        </p:nvSpPr>
        <p:spPr>
          <a:xfrm>
            <a:off x="3720054" y="137677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8" name="Oval 87"/>
          <p:cNvSpPr/>
          <p:nvPr/>
        </p:nvSpPr>
        <p:spPr>
          <a:xfrm>
            <a:off x="3707904" y="11663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9" name="Oval 88"/>
          <p:cNvSpPr/>
          <p:nvPr/>
        </p:nvSpPr>
        <p:spPr>
          <a:xfrm>
            <a:off x="3755383" y="265670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0" name="Oval 89"/>
          <p:cNvSpPr/>
          <p:nvPr/>
        </p:nvSpPr>
        <p:spPr>
          <a:xfrm>
            <a:off x="3787799" y="400316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1" name="Oval 90"/>
          <p:cNvSpPr/>
          <p:nvPr/>
        </p:nvSpPr>
        <p:spPr>
          <a:xfrm>
            <a:off x="3828332" y="5301208"/>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2" name="Rectangle 91"/>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3.1</a:t>
            </a:r>
          </a:p>
          <a:p>
            <a:pPr algn="ctr"/>
            <a:r>
              <a:rPr lang="en-US" sz="1200" dirty="0" smtClean="0">
                <a:solidFill>
                  <a:schemeClr val="tx1"/>
                </a:solidFill>
              </a:rPr>
              <a:t>Add post</a:t>
            </a:r>
            <a:endParaRPr lang="en-IN" sz="1200" dirty="0">
              <a:solidFill>
                <a:schemeClr val="tx1"/>
              </a:solidFill>
            </a:endParaRPr>
          </a:p>
        </p:txBody>
      </p:sp>
      <p:sp>
        <p:nvSpPr>
          <p:cNvPr id="93" name="Rectangle 92"/>
          <p:cNvSpPr/>
          <p:nvPr/>
        </p:nvSpPr>
        <p:spPr>
          <a:xfrm>
            <a:off x="3863395" y="302441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3.3</a:t>
            </a:r>
          </a:p>
          <a:p>
            <a:pPr algn="ctr"/>
            <a:r>
              <a:rPr lang="en-US" sz="1100" dirty="0" smtClean="0">
                <a:solidFill>
                  <a:schemeClr val="tx1"/>
                </a:solidFill>
              </a:rPr>
              <a:t>Update Profile</a:t>
            </a:r>
            <a:endParaRPr lang="en-IN" sz="1100" dirty="0">
              <a:solidFill>
                <a:schemeClr val="tx1"/>
              </a:solidFill>
            </a:endParaRPr>
          </a:p>
        </p:txBody>
      </p:sp>
      <p:sp>
        <p:nvSpPr>
          <p:cNvPr id="94" name="Rectangle 93"/>
          <p:cNvSpPr/>
          <p:nvPr/>
        </p:nvSpPr>
        <p:spPr>
          <a:xfrm>
            <a:off x="3828066" y="184672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3.2</a:t>
            </a:r>
          </a:p>
          <a:p>
            <a:pPr algn="ctr"/>
            <a:r>
              <a:rPr lang="en-US" sz="1050" dirty="0" smtClean="0">
                <a:solidFill>
                  <a:schemeClr val="tx1"/>
                </a:solidFill>
              </a:rPr>
              <a:t>Hiring Photographer</a:t>
            </a:r>
            <a:endParaRPr lang="en-IN" sz="1050" dirty="0">
              <a:solidFill>
                <a:schemeClr val="tx1"/>
              </a:solidFill>
            </a:endParaRPr>
          </a:p>
        </p:txBody>
      </p:sp>
      <p:sp>
        <p:nvSpPr>
          <p:cNvPr id="95" name="Rectangle 94"/>
          <p:cNvSpPr/>
          <p:nvPr/>
        </p:nvSpPr>
        <p:spPr>
          <a:xfrm>
            <a:off x="3922223" y="4365103"/>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3.4</a:t>
            </a:r>
          </a:p>
          <a:p>
            <a:pPr algn="ctr"/>
            <a:r>
              <a:rPr lang="en-US" sz="1200" dirty="0" smtClean="0">
                <a:solidFill>
                  <a:schemeClr val="tx1"/>
                </a:solidFill>
              </a:rPr>
              <a:t>Delete post</a:t>
            </a:r>
            <a:endParaRPr lang="en-IN" sz="1200" dirty="0">
              <a:solidFill>
                <a:schemeClr val="tx1"/>
              </a:solidFill>
            </a:endParaRPr>
          </a:p>
        </p:txBody>
      </p:sp>
      <p:sp>
        <p:nvSpPr>
          <p:cNvPr id="96" name="Rectangle 95"/>
          <p:cNvSpPr/>
          <p:nvPr/>
        </p:nvSpPr>
        <p:spPr>
          <a:xfrm>
            <a:off x="3916575" y="5585197"/>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3.5</a:t>
            </a:r>
          </a:p>
          <a:p>
            <a:pPr algn="ctr"/>
            <a:r>
              <a:rPr lang="en-US" sz="1200" dirty="0" smtClean="0">
                <a:solidFill>
                  <a:schemeClr val="tx1"/>
                </a:solidFill>
              </a:rPr>
              <a:t>Logout</a:t>
            </a:r>
          </a:p>
        </p:txBody>
      </p:sp>
      <p:sp>
        <p:nvSpPr>
          <p:cNvPr id="97" name="Rectangle 96"/>
          <p:cNvSpPr/>
          <p:nvPr/>
        </p:nvSpPr>
        <p:spPr>
          <a:xfrm>
            <a:off x="539552" y="530677"/>
            <a:ext cx="1224136"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IN" sz="1400" dirty="0">
              <a:solidFill>
                <a:schemeClr val="tx1"/>
              </a:solidFill>
            </a:endParaRPr>
          </a:p>
        </p:txBody>
      </p:sp>
      <p:cxnSp>
        <p:nvCxnSpPr>
          <p:cNvPr id="99" name="Straight Connector 98"/>
          <p:cNvCxnSpPr/>
          <p:nvPr/>
        </p:nvCxnSpPr>
        <p:spPr>
          <a:xfrm>
            <a:off x="6804248" y="476672"/>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804248" y="854714"/>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706077" y="4509120"/>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733753" y="4905163"/>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6825061" y="4601028"/>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a:t>
            </a:r>
            <a:r>
              <a:rPr lang="en-US" sz="1200" dirty="0" err="1" smtClean="0">
                <a:solidFill>
                  <a:schemeClr val="tx1"/>
                </a:solidFill>
              </a:rPr>
              <a:t>_registration</a:t>
            </a:r>
            <a:endParaRPr lang="en-IN" sz="1200" dirty="0">
              <a:solidFill>
                <a:schemeClr val="tx1"/>
              </a:solidFill>
            </a:endParaRPr>
          </a:p>
        </p:txBody>
      </p:sp>
      <p:sp>
        <p:nvSpPr>
          <p:cNvPr id="108" name="Rectangle 107"/>
          <p:cNvSpPr/>
          <p:nvPr/>
        </p:nvSpPr>
        <p:spPr>
          <a:xfrm>
            <a:off x="6930262" y="530678"/>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112" name="Straight Connector 111"/>
          <p:cNvCxnSpPr/>
          <p:nvPr/>
        </p:nvCxnSpPr>
        <p:spPr>
          <a:xfrm>
            <a:off x="6660232" y="191683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660232" y="227687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781525" y="1976961"/>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Hiring_request</a:t>
            </a:r>
            <a:endParaRPr lang="en-IN" sz="1200" dirty="0">
              <a:solidFill>
                <a:schemeClr val="tx1"/>
              </a:solidFill>
            </a:endParaRPr>
          </a:p>
        </p:txBody>
      </p:sp>
      <p:cxnSp>
        <p:nvCxnSpPr>
          <p:cNvPr id="117" name="Straight Arrow Connector 116"/>
          <p:cNvCxnSpPr/>
          <p:nvPr/>
        </p:nvCxnSpPr>
        <p:spPr>
          <a:xfrm>
            <a:off x="1763688" y="55057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4880845" y="542356"/>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4831866" y="728699"/>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763688" y="777114"/>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endCxn id="87" idx="2"/>
          </p:cNvCxnSpPr>
          <p:nvPr/>
        </p:nvCxnSpPr>
        <p:spPr>
          <a:xfrm>
            <a:off x="1619672" y="926721"/>
            <a:ext cx="2100382" cy="990111"/>
          </a:xfrm>
          <a:prstGeom prst="bentConnector3">
            <a:avLst>
              <a:gd name="adj1" fmla="val -14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rot="10800000">
            <a:off x="1335901" y="938266"/>
            <a:ext cx="2384153" cy="1086577"/>
          </a:xfrm>
          <a:prstGeom prst="bentConnector3">
            <a:avLst>
              <a:gd name="adj1" fmla="val 999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87" idx="6"/>
          </p:cNvCxnSpPr>
          <p:nvPr/>
        </p:nvCxnSpPr>
        <p:spPr>
          <a:xfrm>
            <a:off x="4872182" y="1916832"/>
            <a:ext cx="1788050" cy="6012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Elbow Connector 139"/>
          <p:cNvCxnSpPr/>
          <p:nvPr/>
        </p:nvCxnSpPr>
        <p:spPr>
          <a:xfrm rot="10800000">
            <a:off x="4889846" y="2052980"/>
            <a:ext cx="1752721" cy="9999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97" idx="2"/>
          </p:cNvCxnSpPr>
          <p:nvPr/>
        </p:nvCxnSpPr>
        <p:spPr>
          <a:xfrm rot="16200000" flipH="1">
            <a:off x="1420864" y="657476"/>
            <a:ext cx="2097691" cy="2636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stCxn id="89" idx="2"/>
          </p:cNvCxnSpPr>
          <p:nvPr/>
        </p:nvCxnSpPr>
        <p:spPr>
          <a:xfrm rot="10800000">
            <a:off x="971601" y="938267"/>
            <a:ext cx="2783783" cy="2258499"/>
          </a:xfrm>
          <a:prstGeom prst="bentConnector3">
            <a:avLst>
              <a:gd name="adj1" fmla="val 1001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889846" y="3119013"/>
            <a:ext cx="2994522" cy="1412700"/>
          </a:xfrm>
          <a:prstGeom prst="bentConnector3">
            <a:avLst>
              <a:gd name="adj1" fmla="val 9996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endCxn id="89" idx="6"/>
          </p:cNvCxnSpPr>
          <p:nvPr/>
        </p:nvCxnSpPr>
        <p:spPr>
          <a:xfrm rot="10800000">
            <a:off x="4907511" y="3196766"/>
            <a:ext cx="2709638" cy="1312355"/>
          </a:xfrm>
          <a:prstGeom prst="bentConnector3">
            <a:avLst>
              <a:gd name="adj1" fmla="val -52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p:nvPr/>
        </p:nvCxnSpPr>
        <p:spPr>
          <a:xfrm rot="16200000" flipH="1">
            <a:off x="659141" y="1147241"/>
            <a:ext cx="3378164" cy="2960215"/>
          </a:xfrm>
          <a:prstGeom prst="bentConnector3">
            <a:avLst>
              <a:gd name="adj1" fmla="val 10003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Elbow Connector 157"/>
          <p:cNvCxnSpPr>
            <a:stCxn id="90" idx="2"/>
          </p:cNvCxnSpPr>
          <p:nvPr/>
        </p:nvCxnSpPr>
        <p:spPr>
          <a:xfrm rot="10800000">
            <a:off x="755577" y="938267"/>
            <a:ext cx="3032223" cy="360495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91" idx="2"/>
          </p:cNvCxnSpPr>
          <p:nvPr/>
        </p:nvCxnSpPr>
        <p:spPr>
          <a:xfrm rot="16200000" flipH="1">
            <a:off x="-237328" y="1775607"/>
            <a:ext cx="4914549" cy="321677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V="1">
            <a:off x="-376041" y="1853859"/>
            <a:ext cx="5155030" cy="3323843"/>
          </a:xfrm>
          <a:prstGeom prst="bentConnector3">
            <a:avLst>
              <a:gd name="adj1" fmla="val 198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Elbow Connector 164"/>
          <p:cNvCxnSpPr/>
          <p:nvPr/>
        </p:nvCxnSpPr>
        <p:spPr>
          <a:xfrm rot="5400000">
            <a:off x="4613734" y="868550"/>
            <a:ext cx="4184686" cy="3532299"/>
          </a:xfrm>
          <a:prstGeom prst="bentConnector3">
            <a:avLst>
              <a:gd name="adj1" fmla="val 1166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Elbow Connector 174"/>
          <p:cNvCxnSpPr/>
          <p:nvPr/>
        </p:nvCxnSpPr>
        <p:spPr>
          <a:xfrm rot="5400000" flipH="1" flipV="1">
            <a:off x="4739278" y="1023892"/>
            <a:ext cx="3818321" cy="3335953"/>
          </a:xfrm>
          <a:prstGeom prst="bentConnector3">
            <a:avLst>
              <a:gd name="adj1" fmla="val -1386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2249520" y="4000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Post detail</a:t>
            </a:r>
            <a:endParaRPr lang="en-IN" sz="1000" dirty="0">
              <a:solidFill>
                <a:schemeClr val="tx1"/>
              </a:solidFill>
            </a:endParaRPr>
          </a:p>
        </p:txBody>
      </p:sp>
      <p:sp>
        <p:nvSpPr>
          <p:cNvPr id="180" name="Rectangle 179"/>
          <p:cNvSpPr/>
          <p:nvPr/>
        </p:nvSpPr>
        <p:spPr>
          <a:xfrm>
            <a:off x="2401920" y="841802"/>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Display post</a:t>
            </a:r>
            <a:endParaRPr lang="en-IN" sz="1000" dirty="0">
              <a:solidFill>
                <a:schemeClr val="tx1"/>
              </a:solidFill>
            </a:endParaRPr>
          </a:p>
        </p:txBody>
      </p:sp>
      <p:sp>
        <p:nvSpPr>
          <p:cNvPr id="181" name="Rectangle 180"/>
          <p:cNvSpPr/>
          <p:nvPr/>
        </p:nvSpPr>
        <p:spPr>
          <a:xfrm>
            <a:off x="5546422" y="40064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 post</a:t>
            </a:r>
            <a:endParaRPr lang="en-IN" sz="1000" dirty="0">
              <a:solidFill>
                <a:schemeClr val="tx1"/>
              </a:solidFill>
            </a:endParaRPr>
          </a:p>
        </p:txBody>
      </p:sp>
      <p:sp>
        <p:nvSpPr>
          <p:cNvPr id="182" name="Rectangle 181"/>
          <p:cNvSpPr/>
          <p:nvPr/>
        </p:nvSpPr>
        <p:spPr>
          <a:xfrm>
            <a:off x="5551180" y="79668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3" name="Rectangle 182"/>
          <p:cNvSpPr/>
          <p:nvPr/>
        </p:nvSpPr>
        <p:spPr>
          <a:xfrm>
            <a:off x="2423690" y="171668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 </a:t>
            </a:r>
            <a:endParaRPr lang="en-IN" sz="1000" dirty="0">
              <a:solidFill>
                <a:schemeClr val="tx1"/>
              </a:solidFill>
            </a:endParaRPr>
          </a:p>
        </p:txBody>
      </p:sp>
      <p:sp>
        <p:nvSpPr>
          <p:cNvPr id="184" name="Rectangle 183"/>
          <p:cNvSpPr/>
          <p:nvPr/>
        </p:nvSpPr>
        <p:spPr>
          <a:xfrm>
            <a:off x="2481870" y="213794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5" name="Rectangle 184"/>
          <p:cNvSpPr/>
          <p:nvPr/>
        </p:nvSpPr>
        <p:spPr>
          <a:xfrm>
            <a:off x="5784753" y="17224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a:t>
            </a:r>
            <a:endParaRPr lang="en-IN" sz="1000" dirty="0">
              <a:solidFill>
                <a:schemeClr val="tx1"/>
              </a:solidFill>
            </a:endParaRPr>
          </a:p>
        </p:txBody>
      </p:sp>
      <p:sp>
        <p:nvSpPr>
          <p:cNvPr id="186" name="Rectangle 185"/>
          <p:cNvSpPr/>
          <p:nvPr/>
        </p:nvSpPr>
        <p:spPr>
          <a:xfrm>
            <a:off x="5432610" y="220296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7" name="Rectangle 186"/>
          <p:cNvSpPr/>
          <p:nvPr/>
        </p:nvSpPr>
        <p:spPr>
          <a:xfrm>
            <a:off x="2350279" y="2829355"/>
            <a:ext cx="1285617"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Update profile</a:t>
            </a:r>
            <a:endParaRPr lang="en-IN" sz="1000" dirty="0">
              <a:solidFill>
                <a:schemeClr val="tx1"/>
              </a:solidFill>
            </a:endParaRPr>
          </a:p>
        </p:txBody>
      </p:sp>
      <p:sp>
        <p:nvSpPr>
          <p:cNvPr id="188" name="Rectangle 187"/>
          <p:cNvSpPr/>
          <p:nvPr/>
        </p:nvSpPr>
        <p:spPr>
          <a:xfrm>
            <a:off x="5747199" y="2959392"/>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update</a:t>
            </a:r>
            <a:endParaRPr lang="en-IN" sz="1000" dirty="0">
              <a:solidFill>
                <a:schemeClr val="tx1"/>
              </a:solidFill>
            </a:endParaRPr>
          </a:p>
        </p:txBody>
      </p:sp>
      <p:sp>
        <p:nvSpPr>
          <p:cNvPr id="189" name="Rectangle 188"/>
          <p:cNvSpPr/>
          <p:nvPr/>
        </p:nvSpPr>
        <p:spPr>
          <a:xfrm>
            <a:off x="5784752" y="325963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90" name="Rectangle 189"/>
          <p:cNvSpPr/>
          <p:nvPr/>
        </p:nvSpPr>
        <p:spPr>
          <a:xfrm>
            <a:off x="2527977" y="3265587"/>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a:t>
            </a:r>
            <a:endParaRPr lang="en-IN" sz="1000" dirty="0">
              <a:solidFill>
                <a:schemeClr val="tx1"/>
              </a:solidFill>
            </a:endParaRPr>
          </a:p>
        </p:txBody>
      </p:sp>
      <p:sp>
        <p:nvSpPr>
          <p:cNvPr id="191" name="Rectangle 190"/>
          <p:cNvSpPr/>
          <p:nvPr/>
        </p:nvSpPr>
        <p:spPr>
          <a:xfrm>
            <a:off x="2524000" y="412137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post</a:t>
            </a:r>
            <a:endParaRPr lang="en-IN" sz="1000" dirty="0">
              <a:solidFill>
                <a:schemeClr val="tx1"/>
              </a:solidFill>
            </a:endParaRPr>
          </a:p>
        </p:txBody>
      </p:sp>
      <p:sp>
        <p:nvSpPr>
          <p:cNvPr id="192" name="Rectangle 191"/>
          <p:cNvSpPr/>
          <p:nvPr/>
        </p:nvSpPr>
        <p:spPr>
          <a:xfrm>
            <a:off x="2348223" y="4602229"/>
            <a:ext cx="1287673" cy="250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delete</a:t>
            </a:r>
            <a:endParaRPr lang="en-IN" sz="1000" dirty="0">
              <a:solidFill>
                <a:schemeClr val="tx1"/>
              </a:solidFill>
            </a:endParaRPr>
          </a:p>
        </p:txBody>
      </p:sp>
      <p:sp>
        <p:nvSpPr>
          <p:cNvPr id="193" name="Rectangle 192"/>
          <p:cNvSpPr/>
          <p:nvPr/>
        </p:nvSpPr>
        <p:spPr>
          <a:xfrm>
            <a:off x="5747199" y="492950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a:t>
            </a:r>
            <a:r>
              <a:rPr lang="en-US" sz="1000" dirty="0" err="1" smtClean="0">
                <a:solidFill>
                  <a:schemeClr val="tx1"/>
                </a:solidFill>
              </a:rPr>
              <a:t>psot</a:t>
            </a:r>
            <a:endParaRPr lang="en-IN" sz="1000" dirty="0">
              <a:solidFill>
                <a:schemeClr val="tx1"/>
              </a:solidFill>
            </a:endParaRPr>
          </a:p>
        </p:txBody>
      </p:sp>
      <p:sp>
        <p:nvSpPr>
          <p:cNvPr id="194" name="Rectangle 193"/>
          <p:cNvSpPr/>
          <p:nvPr/>
        </p:nvSpPr>
        <p:spPr>
          <a:xfrm>
            <a:off x="5801347" y="547046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95" name="Rectangle 194"/>
          <p:cNvSpPr/>
          <p:nvPr/>
        </p:nvSpPr>
        <p:spPr>
          <a:xfrm>
            <a:off x="2201475" y="5655947"/>
            <a:ext cx="1308538" cy="107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request</a:t>
            </a:r>
            <a:endParaRPr lang="en-IN" sz="1000" dirty="0">
              <a:solidFill>
                <a:schemeClr val="tx1"/>
              </a:solidFill>
            </a:endParaRPr>
          </a:p>
        </p:txBody>
      </p:sp>
      <p:sp>
        <p:nvSpPr>
          <p:cNvPr id="196" name="Rectangle 195"/>
          <p:cNvSpPr/>
          <p:nvPr/>
        </p:nvSpPr>
        <p:spPr>
          <a:xfrm>
            <a:off x="2201475" y="6028277"/>
            <a:ext cx="1309074" cy="176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successfully</a:t>
            </a:r>
            <a:endParaRPr lang="en-IN" sz="1000" dirty="0">
              <a:solidFill>
                <a:schemeClr val="tx1"/>
              </a:solidFill>
            </a:endParaRPr>
          </a:p>
        </p:txBody>
      </p:sp>
    </p:spTree>
    <p:extLst>
      <p:ext uri="{BB962C8B-B14F-4D97-AF65-F5344CB8AC3E}">
        <p14:creationId xmlns:p14="http://schemas.microsoft.com/office/powerpoint/2010/main" val="446456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468</Words>
  <Application>Microsoft Office PowerPoint</Application>
  <PresentationFormat>On-screen Show (4:3)</PresentationFormat>
  <Paragraphs>168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Online Photographer Hiring System</vt:lpstr>
      <vt:lpstr>Introduction</vt:lpstr>
      <vt:lpstr>Existing system</vt:lpstr>
      <vt:lpstr>PowerPoint Presentation</vt:lpstr>
      <vt:lpstr>Activity Diagram</vt:lpstr>
      <vt:lpstr>New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Photographer Hiring System</dc:title>
  <dc:creator>MAHADEV</dc:creator>
  <cp:lastModifiedBy>MAHADEV</cp:lastModifiedBy>
  <cp:revision>46</cp:revision>
  <dcterms:created xsi:type="dcterms:W3CDTF">2025-04-08T04:57:37Z</dcterms:created>
  <dcterms:modified xsi:type="dcterms:W3CDTF">2025-04-08T19:24:29Z</dcterms:modified>
</cp:coreProperties>
</file>