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09F3-39BE-4F6C-8C71-EF07C7A1C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77DE5-1F3A-43C5-9A2B-22F43CECB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A4A40-9C01-4DD9-ABD1-D29F912C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547D-23DF-43F7-B7FD-E5849EAD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1A33A-6BB6-464E-86A1-6EFB088F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8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73AA-2A16-4A26-A38E-87585C06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D0C99-28E4-4240-A4FF-31A56FC5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A12DC-FAA2-442C-A2CC-899600DA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D2BD-EB53-4337-8D4C-4CBC98E1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A4BFE-1698-4F7D-AE51-A337C98F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35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89A57-6A0F-4097-A18E-42502E31B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35537-E56C-4A70-80A7-B927E6EB6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F0D12-4A51-4F2D-82C6-BEB7B002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86E2-9437-406A-9BD3-72AEAF172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54F4F-4354-414D-8CFE-D7F645C0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980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E2A9-86B3-4642-9D20-1160E0FF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29A08-C886-4F88-84A3-0BB133D46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80B-584D-40A2-B739-C9F63FA4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95B9-E484-46F3-94C4-2CD5EF33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A3FFB-EF66-407D-A74D-AFCD770C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4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B4A97-01CD-4BA1-B1F8-A2B18767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63786-3DAC-4451-9C12-D38147216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E103-D966-40B5-9F4F-9A6B23B4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D698-90DB-491C-86D1-9277E67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0FB2-1635-4DB8-A369-E5CB7249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2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C138-BDE1-459B-9555-AF49ECF4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C09C-9A26-4D95-B2BD-042E7FFB4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919AB-1231-4781-B5AA-57F59EB6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04D08-7497-4CD1-AB1E-A1569D3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91C2-0C28-44F4-8765-892677B9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68A30-E872-4214-A276-7F970B5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7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57A3-EDC5-4071-A5BF-D2D8ED19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3283A-C4F9-4E3E-ADA9-A750D48A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B82CB-1E71-4849-B772-158ED99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8337-90EA-40FA-9DE2-36D6E2A11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BF27-4733-4CF0-8C34-A6A48512E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35FC3-EBA3-437E-9B83-3DA426644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9937E-027C-4EFF-B90B-4358787D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87F1A-25DB-43D8-94AC-D12AD6EB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3465-5638-4E80-8E67-7D9D478F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E85B4-7E62-468A-A6FB-F54F41DE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D6918-C157-46BE-A6A7-922B9213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A6F59-F426-46E6-B5CC-88918C58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AFBC5-FF31-460B-BB70-93C87CC8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28BD5F-9AAE-4990-B291-16E928D3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0166-FA19-43DF-AFA7-646AC26F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3B0F-5AF0-43CA-938C-940D876C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8043B-9573-4694-B237-28EEDC5E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877A9-5F24-4370-BF7B-00747D39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CE7CD-DF4A-4D41-A633-0D2FDDC7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B2C5-6AA7-41E0-8E2E-B8C34499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3188C-EDFC-4B2F-A26A-DC2C23E9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17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FD64-A636-4CD9-9367-838E26DE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B130C-A4D0-45C8-82A5-820990A94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DFD72-63DC-4ED6-A5AD-70077FFA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B8AC2-4497-4529-8303-21976E78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1CC52-3587-4C8C-B454-3EF9D252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10616-7998-4B4E-B057-5A8CDA6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6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528AC-1A85-40FA-84C7-50027B9A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FE588-DE55-4461-B499-BE5FFCDC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825FF-94D3-484C-9E2A-8BD9EBEF6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6DB3-DB76-48FB-AAFC-6E87EC0D3DD5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26C8-7DFF-41AA-98E9-BFD2F6E31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6378-3630-4288-B40B-2A83279D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CAAD8-165C-47D4-A2AC-C9FC7D01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0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5A13-D9C9-48B4-BB43-8EC00F736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Blockchain in gaming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7B25-6793-4761-995A-E30B75AE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3049"/>
            <a:ext cx="9144000" cy="1655762"/>
          </a:xfrm>
        </p:spPr>
        <p:txBody>
          <a:bodyPr/>
          <a:lstStyle/>
          <a:p>
            <a:r>
              <a:rPr lang="en-IN" dirty="0"/>
              <a:t> Prajapati Praveen   : 240160510037               </a:t>
            </a:r>
          </a:p>
          <a:p>
            <a:r>
              <a:rPr lang="en-IN" dirty="0"/>
              <a:t> Desai Manish  : 240160510008  </a:t>
            </a:r>
          </a:p>
        </p:txBody>
      </p:sp>
    </p:spTree>
    <p:extLst>
      <p:ext uri="{BB962C8B-B14F-4D97-AF65-F5344CB8AC3E}">
        <p14:creationId xmlns:p14="http://schemas.microsoft.com/office/powerpoint/2010/main" val="116522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74F2308-4E92-450F-A95A-B98AB7C87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87" y="411910"/>
            <a:ext cx="2941649" cy="58547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AEF8F9-F3F3-485E-A270-DE64E5F505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" b="6397"/>
          <a:stretch/>
        </p:blipFill>
        <p:spPr>
          <a:xfrm>
            <a:off x="4552950" y="411910"/>
            <a:ext cx="3086100" cy="6033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9E8824-8FBB-4AD8-9369-A54B951200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"/>
          <a:stretch/>
        </p:blipFill>
        <p:spPr>
          <a:xfrm>
            <a:off x="8131829" y="322729"/>
            <a:ext cx="3171825" cy="62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4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57C66-0690-4174-A543-62F3CC895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15" y="344534"/>
            <a:ext cx="3435737" cy="56308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878468-89E6-458E-BEFF-4DB1BF7EE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3"/>
          <a:stretch/>
        </p:blipFill>
        <p:spPr>
          <a:xfrm>
            <a:off x="6751263" y="308676"/>
            <a:ext cx="3171825" cy="58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4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0EFF-49AF-4A84-AF31-ADCF8388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/>
          <a:lstStyle/>
          <a:p>
            <a:r>
              <a:rPr lang="en-US" b="1" dirty="0"/>
              <a:t>1. What is Blockchain Gaming?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0497-49EA-45EF-AB35-6D17894A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/>
          <a:lstStyle/>
          <a:p>
            <a:r>
              <a:rPr lang="en-US" dirty="0"/>
              <a:t>Blockchain gaming (often called </a:t>
            </a:r>
            <a:r>
              <a:rPr lang="en-US" b="1" dirty="0" err="1"/>
              <a:t>GameFi</a:t>
            </a:r>
            <a:r>
              <a:rPr lang="en-US" dirty="0"/>
              <a:t>) is the integration of blockchain technology with games.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Players </a:t>
            </a:r>
            <a:r>
              <a:rPr lang="en-US" b="1" dirty="0"/>
              <a:t>own in-game assets</a:t>
            </a:r>
            <a:r>
              <a:rPr lang="en-US" dirty="0"/>
              <a:t> (weapons, skins, land, characters) as tokens on a blockchain.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Assets can be </a:t>
            </a:r>
            <a:r>
              <a:rPr lang="en-US" b="1" dirty="0"/>
              <a:t>fungible tokens</a:t>
            </a:r>
            <a:r>
              <a:rPr lang="en-US" dirty="0"/>
              <a:t> (currencies) or </a:t>
            </a:r>
            <a:r>
              <a:rPr lang="en-US" b="1" dirty="0"/>
              <a:t>NFTs</a:t>
            </a:r>
            <a:r>
              <a:rPr lang="en-US" dirty="0"/>
              <a:t> (unique items).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Games often use a </a:t>
            </a:r>
            <a:r>
              <a:rPr lang="en-US" b="1" dirty="0"/>
              <a:t>play-to-earn (P2E)</a:t>
            </a:r>
            <a:r>
              <a:rPr lang="en-US" dirty="0"/>
              <a:t> or </a:t>
            </a:r>
            <a:r>
              <a:rPr lang="en-US" b="1" dirty="0"/>
              <a:t>play-and-own</a:t>
            </a:r>
            <a:r>
              <a:rPr lang="en-US" dirty="0"/>
              <a:t> model, rewarding players with crypto or NFTs.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514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4AB2-4286-4B3F-9933-8D135F24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</a:rPr>
              <a:t>Major Difference Between Fungible Tokens and NFTs</a:t>
            </a:r>
            <a:br>
              <a:rPr lang="en-US" altLang="en-US" sz="3200" b="1" dirty="0">
                <a:latin typeface="Arial" panose="020B0604020202020204" pitchFamily="34" charset="0"/>
              </a:rPr>
            </a:br>
            <a:endParaRPr lang="en-IN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7ECDAD-CA47-4C8A-A8DE-D7D2DB734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6207949"/>
              </p:ext>
            </p:extLst>
          </p:nvPr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988251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515662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4585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Fungible Tokens (FTs)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Non-Fungible Tokens (NFTs)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43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Definition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Identical, interchangeable, digital assets.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digital assets with distinct properties.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3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Example (crypto)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ETH, BTC, USDT, PIXEL.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CryptoPunk</a:t>
                      </a:r>
                      <a:r>
                        <a:rPr lang="en-US" dirty="0"/>
                        <a:t> #123, Bored Ape #7777, a piece of game land.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535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Divisibility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split into smaller units (e.g., 0.01 ETH).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indivisible (you can’t “half own” an NFT, unless fractionalized).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025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Value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token has the same value as another of the same type. (1 USDT = 1 USDT).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NFT has different value based on rarity.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5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Use cases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Currency, governance tokens, staking rewards.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Art, gaming items, land, collectibles, identity, certificates.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415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9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0F2C-C0D6-4CB1-A5A9-0FC9B449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929"/>
            <a:ext cx="10515600" cy="539703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short:</a:t>
            </a:r>
          </a:p>
          <a:p>
            <a:r>
              <a:rPr lang="en-US" b="1" dirty="0"/>
              <a:t>Fungible tokens = money-like (interchangeable, uniform).</a:t>
            </a:r>
            <a:endParaRPr lang="en-US" dirty="0"/>
          </a:p>
          <a:p>
            <a:r>
              <a:rPr lang="en-US" b="1" dirty="0"/>
              <a:t>NFTs =  property-like (unique, individual).</a:t>
            </a:r>
          </a:p>
          <a:p>
            <a:pPr marL="0" indent="0">
              <a:buNone/>
            </a:pPr>
            <a:r>
              <a:rPr lang="en-US" dirty="0" err="1"/>
              <a:t>CryptoPunk</a:t>
            </a:r>
            <a:r>
              <a:rPr lang="en-US" dirty="0"/>
              <a:t>-Some traits are extremely rare (e.g., only 9 Aliens, 24 Apes, 88 Zombies).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sz="3800" b="1" dirty="0"/>
              <a:t>NFT use cases</a:t>
            </a:r>
            <a:r>
              <a:rPr lang="en-IN" sz="3800" dirty="0"/>
              <a:t> </a:t>
            </a:r>
            <a:endParaRPr lang="en-US" sz="3800" b="1" dirty="0"/>
          </a:p>
          <a:p>
            <a:pPr marL="0" indent="0">
              <a:buNone/>
            </a:pPr>
            <a:r>
              <a:rPr lang="en-US" b="1" dirty="0"/>
              <a:t>1. Art</a:t>
            </a:r>
          </a:p>
          <a:p>
            <a:r>
              <a:rPr lang="en-US" b="1" dirty="0"/>
              <a:t>How it works</a:t>
            </a:r>
            <a:r>
              <a:rPr lang="en-US" dirty="0"/>
              <a:t>: Artists mint digital artworks as NFTs .</a:t>
            </a:r>
          </a:p>
          <a:p>
            <a:r>
              <a:rPr lang="en-US" dirty="0"/>
              <a:t>Each token represents ownership of that artwork.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NFTs help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Proof of authenticity</a:t>
            </a:r>
            <a:r>
              <a:rPr lang="en-US" dirty="0"/>
              <a:t> (no forgery — blockchain verifies original artist).</a:t>
            </a:r>
          </a:p>
          <a:p>
            <a:pPr lvl="1"/>
            <a:r>
              <a:rPr lang="en-US" b="1" dirty="0"/>
              <a:t>Royalties</a:t>
            </a:r>
            <a:r>
              <a:rPr lang="en-US" dirty="0"/>
              <a:t>: Smart contracts can pay the artist automatically each time the NFT is resold.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27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E34D-75A9-42AE-BECD-E27C3793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Gaming Items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How it works</a:t>
            </a:r>
            <a:r>
              <a:rPr lang="en-US" dirty="0"/>
              <a:t>: In blockchain games, weapons, skins, pets, or characters can be NFTs. Players own them in their wallets, not just inside the game’s servers.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NFTs help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True ownership</a:t>
            </a:r>
            <a:r>
              <a:rPr lang="en-US" dirty="0"/>
              <a:t>: You can sell or trade your sword/skin outside the game.</a:t>
            </a:r>
          </a:p>
          <a:p>
            <a:pPr lvl="1"/>
            <a:r>
              <a:rPr lang="en-US" b="1" dirty="0"/>
              <a:t>Interoperability</a:t>
            </a:r>
            <a:r>
              <a:rPr lang="en-US" dirty="0"/>
              <a:t>: Some items may move between games in the same ecosystem.</a:t>
            </a:r>
          </a:p>
        </p:txBody>
      </p:sp>
    </p:spTree>
    <p:extLst>
      <p:ext uri="{BB962C8B-B14F-4D97-AF65-F5344CB8AC3E}">
        <p14:creationId xmlns:p14="http://schemas.microsoft.com/office/powerpoint/2010/main" val="56883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821-EA65-4747-AC4B-C09381F6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Core Elements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93DD6-B561-4B68-9D85-4F3AC7AA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510091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Fungible Tokens </a:t>
            </a:r>
            <a:endParaRPr lang="en-IN" dirty="0"/>
          </a:p>
          <a:p>
            <a:pPr lvl="1"/>
            <a:r>
              <a:rPr lang="en-IN" dirty="0"/>
              <a:t>Used as in-game currencies or governance tokens.</a:t>
            </a:r>
          </a:p>
          <a:p>
            <a:pPr lvl="1"/>
            <a:r>
              <a:rPr lang="en-IN" dirty="0"/>
              <a:t>Example: AXS (</a:t>
            </a:r>
            <a:r>
              <a:rPr lang="en-IN" dirty="0" err="1"/>
              <a:t>Axie</a:t>
            </a:r>
            <a:r>
              <a:rPr lang="en-IN" dirty="0"/>
              <a:t> Infinity Shards), PIXEL, SAND (The Sandbox).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NFTs </a:t>
            </a:r>
            <a:r>
              <a:rPr lang="en-IN" dirty="0"/>
              <a:t>     </a:t>
            </a:r>
          </a:p>
          <a:p>
            <a:pPr lvl="1"/>
            <a:r>
              <a:rPr lang="en-IN" dirty="0"/>
              <a:t>Represent unique game assets like skins, pets, land.</a:t>
            </a:r>
          </a:p>
          <a:p>
            <a:pPr lvl="1"/>
            <a:r>
              <a:rPr lang="en-IN" dirty="0"/>
              <a:t>Example: </a:t>
            </a:r>
            <a:r>
              <a:rPr lang="en-IN" dirty="0" err="1"/>
              <a:t>Axies</a:t>
            </a:r>
            <a:r>
              <a:rPr lang="en-IN" dirty="0"/>
              <a:t> in </a:t>
            </a:r>
            <a:r>
              <a:rPr lang="en-IN" dirty="0" err="1"/>
              <a:t>Axie</a:t>
            </a:r>
            <a:r>
              <a:rPr lang="en-IN" dirty="0"/>
              <a:t> Infinity, plots in </a:t>
            </a:r>
            <a:r>
              <a:rPr lang="en-IN" dirty="0" err="1"/>
              <a:t>Decentraland</a:t>
            </a:r>
            <a:r>
              <a:rPr lang="en-IN" dirty="0"/>
              <a:t>, avatars in Pixels.</a:t>
            </a:r>
          </a:p>
          <a:p>
            <a:r>
              <a:rPr lang="en-IN" b="1" dirty="0"/>
              <a:t>Smart Contracts</a:t>
            </a:r>
            <a:endParaRPr lang="en-IN" dirty="0"/>
          </a:p>
          <a:p>
            <a:pPr lvl="1"/>
            <a:r>
              <a:rPr lang="en-IN" dirty="0"/>
              <a:t>Automate rules (staking, battles, trading, reward distribution).</a:t>
            </a:r>
          </a:p>
          <a:p>
            <a:r>
              <a:rPr lang="en-IN" b="1" dirty="0"/>
              <a:t>Marketplaces</a:t>
            </a:r>
            <a:endParaRPr lang="en-IN" dirty="0"/>
          </a:p>
          <a:p>
            <a:pPr lvl="1"/>
            <a:r>
              <a:rPr lang="en-IN" dirty="0"/>
              <a:t>In-game items can be traded freely on platforms like </a:t>
            </a:r>
            <a:r>
              <a:rPr lang="en-IN" dirty="0" err="1"/>
              <a:t>OpenSea</a:t>
            </a:r>
            <a:r>
              <a:rPr lang="en-IN" dirty="0"/>
              <a:t>, Magic Eden, or built-in game markets.</a:t>
            </a:r>
          </a:p>
          <a:p>
            <a:r>
              <a:rPr lang="en-IN" b="1" dirty="0"/>
              <a:t>Wallets</a:t>
            </a:r>
            <a:endParaRPr lang="en-IN" dirty="0"/>
          </a:p>
          <a:p>
            <a:pPr lvl="1"/>
            <a:r>
              <a:rPr lang="en-IN" dirty="0"/>
              <a:t>Players need crypto wallets (e.g., </a:t>
            </a:r>
            <a:r>
              <a:rPr lang="en-IN" dirty="0" err="1"/>
              <a:t>MetaMask</a:t>
            </a:r>
            <a:r>
              <a:rPr lang="en-IN" dirty="0"/>
              <a:t>, Ronin Wallet) to store assets and interact with the game.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40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478-9761-4ABD-BE8B-CA36811F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Blockchain in Gaming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ABEA-06A3-4E69-8355-33C02269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True Ownership</a:t>
            </a:r>
            <a:r>
              <a:rPr lang="en-US" dirty="0"/>
              <a:t>: Players actually own items, not just “licensed use.”</a:t>
            </a:r>
          </a:p>
          <a:p>
            <a:r>
              <a:rPr lang="en-US" b="1" dirty="0"/>
              <a:t>Interoperability</a:t>
            </a:r>
            <a:r>
              <a:rPr lang="en-US" dirty="0"/>
              <a:t>: Assets may move across games or metaverses.</a:t>
            </a:r>
          </a:p>
          <a:p>
            <a:r>
              <a:rPr lang="en-US" b="1" dirty="0"/>
              <a:t>Play-to-Earn</a:t>
            </a:r>
            <a:r>
              <a:rPr lang="en-US" dirty="0"/>
              <a:t>: Players earn tokens/NFTs that can be sold for real money.</a:t>
            </a:r>
          </a:p>
          <a:p>
            <a:r>
              <a:rPr lang="en-US" b="1" dirty="0"/>
              <a:t>Transparency</a:t>
            </a:r>
            <a:r>
              <a:rPr lang="en-US" dirty="0"/>
              <a:t>: Blockchain provides fair and open proof of rarity, drop rates, and trades.</a:t>
            </a:r>
          </a:p>
          <a:p>
            <a:r>
              <a:rPr lang="en-US" b="1" dirty="0"/>
              <a:t>Community Governance</a:t>
            </a:r>
            <a:r>
              <a:rPr lang="en-US" dirty="0"/>
              <a:t>: Token holders vote on updates, economy changes, and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227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1415-24A0-4BD0-A186-5189429F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A13-6C3F-4179-999B-F689208D8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 Play-to-Earn (P2E)</a:t>
            </a:r>
            <a:endParaRPr lang="en-US" dirty="0"/>
          </a:p>
          <a:p>
            <a:pPr lvl="1"/>
            <a:r>
              <a:rPr lang="en-US" dirty="0"/>
              <a:t>Players earn tokens through gameplay.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Axie</a:t>
            </a:r>
            <a:r>
              <a:rPr lang="en-US" dirty="0"/>
              <a:t> Infinity.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Play-and-Own</a:t>
            </a:r>
            <a:endParaRPr lang="en-US" dirty="0"/>
          </a:p>
          <a:p>
            <a:pPr lvl="1"/>
            <a:r>
              <a:rPr lang="en-US" dirty="0"/>
              <a:t>Focus on fun; earning is secondary. Assets retain resale value.</a:t>
            </a:r>
          </a:p>
          <a:p>
            <a:pPr lvl="1" algn="just"/>
            <a:r>
              <a:rPr lang="en-US" dirty="0"/>
              <a:t>Example: Pixels.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Metaverse / Virtual Worlds</a:t>
            </a:r>
            <a:endParaRPr lang="en-US" dirty="0"/>
          </a:p>
          <a:p>
            <a:pPr lvl="1"/>
            <a:r>
              <a:rPr lang="en-US" dirty="0"/>
              <a:t>Virtual land + digital economies.</a:t>
            </a:r>
          </a:p>
          <a:p>
            <a:pPr lvl="1"/>
            <a:r>
              <a:rPr lang="en-US" dirty="0"/>
              <a:t>Example: The Sandbox, </a:t>
            </a:r>
            <a:r>
              <a:rPr lang="en-US" dirty="0" err="1"/>
              <a:t>Decentraland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Move-to-Earn / Create-to-Earn</a:t>
            </a:r>
            <a:endParaRPr lang="en-US" dirty="0"/>
          </a:p>
          <a:p>
            <a:pPr lvl="1"/>
            <a:r>
              <a:rPr lang="en-US" dirty="0"/>
              <a:t>Extends into fitness or content creation.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StepN</a:t>
            </a:r>
            <a:r>
              <a:rPr lang="en-US" dirty="0"/>
              <a:t> (running), music/game NFTs.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75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4384-1CDB-4E68-A161-B647C8A7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   </a:t>
            </a:r>
            <a:r>
              <a:rPr lang="en-IN" sz="3600" b="1" dirty="0" err="1"/>
              <a:t>StepN</a:t>
            </a:r>
            <a:r>
              <a:rPr lang="en-IN" sz="3600" b="1" dirty="0"/>
              <a:t>(Move-to-Earn)Project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83441-3053-46E5-A2E8-32C0C53A6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5" y="1595718"/>
            <a:ext cx="10443883" cy="4831976"/>
          </a:xfrm>
        </p:spPr>
      </p:pic>
    </p:spTree>
    <p:extLst>
      <p:ext uri="{BB962C8B-B14F-4D97-AF65-F5344CB8AC3E}">
        <p14:creationId xmlns:p14="http://schemas.microsoft.com/office/powerpoint/2010/main" val="356080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671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Blockchain in gaming</vt:lpstr>
      <vt:lpstr>1. What is Blockchain Gaming? </vt:lpstr>
      <vt:lpstr>Major Difference Between Fungible Tokens and NFTs </vt:lpstr>
      <vt:lpstr>PowerPoint Presentation</vt:lpstr>
      <vt:lpstr>PowerPoint Presentation</vt:lpstr>
      <vt:lpstr> Core Elements </vt:lpstr>
      <vt:lpstr>Benefits of Blockchain in Gaming</vt:lpstr>
      <vt:lpstr>Popular Models</vt:lpstr>
      <vt:lpstr>   StepN(Move-to-Earn)Project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in gaming</dc:title>
  <dc:creator>Infinity</dc:creator>
  <cp:lastModifiedBy>Infinity</cp:lastModifiedBy>
  <cp:revision>17</cp:revision>
  <dcterms:created xsi:type="dcterms:W3CDTF">2025-09-23T03:11:23Z</dcterms:created>
  <dcterms:modified xsi:type="dcterms:W3CDTF">2025-09-23T11:23:52Z</dcterms:modified>
</cp:coreProperties>
</file>