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3" r:id="rId3"/>
    <p:sldMasterId id="2147483671" r:id="rId4"/>
    <p:sldMasterId id="2147483673" r:id="rId5"/>
  </p:sldMasterIdLst>
  <p:notesMasterIdLst>
    <p:notesMasterId r:id="rId17"/>
  </p:notesMasterIdLst>
  <p:handoutMasterIdLst>
    <p:handoutMasterId r:id="rId18"/>
  </p:handoutMasterIdLst>
  <p:sldIdLst>
    <p:sldId id="267" r:id="rId6"/>
    <p:sldId id="271" r:id="rId7"/>
    <p:sldId id="272" r:id="rId8"/>
    <p:sldId id="258" r:id="rId9"/>
    <p:sldId id="261" r:id="rId10"/>
    <p:sldId id="263" r:id="rId11"/>
    <p:sldId id="265" r:id="rId12"/>
    <p:sldId id="256" r:id="rId13"/>
    <p:sldId id="257" r:id="rId14"/>
    <p:sldId id="264" r:id="rId15"/>
    <p:sldId id="262" r:id="rId1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nkhuri Chadha" initials="PC" lastIdx="1" clrIdx="0">
    <p:extLst>
      <p:ext uri="{19B8F6BF-5375-455C-9EA6-DF929625EA0E}">
        <p15:presenceInfo xmlns:p15="http://schemas.microsoft.com/office/powerpoint/2012/main" userId="7448bbe1ca26f8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93" autoAdjust="0"/>
    <p:restoredTop sz="94618" autoAdjust="0"/>
  </p:normalViewPr>
  <p:slideViewPr>
    <p:cSldViewPr>
      <p:cViewPr varScale="1">
        <p:scale>
          <a:sx n="72" d="100"/>
          <a:sy n="72" d="100"/>
        </p:scale>
        <p:origin x="152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23T17:32:24.414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>
            <a:extLst>
              <a:ext uri="{FF2B5EF4-FFF2-40B4-BE49-F238E27FC236}">
                <a16:creationId xmlns:a16="http://schemas.microsoft.com/office/drawing/2014/main" id="{9B1114DB-CF2C-47A0-8D54-A6FB820F165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55331" name="Rectangle 3">
            <a:extLst>
              <a:ext uri="{FF2B5EF4-FFF2-40B4-BE49-F238E27FC236}">
                <a16:creationId xmlns:a16="http://schemas.microsoft.com/office/drawing/2014/main" id="{130B754C-AD6E-4647-B346-E59C37D62DE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55332" name="Rectangle 4">
            <a:extLst>
              <a:ext uri="{FF2B5EF4-FFF2-40B4-BE49-F238E27FC236}">
                <a16:creationId xmlns:a16="http://schemas.microsoft.com/office/drawing/2014/main" id="{15E352F1-6B8A-4449-8C52-632F34B25FB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5333" name="Rectangle 5">
            <a:extLst>
              <a:ext uri="{FF2B5EF4-FFF2-40B4-BE49-F238E27FC236}">
                <a16:creationId xmlns:a16="http://schemas.microsoft.com/office/drawing/2014/main" id="{5F60EAC8-96D9-4B2D-982B-7130197E073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55334" name="Rectangle 6">
            <a:extLst>
              <a:ext uri="{FF2B5EF4-FFF2-40B4-BE49-F238E27FC236}">
                <a16:creationId xmlns:a16="http://schemas.microsoft.com/office/drawing/2014/main" id="{41C66D38-CF34-4002-9CCC-F2462D24F25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55335" name="Rectangle 7">
            <a:extLst>
              <a:ext uri="{FF2B5EF4-FFF2-40B4-BE49-F238E27FC236}">
                <a16:creationId xmlns:a16="http://schemas.microsoft.com/office/drawing/2014/main" id="{225F6C58-DE59-4183-9E28-BB54AF171A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040C45D-F479-4922-B355-9F671D49659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68500DD-D19E-40B6-B93B-984AB13582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800B0F-3F5F-45DF-A346-0C37DEED7280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356354" name="Rectangle 2">
            <a:extLst>
              <a:ext uri="{FF2B5EF4-FFF2-40B4-BE49-F238E27FC236}">
                <a16:creationId xmlns:a16="http://schemas.microsoft.com/office/drawing/2014/main" id="{4E43A9EF-52BB-48CC-ADF5-C39B938CC4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>
            <a:extLst>
              <a:ext uri="{FF2B5EF4-FFF2-40B4-BE49-F238E27FC236}">
                <a16:creationId xmlns:a16="http://schemas.microsoft.com/office/drawing/2014/main" id="{DAA69C12-0642-42E6-9884-159815D034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1581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BB3394E-AAB1-49E0-97B0-BB9DEECBD9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9B9730-F443-45AC-B83E-D6A608561C0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57378" name="Rectangle 2">
            <a:extLst>
              <a:ext uri="{FF2B5EF4-FFF2-40B4-BE49-F238E27FC236}">
                <a16:creationId xmlns:a16="http://schemas.microsoft.com/office/drawing/2014/main" id="{B8AB1EE1-9FEB-4EB9-B94E-7599659276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>
            <a:extLst>
              <a:ext uri="{FF2B5EF4-FFF2-40B4-BE49-F238E27FC236}">
                <a16:creationId xmlns:a16="http://schemas.microsoft.com/office/drawing/2014/main" id="{CC1EC54D-5473-4A4C-B347-2A4C365437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0204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5D8C350-0C6D-4C83-AC57-DE201669B5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88249A-0EBC-472B-9D15-8A6DE6093553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58402" name="Rectangle 2">
            <a:extLst>
              <a:ext uri="{FF2B5EF4-FFF2-40B4-BE49-F238E27FC236}">
                <a16:creationId xmlns:a16="http://schemas.microsoft.com/office/drawing/2014/main" id="{08E09E77-7909-4E41-A2DE-3ECF362C75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>
            <a:extLst>
              <a:ext uri="{FF2B5EF4-FFF2-40B4-BE49-F238E27FC236}">
                <a16:creationId xmlns:a16="http://schemas.microsoft.com/office/drawing/2014/main" id="{730E53AD-1CCF-4C70-9A6A-7F02804EA8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CB6F6D8-E896-408F-BB3E-731756130D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D7C959-05A9-45FB-B16D-1313D8AB0045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56354" name="Rectangle 2">
            <a:extLst>
              <a:ext uri="{FF2B5EF4-FFF2-40B4-BE49-F238E27FC236}">
                <a16:creationId xmlns:a16="http://schemas.microsoft.com/office/drawing/2014/main" id="{5184E6DB-44B0-49EF-935F-1432918819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>
            <a:extLst>
              <a:ext uri="{FF2B5EF4-FFF2-40B4-BE49-F238E27FC236}">
                <a16:creationId xmlns:a16="http://schemas.microsoft.com/office/drawing/2014/main" id="{2FF85072-3C65-4A74-9B99-44ECB260F2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63428D9-1D63-43DC-A5CD-7DB603F8F4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375179-DF8C-4838-A7A2-F9E8DE01E82F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57378" name="Rectangle 2">
            <a:extLst>
              <a:ext uri="{FF2B5EF4-FFF2-40B4-BE49-F238E27FC236}">
                <a16:creationId xmlns:a16="http://schemas.microsoft.com/office/drawing/2014/main" id="{F9AC004D-17B8-46E7-A72B-4B1D9BB956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>
            <a:extLst>
              <a:ext uri="{FF2B5EF4-FFF2-40B4-BE49-F238E27FC236}">
                <a16:creationId xmlns:a16="http://schemas.microsoft.com/office/drawing/2014/main" id="{473D930F-3E24-4244-8BDB-357DFF0312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63428D9-1D63-43DC-A5CD-7DB603F8F4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375179-DF8C-4838-A7A2-F9E8DE01E82F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57378" name="Rectangle 2">
            <a:extLst>
              <a:ext uri="{FF2B5EF4-FFF2-40B4-BE49-F238E27FC236}">
                <a16:creationId xmlns:a16="http://schemas.microsoft.com/office/drawing/2014/main" id="{F9AC004D-17B8-46E7-A72B-4B1D9BB956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>
            <a:extLst>
              <a:ext uri="{FF2B5EF4-FFF2-40B4-BE49-F238E27FC236}">
                <a16:creationId xmlns:a16="http://schemas.microsoft.com/office/drawing/2014/main" id="{473D930F-3E24-4244-8BDB-357DFF0312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7354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9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C34EF64-2899-4459-8722-006E7B0C525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051050" y="5445125"/>
            <a:ext cx="5327650" cy="750888"/>
          </a:xfrm>
        </p:spPr>
        <p:txBody>
          <a:bodyPr/>
          <a:lstStyle>
            <a:lvl1pPr>
              <a:defRPr sz="2800" b="1"/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ru-RU" altLang="en-US" noProof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D8D5168-7A19-4017-B5C7-166D560C1E9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051050" y="6165850"/>
            <a:ext cx="5327650" cy="503238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Tx/>
              <a:buNone/>
              <a:defRPr sz="2400" b="1"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ru-RU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4BEA2-E485-43BF-8909-13F2994C2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8145B4-7587-4A1E-A6FE-012BBE2AE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427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4931B5-8AF8-444C-A5A2-096CB10EB4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364163" y="476250"/>
            <a:ext cx="1655762" cy="56880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DC2328-0DFE-4DB0-9DA3-35FCD2C90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95288" y="476250"/>
            <a:ext cx="4816475" cy="56880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205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8943" y="1083174"/>
            <a:ext cx="5810726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8943" y="3562849"/>
            <a:ext cx="5810726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978944" y="6356349"/>
            <a:ext cx="1184331" cy="365125"/>
          </a:xfrm>
        </p:spPr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76D79ED-3FA7-4EF8-964B-EB8BCFAB02F8}" type="datetimeFigureOut">
              <a:rPr lang="en-US" smtClean="0">
                <a:solidFill>
                  <a:prstClr val="black"/>
                </a:solidFill>
                <a:latin typeface="Trebuchet MS" panose="020B0603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11/23/2020</a:t>
            </a:fld>
            <a:endParaRPr lang="en-US">
              <a:solidFill>
                <a:prstClr val="black"/>
              </a:solidFill>
              <a:latin typeface="Trebuchet MS" panose="020B060302020202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55990" y="6383334"/>
            <a:ext cx="2456633" cy="365125"/>
          </a:xfrm>
        </p:spPr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 panose="020B0603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97378" y="6356351"/>
            <a:ext cx="1192292" cy="365125"/>
          </a:xfrm>
        </p:spPr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C6F12CB2-7F2C-47B9-AE70-22A94B49F233}" type="slidenum">
              <a:rPr lang="en-US" smtClean="0">
                <a:solidFill>
                  <a:prstClr val="black"/>
                </a:solidFill>
                <a:latin typeface="Trebuchet MS" panose="020B0603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Trebuchet MS" panose="020B0603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386536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76D79ED-3FA7-4EF8-964B-EB8BCFAB02F8}" type="datetimeFigureOut">
              <a:rPr lang="en-US" smtClean="0">
                <a:solidFill>
                  <a:prstClr val="black"/>
                </a:solidFill>
                <a:latin typeface="Trebuchet MS" panose="020B0603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11/23/2020</a:t>
            </a:fld>
            <a:endParaRPr lang="en-US">
              <a:solidFill>
                <a:prstClr val="black"/>
              </a:solidFill>
              <a:latin typeface="Trebuchet MS" panose="020B060302020202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 panose="020B0603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C6F12CB2-7F2C-47B9-AE70-22A94B49F233}" type="slidenum">
              <a:rPr lang="en-US" smtClean="0">
                <a:solidFill>
                  <a:prstClr val="black"/>
                </a:solidFill>
                <a:latin typeface="Trebuchet MS" panose="020B060302020202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Trebuchet MS" panose="020B0603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517095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chine Learning PPT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FF30096-E2FA-4C53-8FFA-C198FACBBC31}" type="datetimeFigureOut">
              <a:rPr lang="en-US" smtClean="0">
                <a:solidFill>
                  <a:srgbClr val="FFFFFF">
                    <a:lumMod val="50000"/>
                  </a:srgb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11/23/2020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E6EB2CE-F8EE-47A0-A8D1-750600A29654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6" y="6407151"/>
            <a:ext cx="4763" cy="450851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53" name="Freeform 5"/>
          <p:cNvSpPr>
            <a:spLocks/>
          </p:cNvSpPr>
          <p:nvPr userDrawn="1"/>
        </p:nvSpPr>
        <p:spPr bwMode="auto">
          <a:xfrm>
            <a:off x="6622373" y="3964999"/>
            <a:ext cx="297541" cy="449845"/>
          </a:xfrm>
          <a:custGeom>
            <a:avLst/>
            <a:gdLst>
              <a:gd name="T0" fmla="*/ 1838 w 1852"/>
              <a:gd name="T1" fmla="*/ 982 h 2400"/>
              <a:gd name="T2" fmla="*/ 1768 w 1852"/>
              <a:gd name="T3" fmla="*/ 1244 h 2400"/>
              <a:gd name="T4" fmla="*/ 1646 w 1852"/>
              <a:gd name="T5" fmla="*/ 1460 h 2400"/>
              <a:gd name="T6" fmla="*/ 1478 w 1852"/>
              <a:gd name="T7" fmla="*/ 1618 h 2400"/>
              <a:gd name="T8" fmla="*/ 1270 w 1852"/>
              <a:gd name="T9" fmla="*/ 1710 h 2400"/>
              <a:gd name="T10" fmla="*/ 1082 w 1852"/>
              <a:gd name="T11" fmla="*/ 1726 h 2400"/>
              <a:gd name="T12" fmla="*/ 928 w 1852"/>
              <a:gd name="T13" fmla="*/ 1688 h 2400"/>
              <a:gd name="T14" fmla="*/ 810 w 1852"/>
              <a:gd name="T15" fmla="*/ 1606 h 2400"/>
              <a:gd name="T16" fmla="*/ 678 w 1852"/>
              <a:gd name="T17" fmla="*/ 1934 h 2400"/>
              <a:gd name="T18" fmla="*/ 570 w 1852"/>
              <a:gd name="T19" fmla="*/ 2128 h 2400"/>
              <a:gd name="T20" fmla="*/ 378 w 1852"/>
              <a:gd name="T21" fmla="*/ 2330 h 2400"/>
              <a:gd name="T22" fmla="*/ 402 w 1852"/>
              <a:gd name="T23" fmla="*/ 1854 h 2400"/>
              <a:gd name="T24" fmla="*/ 556 w 1852"/>
              <a:gd name="T25" fmla="*/ 1046 h 2400"/>
              <a:gd name="T26" fmla="*/ 536 w 1852"/>
              <a:gd name="T27" fmla="*/ 850 h 2400"/>
              <a:gd name="T28" fmla="*/ 594 w 1852"/>
              <a:gd name="T29" fmla="*/ 660 h 2400"/>
              <a:gd name="T30" fmla="*/ 720 w 1852"/>
              <a:gd name="T31" fmla="*/ 548 h 2400"/>
              <a:gd name="T32" fmla="*/ 844 w 1852"/>
              <a:gd name="T33" fmla="*/ 536 h 2400"/>
              <a:gd name="T34" fmla="*/ 940 w 1852"/>
              <a:gd name="T35" fmla="*/ 594 h 2400"/>
              <a:gd name="T36" fmla="*/ 982 w 1852"/>
              <a:gd name="T37" fmla="*/ 698 h 2400"/>
              <a:gd name="T38" fmla="*/ 972 w 1852"/>
              <a:gd name="T39" fmla="*/ 844 h 2400"/>
              <a:gd name="T40" fmla="*/ 864 w 1852"/>
              <a:gd name="T41" fmla="*/ 1226 h 2400"/>
              <a:gd name="T42" fmla="*/ 880 w 1852"/>
              <a:gd name="T43" fmla="*/ 1374 h 2400"/>
              <a:gd name="T44" fmla="*/ 980 w 1852"/>
              <a:gd name="T45" fmla="*/ 1470 h 2400"/>
              <a:gd name="T46" fmla="*/ 1104 w 1852"/>
              <a:gd name="T47" fmla="*/ 1490 h 2400"/>
              <a:gd name="T48" fmla="*/ 1238 w 1852"/>
              <a:gd name="T49" fmla="*/ 1446 h 2400"/>
              <a:gd name="T50" fmla="*/ 1350 w 1852"/>
              <a:gd name="T51" fmla="*/ 1344 h 2400"/>
              <a:gd name="T52" fmla="*/ 1446 w 1852"/>
              <a:gd name="T53" fmla="*/ 1166 h 2400"/>
              <a:gd name="T54" fmla="*/ 1516 w 1852"/>
              <a:gd name="T55" fmla="*/ 760 h 2400"/>
              <a:gd name="T56" fmla="*/ 1502 w 1852"/>
              <a:gd name="T57" fmla="*/ 626 h 2400"/>
              <a:gd name="T58" fmla="*/ 1446 w 1852"/>
              <a:gd name="T59" fmla="*/ 482 h 2400"/>
              <a:gd name="T60" fmla="*/ 1350 w 1852"/>
              <a:gd name="T61" fmla="*/ 368 h 2400"/>
              <a:gd name="T62" fmla="*/ 1216 w 1852"/>
              <a:gd name="T63" fmla="*/ 284 h 2400"/>
              <a:gd name="T64" fmla="*/ 1044 w 1852"/>
              <a:gd name="T65" fmla="*/ 240 h 2400"/>
              <a:gd name="T66" fmla="*/ 868 w 1852"/>
              <a:gd name="T67" fmla="*/ 238 h 2400"/>
              <a:gd name="T68" fmla="*/ 662 w 1852"/>
              <a:gd name="T69" fmla="*/ 288 h 2400"/>
              <a:gd name="T70" fmla="*/ 496 w 1852"/>
              <a:gd name="T71" fmla="*/ 390 h 2400"/>
              <a:gd name="T72" fmla="*/ 372 w 1852"/>
              <a:gd name="T73" fmla="*/ 532 h 2400"/>
              <a:gd name="T74" fmla="*/ 294 w 1852"/>
              <a:gd name="T75" fmla="*/ 702 h 2400"/>
              <a:gd name="T76" fmla="*/ 268 w 1852"/>
              <a:gd name="T77" fmla="*/ 892 h 2400"/>
              <a:gd name="T78" fmla="*/ 306 w 1852"/>
              <a:gd name="T79" fmla="*/ 1078 h 2400"/>
              <a:gd name="T80" fmla="*/ 378 w 1852"/>
              <a:gd name="T81" fmla="*/ 1190 h 2400"/>
              <a:gd name="T82" fmla="*/ 350 w 1852"/>
              <a:gd name="T83" fmla="*/ 1348 h 2400"/>
              <a:gd name="T84" fmla="*/ 314 w 1852"/>
              <a:gd name="T85" fmla="*/ 1386 h 2400"/>
              <a:gd name="T86" fmla="*/ 214 w 1852"/>
              <a:gd name="T87" fmla="*/ 1348 h 2400"/>
              <a:gd name="T88" fmla="*/ 70 w 1852"/>
              <a:gd name="T89" fmla="*/ 1180 h 2400"/>
              <a:gd name="T90" fmla="*/ 4 w 1852"/>
              <a:gd name="T91" fmla="*/ 944 h 2400"/>
              <a:gd name="T92" fmla="*/ 10 w 1852"/>
              <a:gd name="T93" fmla="*/ 746 h 2400"/>
              <a:gd name="T94" fmla="*/ 78 w 1852"/>
              <a:gd name="T95" fmla="*/ 522 h 2400"/>
              <a:gd name="T96" fmla="*/ 216 w 1852"/>
              <a:gd name="T97" fmla="*/ 314 h 2400"/>
              <a:gd name="T98" fmla="*/ 424 w 1852"/>
              <a:gd name="T99" fmla="*/ 144 h 2400"/>
              <a:gd name="T100" fmla="*/ 700 w 1852"/>
              <a:gd name="T101" fmla="*/ 32 h 2400"/>
              <a:gd name="T102" fmla="*/ 982 w 1852"/>
              <a:gd name="T103" fmla="*/ 0 h 2400"/>
              <a:gd name="T104" fmla="*/ 1258 w 1852"/>
              <a:gd name="T105" fmla="*/ 38 h 2400"/>
              <a:gd name="T106" fmla="*/ 1488 w 1852"/>
              <a:gd name="T107" fmla="*/ 142 h 2400"/>
              <a:gd name="T108" fmla="*/ 1668 w 1852"/>
              <a:gd name="T109" fmla="*/ 298 h 2400"/>
              <a:gd name="T110" fmla="*/ 1790 w 1852"/>
              <a:gd name="T111" fmla="*/ 492 h 2400"/>
              <a:gd name="T112" fmla="*/ 1848 w 1852"/>
              <a:gd name="T113" fmla="*/ 710 h 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852" h="2400">
                <a:moveTo>
                  <a:pt x="1852" y="786"/>
                </a:moveTo>
                <a:lnTo>
                  <a:pt x="1852" y="786"/>
                </a:lnTo>
                <a:lnTo>
                  <a:pt x="1850" y="836"/>
                </a:lnTo>
                <a:lnTo>
                  <a:pt x="1848" y="886"/>
                </a:lnTo>
                <a:lnTo>
                  <a:pt x="1844" y="934"/>
                </a:lnTo>
                <a:lnTo>
                  <a:pt x="1838" y="982"/>
                </a:lnTo>
                <a:lnTo>
                  <a:pt x="1830" y="1028"/>
                </a:lnTo>
                <a:lnTo>
                  <a:pt x="1822" y="1074"/>
                </a:lnTo>
                <a:lnTo>
                  <a:pt x="1810" y="1118"/>
                </a:lnTo>
                <a:lnTo>
                  <a:pt x="1798" y="1160"/>
                </a:lnTo>
                <a:lnTo>
                  <a:pt x="1784" y="1202"/>
                </a:lnTo>
                <a:lnTo>
                  <a:pt x="1768" y="1244"/>
                </a:lnTo>
                <a:lnTo>
                  <a:pt x="1752" y="1284"/>
                </a:lnTo>
                <a:lnTo>
                  <a:pt x="1734" y="1322"/>
                </a:lnTo>
                <a:lnTo>
                  <a:pt x="1714" y="1358"/>
                </a:lnTo>
                <a:lnTo>
                  <a:pt x="1692" y="1394"/>
                </a:lnTo>
                <a:lnTo>
                  <a:pt x="1670" y="1426"/>
                </a:lnTo>
                <a:lnTo>
                  <a:pt x="1646" y="1460"/>
                </a:lnTo>
                <a:lnTo>
                  <a:pt x="1622" y="1490"/>
                </a:lnTo>
                <a:lnTo>
                  <a:pt x="1596" y="1520"/>
                </a:lnTo>
                <a:lnTo>
                  <a:pt x="1568" y="1546"/>
                </a:lnTo>
                <a:lnTo>
                  <a:pt x="1538" y="1572"/>
                </a:lnTo>
                <a:lnTo>
                  <a:pt x="1510" y="1596"/>
                </a:lnTo>
                <a:lnTo>
                  <a:pt x="1478" y="1618"/>
                </a:lnTo>
                <a:lnTo>
                  <a:pt x="1446" y="1638"/>
                </a:lnTo>
                <a:lnTo>
                  <a:pt x="1412" y="1656"/>
                </a:lnTo>
                <a:lnTo>
                  <a:pt x="1378" y="1672"/>
                </a:lnTo>
                <a:lnTo>
                  <a:pt x="1342" y="1688"/>
                </a:lnTo>
                <a:lnTo>
                  <a:pt x="1306" y="1700"/>
                </a:lnTo>
                <a:lnTo>
                  <a:pt x="1270" y="1710"/>
                </a:lnTo>
                <a:lnTo>
                  <a:pt x="1230" y="1718"/>
                </a:lnTo>
                <a:lnTo>
                  <a:pt x="1192" y="1724"/>
                </a:lnTo>
                <a:lnTo>
                  <a:pt x="1152" y="1726"/>
                </a:lnTo>
                <a:lnTo>
                  <a:pt x="1110" y="1728"/>
                </a:lnTo>
                <a:lnTo>
                  <a:pt x="1110" y="1728"/>
                </a:lnTo>
                <a:lnTo>
                  <a:pt x="1082" y="1726"/>
                </a:lnTo>
                <a:lnTo>
                  <a:pt x="1056" y="1724"/>
                </a:lnTo>
                <a:lnTo>
                  <a:pt x="1028" y="1720"/>
                </a:lnTo>
                <a:lnTo>
                  <a:pt x="1002" y="1714"/>
                </a:lnTo>
                <a:lnTo>
                  <a:pt x="976" y="1706"/>
                </a:lnTo>
                <a:lnTo>
                  <a:pt x="952" y="1698"/>
                </a:lnTo>
                <a:lnTo>
                  <a:pt x="928" y="1688"/>
                </a:lnTo>
                <a:lnTo>
                  <a:pt x="904" y="1676"/>
                </a:lnTo>
                <a:lnTo>
                  <a:pt x="884" y="1664"/>
                </a:lnTo>
                <a:lnTo>
                  <a:pt x="862" y="1650"/>
                </a:lnTo>
                <a:lnTo>
                  <a:pt x="844" y="1636"/>
                </a:lnTo>
                <a:lnTo>
                  <a:pt x="826" y="1622"/>
                </a:lnTo>
                <a:lnTo>
                  <a:pt x="810" y="1606"/>
                </a:lnTo>
                <a:lnTo>
                  <a:pt x="796" y="1590"/>
                </a:lnTo>
                <a:lnTo>
                  <a:pt x="784" y="1574"/>
                </a:lnTo>
                <a:lnTo>
                  <a:pt x="774" y="1556"/>
                </a:lnTo>
                <a:lnTo>
                  <a:pt x="774" y="1556"/>
                </a:lnTo>
                <a:lnTo>
                  <a:pt x="732" y="1722"/>
                </a:lnTo>
                <a:lnTo>
                  <a:pt x="678" y="1934"/>
                </a:lnTo>
                <a:lnTo>
                  <a:pt x="678" y="1934"/>
                </a:lnTo>
                <a:lnTo>
                  <a:pt x="670" y="1956"/>
                </a:lnTo>
                <a:lnTo>
                  <a:pt x="658" y="1984"/>
                </a:lnTo>
                <a:lnTo>
                  <a:pt x="640" y="2016"/>
                </a:lnTo>
                <a:lnTo>
                  <a:pt x="620" y="2052"/>
                </a:lnTo>
                <a:lnTo>
                  <a:pt x="570" y="2128"/>
                </a:lnTo>
                <a:lnTo>
                  <a:pt x="518" y="2206"/>
                </a:lnTo>
                <a:lnTo>
                  <a:pt x="466" y="2280"/>
                </a:lnTo>
                <a:lnTo>
                  <a:pt x="420" y="2342"/>
                </a:lnTo>
                <a:lnTo>
                  <a:pt x="378" y="2400"/>
                </a:lnTo>
                <a:lnTo>
                  <a:pt x="378" y="2400"/>
                </a:lnTo>
                <a:lnTo>
                  <a:pt x="378" y="2330"/>
                </a:lnTo>
                <a:lnTo>
                  <a:pt x="380" y="2166"/>
                </a:lnTo>
                <a:lnTo>
                  <a:pt x="384" y="2072"/>
                </a:lnTo>
                <a:lnTo>
                  <a:pt x="388" y="1984"/>
                </a:lnTo>
                <a:lnTo>
                  <a:pt x="394" y="1908"/>
                </a:lnTo>
                <a:lnTo>
                  <a:pt x="398" y="1878"/>
                </a:lnTo>
                <a:lnTo>
                  <a:pt x="402" y="1854"/>
                </a:lnTo>
                <a:lnTo>
                  <a:pt x="402" y="1854"/>
                </a:lnTo>
                <a:lnTo>
                  <a:pt x="578" y="1106"/>
                </a:lnTo>
                <a:lnTo>
                  <a:pt x="578" y="1106"/>
                </a:lnTo>
                <a:lnTo>
                  <a:pt x="572" y="1090"/>
                </a:lnTo>
                <a:lnTo>
                  <a:pt x="564" y="1070"/>
                </a:lnTo>
                <a:lnTo>
                  <a:pt x="556" y="1046"/>
                </a:lnTo>
                <a:lnTo>
                  <a:pt x="548" y="1014"/>
                </a:lnTo>
                <a:lnTo>
                  <a:pt x="542" y="976"/>
                </a:lnTo>
                <a:lnTo>
                  <a:pt x="536" y="934"/>
                </a:lnTo>
                <a:lnTo>
                  <a:pt x="534" y="888"/>
                </a:lnTo>
                <a:lnTo>
                  <a:pt x="534" y="888"/>
                </a:lnTo>
                <a:lnTo>
                  <a:pt x="536" y="850"/>
                </a:lnTo>
                <a:lnTo>
                  <a:pt x="540" y="814"/>
                </a:lnTo>
                <a:lnTo>
                  <a:pt x="546" y="780"/>
                </a:lnTo>
                <a:lnTo>
                  <a:pt x="556" y="746"/>
                </a:lnTo>
                <a:lnTo>
                  <a:pt x="566" y="716"/>
                </a:lnTo>
                <a:lnTo>
                  <a:pt x="580" y="686"/>
                </a:lnTo>
                <a:lnTo>
                  <a:pt x="594" y="660"/>
                </a:lnTo>
                <a:lnTo>
                  <a:pt x="612" y="634"/>
                </a:lnTo>
                <a:lnTo>
                  <a:pt x="630" y="612"/>
                </a:lnTo>
                <a:lnTo>
                  <a:pt x="652" y="592"/>
                </a:lnTo>
                <a:lnTo>
                  <a:pt x="674" y="574"/>
                </a:lnTo>
                <a:lnTo>
                  <a:pt x="696" y="560"/>
                </a:lnTo>
                <a:lnTo>
                  <a:pt x="720" y="548"/>
                </a:lnTo>
                <a:lnTo>
                  <a:pt x="746" y="540"/>
                </a:lnTo>
                <a:lnTo>
                  <a:pt x="772" y="534"/>
                </a:lnTo>
                <a:lnTo>
                  <a:pt x="800" y="532"/>
                </a:lnTo>
                <a:lnTo>
                  <a:pt x="800" y="532"/>
                </a:lnTo>
                <a:lnTo>
                  <a:pt x="822" y="534"/>
                </a:lnTo>
                <a:lnTo>
                  <a:pt x="844" y="536"/>
                </a:lnTo>
                <a:lnTo>
                  <a:pt x="864" y="542"/>
                </a:lnTo>
                <a:lnTo>
                  <a:pt x="882" y="550"/>
                </a:lnTo>
                <a:lnTo>
                  <a:pt x="898" y="558"/>
                </a:lnTo>
                <a:lnTo>
                  <a:pt x="914" y="568"/>
                </a:lnTo>
                <a:lnTo>
                  <a:pt x="926" y="580"/>
                </a:lnTo>
                <a:lnTo>
                  <a:pt x="940" y="594"/>
                </a:lnTo>
                <a:lnTo>
                  <a:pt x="950" y="608"/>
                </a:lnTo>
                <a:lnTo>
                  <a:pt x="960" y="624"/>
                </a:lnTo>
                <a:lnTo>
                  <a:pt x="968" y="642"/>
                </a:lnTo>
                <a:lnTo>
                  <a:pt x="974" y="660"/>
                </a:lnTo>
                <a:lnTo>
                  <a:pt x="978" y="678"/>
                </a:lnTo>
                <a:lnTo>
                  <a:pt x="982" y="698"/>
                </a:lnTo>
                <a:lnTo>
                  <a:pt x="984" y="718"/>
                </a:lnTo>
                <a:lnTo>
                  <a:pt x="984" y="738"/>
                </a:lnTo>
                <a:lnTo>
                  <a:pt x="984" y="738"/>
                </a:lnTo>
                <a:lnTo>
                  <a:pt x="984" y="762"/>
                </a:lnTo>
                <a:lnTo>
                  <a:pt x="982" y="788"/>
                </a:lnTo>
                <a:lnTo>
                  <a:pt x="972" y="844"/>
                </a:lnTo>
                <a:lnTo>
                  <a:pt x="958" y="902"/>
                </a:lnTo>
                <a:lnTo>
                  <a:pt x="940" y="964"/>
                </a:lnTo>
                <a:lnTo>
                  <a:pt x="900" y="1094"/>
                </a:lnTo>
                <a:lnTo>
                  <a:pt x="880" y="1160"/>
                </a:lnTo>
                <a:lnTo>
                  <a:pt x="864" y="1226"/>
                </a:lnTo>
                <a:lnTo>
                  <a:pt x="864" y="1226"/>
                </a:lnTo>
                <a:lnTo>
                  <a:pt x="858" y="1254"/>
                </a:lnTo>
                <a:lnTo>
                  <a:pt x="858" y="1280"/>
                </a:lnTo>
                <a:lnTo>
                  <a:pt x="858" y="1304"/>
                </a:lnTo>
                <a:lnTo>
                  <a:pt x="862" y="1328"/>
                </a:lnTo>
                <a:lnTo>
                  <a:pt x="870" y="1352"/>
                </a:lnTo>
                <a:lnTo>
                  <a:pt x="880" y="1374"/>
                </a:lnTo>
                <a:lnTo>
                  <a:pt x="892" y="1394"/>
                </a:lnTo>
                <a:lnTo>
                  <a:pt x="906" y="1414"/>
                </a:lnTo>
                <a:lnTo>
                  <a:pt x="922" y="1430"/>
                </a:lnTo>
                <a:lnTo>
                  <a:pt x="940" y="1446"/>
                </a:lnTo>
                <a:lnTo>
                  <a:pt x="960" y="1458"/>
                </a:lnTo>
                <a:lnTo>
                  <a:pt x="980" y="1470"/>
                </a:lnTo>
                <a:lnTo>
                  <a:pt x="1004" y="1478"/>
                </a:lnTo>
                <a:lnTo>
                  <a:pt x="1028" y="1486"/>
                </a:lnTo>
                <a:lnTo>
                  <a:pt x="1054" y="1490"/>
                </a:lnTo>
                <a:lnTo>
                  <a:pt x="1080" y="1490"/>
                </a:lnTo>
                <a:lnTo>
                  <a:pt x="1080" y="1490"/>
                </a:lnTo>
                <a:lnTo>
                  <a:pt x="1104" y="1490"/>
                </a:lnTo>
                <a:lnTo>
                  <a:pt x="1128" y="1486"/>
                </a:lnTo>
                <a:lnTo>
                  <a:pt x="1152" y="1482"/>
                </a:lnTo>
                <a:lnTo>
                  <a:pt x="1174" y="1476"/>
                </a:lnTo>
                <a:lnTo>
                  <a:pt x="1196" y="1468"/>
                </a:lnTo>
                <a:lnTo>
                  <a:pt x="1218" y="1458"/>
                </a:lnTo>
                <a:lnTo>
                  <a:pt x="1238" y="1446"/>
                </a:lnTo>
                <a:lnTo>
                  <a:pt x="1258" y="1432"/>
                </a:lnTo>
                <a:lnTo>
                  <a:pt x="1278" y="1418"/>
                </a:lnTo>
                <a:lnTo>
                  <a:pt x="1296" y="1402"/>
                </a:lnTo>
                <a:lnTo>
                  <a:pt x="1314" y="1384"/>
                </a:lnTo>
                <a:lnTo>
                  <a:pt x="1332" y="1364"/>
                </a:lnTo>
                <a:lnTo>
                  <a:pt x="1350" y="1344"/>
                </a:lnTo>
                <a:lnTo>
                  <a:pt x="1366" y="1322"/>
                </a:lnTo>
                <a:lnTo>
                  <a:pt x="1380" y="1298"/>
                </a:lnTo>
                <a:lnTo>
                  <a:pt x="1396" y="1274"/>
                </a:lnTo>
                <a:lnTo>
                  <a:pt x="1410" y="1248"/>
                </a:lnTo>
                <a:lnTo>
                  <a:pt x="1422" y="1222"/>
                </a:lnTo>
                <a:lnTo>
                  <a:pt x="1446" y="1166"/>
                </a:lnTo>
                <a:lnTo>
                  <a:pt x="1468" y="1106"/>
                </a:lnTo>
                <a:lnTo>
                  <a:pt x="1484" y="1042"/>
                </a:lnTo>
                <a:lnTo>
                  <a:pt x="1498" y="974"/>
                </a:lnTo>
                <a:lnTo>
                  <a:pt x="1508" y="906"/>
                </a:lnTo>
                <a:lnTo>
                  <a:pt x="1514" y="834"/>
                </a:lnTo>
                <a:lnTo>
                  <a:pt x="1516" y="760"/>
                </a:lnTo>
                <a:lnTo>
                  <a:pt x="1516" y="760"/>
                </a:lnTo>
                <a:lnTo>
                  <a:pt x="1516" y="732"/>
                </a:lnTo>
                <a:lnTo>
                  <a:pt x="1514" y="704"/>
                </a:lnTo>
                <a:lnTo>
                  <a:pt x="1510" y="678"/>
                </a:lnTo>
                <a:lnTo>
                  <a:pt x="1506" y="652"/>
                </a:lnTo>
                <a:lnTo>
                  <a:pt x="1502" y="626"/>
                </a:lnTo>
                <a:lnTo>
                  <a:pt x="1494" y="600"/>
                </a:lnTo>
                <a:lnTo>
                  <a:pt x="1486" y="576"/>
                </a:lnTo>
                <a:lnTo>
                  <a:pt x="1478" y="552"/>
                </a:lnTo>
                <a:lnTo>
                  <a:pt x="1468" y="528"/>
                </a:lnTo>
                <a:lnTo>
                  <a:pt x="1458" y="506"/>
                </a:lnTo>
                <a:lnTo>
                  <a:pt x="1446" y="482"/>
                </a:lnTo>
                <a:lnTo>
                  <a:pt x="1432" y="462"/>
                </a:lnTo>
                <a:lnTo>
                  <a:pt x="1418" y="442"/>
                </a:lnTo>
                <a:lnTo>
                  <a:pt x="1402" y="422"/>
                </a:lnTo>
                <a:lnTo>
                  <a:pt x="1386" y="402"/>
                </a:lnTo>
                <a:lnTo>
                  <a:pt x="1368" y="384"/>
                </a:lnTo>
                <a:lnTo>
                  <a:pt x="1350" y="368"/>
                </a:lnTo>
                <a:lnTo>
                  <a:pt x="1330" y="352"/>
                </a:lnTo>
                <a:lnTo>
                  <a:pt x="1310" y="336"/>
                </a:lnTo>
                <a:lnTo>
                  <a:pt x="1288" y="322"/>
                </a:lnTo>
                <a:lnTo>
                  <a:pt x="1264" y="308"/>
                </a:lnTo>
                <a:lnTo>
                  <a:pt x="1240" y="296"/>
                </a:lnTo>
                <a:lnTo>
                  <a:pt x="1216" y="284"/>
                </a:lnTo>
                <a:lnTo>
                  <a:pt x="1190" y="274"/>
                </a:lnTo>
                <a:lnTo>
                  <a:pt x="1162" y="264"/>
                </a:lnTo>
                <a:lnTo>
                  <a:pt x="1134" y="256"/>
                </a:lnTo>
                <a:lnTo>
                  <a:pt x="1104" y="250"/>
                </a:lnTo>
                <a:lnTo>
                  <a:pt x="1074" y="244"/>
                </a:lnTo>
                <a:lnTo>
                  <a:pt x="1044" y="240"/>
                </a:lnTo>
                <a:lnTo>
                  <a:pt x="1012" y="236"/>
                </a:lnTo>
                <a:lnTo>
                  <a:pt x="978" y="234"/>
                </a:lnTo>
                <a:lnTo>
                  <a:pt x="944" y="234"/>
                </a:lnTo>
                <a:lnTo>
                  <a:pt x="944" y="234"/>
                </a:lnTo>
                <a:lnTo>
                  <a:pt x="906" y="236"/>
                </a:lnTo>
                <a:lnTo>
                  <a:pt x="868" y="238"/>
                </a:lnTo>
                <a:lnTo>
                  <a:pt x="832" y="242"/>
                </a:lnTo>
                <a:lnTo>
                  <a:pt x="796" y="248"/>
                </a:lnTo>
                <a:lnTo>
                  <a:pt x="760" y="256"/>
                </a:lnTo>
                <a:lnTo>
                  <a:pt x="728" y="266"/>
                </a:lnTo>
                <a:lnTo>
                  <a:pt x="694" y="276"/>
                </a:lnTo>
                <a:lnTo>
                  <a:pt x="662" y="288"/>
                </a:lnTo>
                <a:lnTo>
                  <a:pt x="632" y="302"/>
                </a:lnTo>
                <a:lnTo>
                  <a:pt x="602" y="316"/>
                </a:lnTo>
                <a:lnTo>
                  <a:pt x="574" y="334"/>
                </a:lnTo>
                <a:lnTo>
                  <a:pt x="548" y="350"/>
                </a:lnTo>
                <a:lnTo>
                  <a:pt x="522" y="370"/>
                </a:lnTo>
                <a:lnTo>
                  <a:pt x="496" y="390"/>
                </a:lnTo>
                <a:lnTo>
                  <a:pt x="472" y="410"/>
                </a:lnTo>
                <a:lnTo>
                  <a:pt x="450" y="432"/>
                </a:lnTo>
                <a:lnTo>
                  <a:pt x="428" y="456"/>
                </a:lnTo>
                <a:lnTo>
                  <a:pt x="408" y="480"/>
                </a:lnTo>
                <a:lnTo>
                  <a:pt x="390" y="506"/>
                </a:lnTo>
                <a:lnTo>
                  <a:pt x="372" y="532"/>
                </a:lnTo>
                <a:lnTo>
                  <a:pt x="356" y="558"/>
                </a:lnTo>
                <a:lnTo>
                  <a:pt x="342" y="586"/>
                </a:lnTo>
                <a:lnTo>
                  <a:pt x="328" y="614"/>
                </a:lnTo>
                <a:lnTo>
                  <a:pt x="316" y="642"/>
                </a:lnTo>
                <a:lnTo>
                  <a:pt x="304" y="672"/>
                </a:lnTo>
                <a:lnTo>
                  <a:pt x="294" y="702"/>
                </a:lnTo>
                <a:lnTo>
                  <a:pt x="286" y="732"/>
                </a:lnTo>
                <a:lnTo>
                  <a:pt x="280" y="764"/>
                </a:lnTo>
                <a:lnTo>
                  <a:pt x="274" y="796"/>
                </a:lnTo>
                <a:lnTo>
                  <a:pt x="272" y="828"/>
                </a:lnTo>
                <a:lnTo>
                  <a:pt x="268" y="860"/>
                </a:lnTo>
                <a:lnTo>
                  <a:pt x="268" y="892"/>
                </a:lnTo>
                <a:lnTo>
                  <a:pt x="268" y="892"/>
                </a:lnTo>
                <a:lnTo>
                  <a:pt x="270" y="936"/>
                </a:lnTo>
                <a:lnTo>
                  <a:pt x="274" y="976"/>
                </a:lnTo>
                <a:lnTo>
                  <a:pt x="282" y="1012"/>
                </a:lnTo>
                <a:lnTo>
                  <a:pt x="292" y="1046"/>
                </a:lnTo>
                <a:lnTo>
                  <a:pt x="306" y="1078"/>
                </a:lnTo>
                <a:lnTo>
                  <a:pt x="322" y="1108"/>
                </a:lnTo>
                <a:lnTo>
                  <a:pt x="338" y="1136"/>
                </a:lnTo>
                <a:lnTo>
                  <a:pt x="358" y="1162"/>
                </a:lnTo>
                <a:lnTo>
                  <a:pt x="358" y="1162"/>
                </a:lnTo>
                <a:lnTo>
                  <a:pt x="374" y="1182"/>
                </a:lnTo>
                <a:lnTo>
                  <a:pt x="378" y="1190"/>
                </a:lnTo>
                <a:lnTo>
                  <a:pt x="382" y="1198"/>
                </a:lnTo>
                <a:lnTo>
                  <a:pt x="382" y="1206"/>
                </a:lnTo>
                <a:lnTo>
                  <a:pt x="382" y="1216"/>
                </a:lnTo>
                <a:lnTo>
                  <a:pt x="378" y="1238"/>
                </a:lnTo>
                <a:lnTo>
                  <a:pt x="378" y="1238"/>
                </a:lnTo>
                <a:lnTo>
                  <a:pt x="350" y="1348"/>
                </a:lnTo>
                <a:lnTo>
                  <a:pt x="350" y="1348"/>
                </a:lnTo>
                <a:lnTo>
                  <a:pt x="346" y="1360"/>
                </a:lnTo>
                <a:lnTo>
                  <a:pt x="340" y="1370"/>
                </a:lnTo>
                <a:lnTo>
                  <a:pt x="332" y="1378"/>
                </a:lnTo>
                <a:lnTo>
                  <a:pt x="324" y="1384"/>
                </a:lnTo>
                <a:lnTo>
                  <a:pt x="314" y="1386"/>
                </a:lnTo>
                <a:lnTo>
                  <a:pt x="304" y="1388"/>
                </a:lnTo>
                <a:lnTo>
                  <a:pt x="294" y="1386"/>
                </a:lnTo>
                <a:lnTo>
                  <a:pt x="282" y="1382"/>
                </a:lnTo>
                <a:lnTo>
                  <a:pt x="282" y="1382"/>
                </a:lnTo>
                <a:lnTo>
                  <a:pt x="246" y="1366"/>
                </a:lnTo>
                <a:lnTo>
                  <a:pt x="214" y="1348"/>
                </a:lnTo>
                <a:lnTo>
                  <a:pt x="184" y="1326"/>
                </a:lnTo>
                <a:lnTo>
                  <a:pt x="156" y="1300"/>
                </a:lnTo>
                <a:lnTo>
                  <a:pt x="132" y="1274"/>
                </a:lnTo>
                <a:lnTo>
                  <a:pt x="108" y="1244"/>
                </a:lnTo>
                <a:lnTo>
                  <a:pt x="88" y="1212"/>
                </a:lnTo>
                <a:lnTo>
                  <a:pt x="70" y="1180"/>
                </a:lnTo>
                <a:lnTo>
                  <a:pt x="52" y="1144"/>
                </a:lnTo>
                <a:lnTo>
                  <a:pt x="38" y="1106"/>
                </a:lnTo>
                <a:lnTo>
                  <a:pt x="26" y="1068"/>
                </a:lnTo>
                <a:lnTo>
                  <a:pt x="18" y="1028"/>
                </a:lnTo>
                <a:lnTo>
                  <a:pt x="10" y="988"/>
                </a:lnTo>
                <a:lnTo>
                  <a:pt x="4" y="944"/>
                </a:lnTo>
                <a:lnTo>
                  <a:pt x="2" y="902"/>
                </a:lnTo>
                <a:lnTo>
                  <a:pt x="0" y="858"/>
                </a:lnTo>
                <a:lnTo>
                  <a:pt x="0" y="858"/>
                </a:lnTo>
                <a:lnTo>
                  <a:pt x="2" y="820"/>
                </a:lnTo>
                <a:lnTo>
                  <a:pt x="4" y="784"/>
                </a:lnTo>
                <a:lnTo>
                  <a:pt x="10" y="746"/>
                </a:lnTo>
                <a:lnTo>
                  <a:pt x="16" y="708"/>
                </a:lnTo>
                <a:lnTo>
                  <a:pt x="24" y="672"/>
                </a:lnTo>
                <a:lnTo>
                  <a:pt x="36" y="634"/>
                </a:lnTo>
                <a:lnTo>
                  <a:pt x="48" y="596"/>
                </a:lnTo>
                <a:lnTo>
                  <a:pt x="62" y="560"/>
                </a:lnTo>
                <a:lnTo>
                  <a:pt x="78" y="522"/>
                </a:lnTo>
                <a:lnTo>
                  <a:pt x="96" y="486"/>
                </a:lnTo>
                <a:lnTo>
                  <a:pt x="116" y="450"/>
                </a:lnTo>
                <a:lnTo>
                  <a:pt x="138" y="414"/>
                </a:lnTo>
                <a:lnTo>
                  <a:pt x="162" y="380"/>
                </a:lnTo>
                <a:lnTo>
                  <a:pt x="188" y="346"/>
                </a:lnTo>
                <a:lnTo>
                  <a:pt x="216" y="314"/>
                </a:lnTo>
                <a:lnTo>
                  <a:pt x="246" y="282"/>
                </a:lnTo>
                <a:lnTo>
                  <a:pt x="278" y="252"/>
                </a:lnTo>
                <a:lnTo>
                  <a:pt x="312" y="222"/>
                </a:lnTo>
                <a:lnTo>
                  <a:pt x="348" y="194"/>
                </a:lnTo>
                <a:lnTo>
                  <a:pt x="384" y="168"/>
                </a:lnTo>
                <a:lnTo>
                  <a:pt x="424" y="144"/>
                </a:lnTo>
                <a:lnTo>
                  <a:pt x="466" y="120"/>
                </a:lnTo>
                <a:lnTo>
                  <a:pt x="508" y="98"/>
                </a:lnTo>
                <a:lnTo>
                  <a:pt x="554" y="78"/>
                </a:lnTo>
                <a:lnTo>
                  <a:pt x="600" y="62"/>
                </a:lnTo>
                <a:lnTo>
                  <a:pt x="650" y="46"/>
                </a:lnTo>
                <a:lnTo>
                  <a:pt x="700" y="32"/>
                </a:lnTo>
                <a:lnTo>
                  <a:pt x="752" y="20"/>
                </a:lnTo>
                <a:lnTo>
                  <a:pt x="808" y="12"/>
                </a:lnTo>
                <a:lnTo>
                  <a:pt x="864" y="4"/>
                </a:lnTo>
                <a:lnTo>
                  <a:pt x="922" y="2"/>
                </a:lnTo>
                <a:lnTo>
                  <a:pt x="982" y="0"/>
                </a:lnTo>
                <a:lnTo>
                  <a:pt x="982" y="0"/>
                </a:lnTo>
                <a:lnTo>
                  <a:pt x="1030" y="0"/>
                </a:lnTo>
                <a:lnTo>
                  <a:pt x="1078" y="4"/>
                </a:lnTo>
                <a:lnTo>
                  <a:pt x="1124" y="10"/>
                </a:lnTo>
                <a:lnTo>
                  <a:pt x="1170" y="16"/>
                </a:lnTo>
                <a:lnTo>
                  <a:pt x="1214" y="26"/>
                </a:lnTo>
                <a:lnTo>
                  <a:pt x="1258" y="38"/>
                </a:lnTo>
                <a:lnTo>
                  <a:pt x="1298" y="50"/>
                </a:lnTo>
                <a:lnTo>
                  <a:pt x="1340" y="66"/>
                </a:lnTo>
                <a:lnTo>
                  <a:pt x="1378" y="82"/>
                </a:lnTo>
                <a:lnTo>
                  <a:pt x="1416" y="100"/>
                </a:lnTo>
                <a:lnTo>
                  <a:pt x="1452" y="120"/>
                </a:lnTo>
                <a:lnTo>
                  <a:pt x="1488" y="142"/>
                </a:lnTo>
                <a:lnTo>
                  <a:pt x="1522" y="164"/>
                </a:lnTo>
                <a:lnTo>
                  <a:pt x="1554" y="188"/>
                </a:lnTo>
                <a:lnTo>
                  <a:pt x="1584" y="214"/>
                </a:lnTo>
                <a:lnTo>
                  <a:pt x="1614" y="240"/>
                </a:lnTo>
                <a:lnTo>
                  <a:pt x="1642" y="268"/>
                </a:lnTo>
                <a:lnTo>
                  <a:pt x="1668" y="298"/>
                </a:lnTo>
                <a:lnTo>
                  <a:pt x="1692" y="328"/>
                </a:lnTo>
                <a:lnTo>
                  <a:pt x="1714" y="358"/>
                </a:lnTo>
                <a:lnTo>
                  <a:pt x="1736" y="390"/>
                </a:lnTo>
                <a:lnTo>
                  <a:pt x="1756" y="424"/>
                </a:lnTo>
                <a:lnTo>
                  <a:pt x="1774" y="458"/>
                </a:lnTo>
                <a:lnTo>
                  <a:pt x="1790" y="492"/>
                </a:lnTo>
                <a:lnTo>
                  <a:pt x="1804" y="526"/>
                </a:lnTo>
                <a:lnTo>
                  <a:pt x="1816" y="562"/>
                </a:lnTo>
                <a:lnTo>
                  <a:pt x="1828" y="598"/>
                </a:lnTo>
                <a:lnTo>
                  <a:pt x="1836" y="636"/>
                </a:lnTo>
                <a:lnTo>
                  <a:pt x="1842" y="674"/>
                </a:lnTo>
                <a:lnTo>
                  <a:pt x="1848" y="710"/>
                </a:lnTo>
                <a:lnTo>
                  <a:pt x="1850" y="748"/>
                </a:lnTo>
                <a:lnTo>
                  <a:pt x="1852" y="786"/>
                </a:lnTo>
                <a:lnTo>
                  <a:pt x="1852" y="7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94C4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4067944" y="2328587"/>
            <a:ext cx="4608512" cy="674012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your text here</a:t>
            </a:r>
          </a:p>
        </p:txBody>
      </p:sp>
      <p:sp>
        <p:nvSpPr>
          <p:cNvPr id="55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4067944" y="3278728"/>
            <a:ext cx="4608512" cy="2671392"/>
          </a:xfrm>
        </p:spPr>
        <p:txBody>
          <a:bodyPr anchor="t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Lorem ipsum dolor sit amet, consectetur adipisicing elit, sed do eiusmod tempor incididunt ut labore et dolore magna aliqua.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0B2E6F-6FDA-46D2-BC57-8BE8E00104F2}"/>
              </a:ext>
            </a:extLst>
          </p:cNvPr>
          <p:cNvGrpSpPr/>
          <p:nvPr userDrawn="1"/>
        </p:nvGrpSpPr>
        <p:grpSpPr>
          <a:xfrm>
            <a:off x="769526" y="1998140"/>
            <a:ext cx="2866370" cy="3821827"/>
            <a:chOff x="769526" y="1498605"/>
            <a:chExt cx="2866370" cy="2866370"/>
          </a:xfrm>
        </p:grpSpPr>
        <p:sp>
          <p:nvSpPr>
            <p:cNvPr id="11" name="Oval 10"/>
            <p:cNvSpPr/>
            <p:nvPr userDrawn="1"/>
          </p:nvSpPr>
          <p:spPr>
            <a:xfrm>
              <a:off x="769526" y="1498605"/>
              <a:ext cx="2866370" cy="2866370"/>
            </a:xfrm>
            <a:prstGeom prst="ellipse">
              <a:avLst/>
            </a:prstGeom>
            <a:solidFill>
              <a:srgbClr val="646D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AA3E500-A74F-4C20-84A6-8EC81ADA2DF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271" y="1827527"/>
              <a:ext cx="2733632" cy="22030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2383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© Templateswise.com - Machine Learning PP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35B0F5B-1F51-4F07-9BC5-565764121C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3"/>
            <a:ext cx="9144000" cy="6857295"/>
          </a:xfrm>
          <a:prstGeom prst="rect">
            <a:avLst/>
          </a:prstGeom>
        </p:spPr>
      </p:pic>
      <p:pic>
        <p:nvPicPr>
          <p:cNvPr id="305" name="Picture 304">
            <a:extLst>
              <a:ext uri="{FF2B5EF4-FFF2-40B4-BE49-F238E27FC236}">
                <a16:creationId xmlns:a16="http://schemas.microsoft.com/office/drawing/2014/main" id="{3D5F88F3-6355-4E24-ACCB-8680BE8B0C1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"/>
            <a:ext cx="9144000" cy="6856781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FF30096-E2FA-4C53-8FFA-C198FACBBC31}" type="datetimeFigureOut">
              <a:rPr lang="en-US" smtClean="0">
                <a:solidFill>
                  <a:srgbClr val="FFFFFF">
                    <a:lumMod val="65000"/>
                  </a:srgb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11/23/2020</a:t>
            </a:fld>
            <a:endParaRPr lang="en-US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E6EB2CE-F8EE-47A0-A8D1-750600A29654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128" name="Title 1">
            <a:extLst>
              <a:ext uri="{FF2B5EF4-FFF2-40B4-BE49-F238E27FC236}">
                <a16:creationId xmlns:a16="http://schemas.microsoft.com/office/drawing/2014/main" id="{8F0D60C6-8501-4D6D-8057-7CDBF8F5453E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860033" y="2372883"/>
            <a:ext cx="3848291" cy="1143000"/>
          </a:xfrm>
        </p:spPr>
        <p:txBody>
          <a:bodyPr>
            <a:noAutofit/>
          </a:bodyPr>
          <a:lstStyle>
            <a:lvl1pPr algn="l">
              <a:defRPr sz="39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Machine Learning</a:t>
            </a:r>
            <a:endParaRPr lang="en-US" noProof="0" dirty="0"/>
          </a:p>
        </p:txBody>
      </p:sp>
      <p:sp>
        <p:nvSpPr>
          <p:cNvPr id="129" name="Text Placeholder 4">
            <a:extLst>
              <a:ext uri="{FF2B5EF4-FFF2-40B4-BE49-F238E27FC236}">
                <a16:creationId xmlns:a16="http://schemas.microsoft.com/office/drawing/2014/main" id="{8EC25800-91F8-45D6-87F4-8C499CA81027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5024120" y="3236980"/>
            <a:ext cx="3672408" cy="603249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PowerPoint template</a:t>
            </a:r>
          </a:p>
        </p:txBody>
      </p: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5EFE17CA-9B2C-4214-86AB-24D59D14F4A9}"/>
              </a:ext>
            </a:extLst>
          </p:cNvPr>
          <p:cNvGrpSpPr/>
          <p:nvPr userDrawn="1"/>
        </p:nvGrpSpPr>
        <p:grpSpPr>
          <a:xfrm>
            <a:off x="6958036" y="3956098"/>
            <a:ext cx="808040" cy="1077396"/>
            <a:chOff x="6958036" y="2967073"/>
            <a:chExt cx="808040" cy="808047"/>
          </a:xfrm>
        </p:grpSpPr>
        <p:sp>
          <p:nvSpPr>
            <p:cNvPr id="312" name="Freeform 209">
              <a:extLst>
                <a:ext uri="{FF2B5EF4-FFF2-40B4-BE49-F238E27FC236}">
                  <a16:creationId xmlns:a16="http://schemas.microsoft.com/office/drawing/2014/main" id="{B7EDEA35-2645-47DB-BCDF-9C7C266461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8036" y="2967073"/>
              <a:ext cx="808040" cy="808047"/>
            </a:xfrm>
            <a:custGeom>
              <a:avLst/>
              <a:gdLst>
                <a:gd name="T0" fmla="*/ 1017 w 1017"/>
                <a:gd name="T1" fmla="*/ 535 h 1017"/>
                <a:gd name="T2" fmla="*/ 1007 w 1017"/>
                <a:gd name="T3" fmla="*/ 612 h 1017"/>
                <a:gd name="T4" fmla="*/ 987 w 1017"/>
                <a:gd name="T5" fmla="*/ 684 h 1017"/>
                <a:gd name="T6" fmla="*/ 956 w 1017"/>
                <a:gd name="T7" fmla="*/ 751 h 1017"/>
                <a:gd name="T8" fmla="*/ 917 w 1017"/>
                <a:gd name="T9" fmla="*/ 813 h 1017"/>
                <a:gd name="T10" fmla="*/ 868 w 1017"/>
                <a:gd name="T11" fmla="*/ 869 h 1017"/>
                <a:gd name="T12" fmla="*/ 813 w 1017"/>
                <a:gd name="T13" fmla="*/ 917 h 1017"/>
                <a:gd name="T14" fmla="*/ 751 w 1017"/>
                <a:gd name="T15" fmla="*/ 956 h 1017"/>
                <a:gd name="T16" fmla="*/ 684 w 1017"/>
                <a:gd name="T17" fmla="*/ 987 h 1017"/>
                <a:gd name="T18" fmla="*/ 611 w 1017"/>
                <a:gd name="T19" fmla="*/ 1007 h 1017"/>
                <a:gd name="T20" fmla="*/ 535 w 1017"/>
                <a:gd name="T21" fmla="*/ 1017 h 1017"/>
                <a:gd name="T22" fmla="*/ 482 w 1017"/>
                <a:gd name="T23" fmla="*/ 1017 h 1017"/>
                <a:gd name="T24" fmla="*/ 406 w 1017"/>
                <a:gd name="T25" fmla="*/ 1007 h 1017"/>
                <a:gd name="T26" fmla="*/ 334 w 1017"/>
                <a:gd name="T27" fmla="*/ 987 h 1017"/>
                <a:gd name="T28" fmla="*/ 266 w 1017"/>
                <a:gd name="T29" fmla="*/ 956 h 1017"/>
                <a:gd name="T30" fmla="*/ 205 w 1017"/>
                <a:gd name="T31" fmla="*/ 917 h 1017"/>
                <a:gd name="T32" fmla="*/ 150 w 1017"/>
                <a:gd name="T33" fmla="*/ 869 h 1017"/>
                <a:gd name="T34" fmla="*/ 101 w 1017"/>
                <a:gd name="T35" fmla="*/ 813 h 1017"/>
                <a:gd name="T36" fmla="*/ 62 w 1017"/>
                <a:gd name="T37" fmla="*/ 751 h 1017"/>
                <a:gd name="T38" fmla="*/ 31 w 1017"/>
                <a:gd name="T39" fmla="*/ 684 h 1017"/>
                <a:gd name="T40" fmla="*/ 10 w 1017"/>
                <a:gd name="T41" fmla="*/ 612 h 1017"/>
                <a:gd name="T42" fmla="*/ 1 w 1017"/>
                <a:gd name="T43" fmla="*/ 535 h 1017"/>
                <a:gd name="T44" fmla="*/ 1 w 1017"/>
                <a:gd name="T45" fmla="*/ 483 h 1017"/>
                <a:gd name="T46" fmla="*/ 10 w 1017"/>
                <a:gd name="T47" fmla="*/ 407 h 1017"/>
                <a:gd name="T48" fmla="*/ 31 w 1017"/>
                <a:gd name="T49" fmla="*/ 334 h 1017"/>
                <a:gd name="T50" fmla="*/ 62 w 1017"/>
                <a:gd name="T51" fmla="*/ 266 h 1017"/>
                <a:gd name="T52" fmla="*/ 101 w 1017"/>
                <a:gd name="T53" fmla="*/ 204 h 1017"/>
                <a:gd name="T54" fmla="*/ 150 w 1017"/>
                <a:gd name="T55" fmla="*/ 149 h 1017"/>
                <a:gd name="T56" fmla="*/ 205 w 1017"/>
                <a:gd name="T57" fmla="*/ 101 h 1017"/>
                <a:gd name="T58" fmla="*/ 266 w 1017"/>
                <a:gd name="T59" fmla="*/ 61 h 1017"/>
                <a:gd name="T60" fmla="*/ 334 w 1017"/>
                <a:gd name="T61" fmla="*/ 31 h 1017"/>
                <a:gd name="T62" fmla="*/ 406 w 1017"/>
                <a:gd name="T63" fmla="*/ 10 h 1017"/>
                <a:gd name="T64" fmla="*/ 482 w 1017"/>
                <a:gd name="T65" fmla="*/ 1 h 1017"/>
                <a:gd name="T66" fmla="*/ 535 w 1017"/>
                <a:gd name="T67" fmla="*/ 1 h 1017"/>
                <a:gd name="T68" fmla="*/ 611 w 1017"/>
                <a:gd name="T69" fmla="*/ 10 h 1017"/>
                <a:gd name="T70" fmla="*/ 684 w 1017"/>
                <a:gd name="T71" fmla="*/ 31 h 1017"/>
                <a:gd name="T72" fmla="*/ 751 w 1017"/>
                <a:gd name="T73" fmla="*/ 61 h 1017"/>
                <a:gd name="T74" fmla="*/ 813 w 1017"/>
                <a:gd name="T75" fmla="*/ 101 h 1017"/>
                <a:gd name="T76" fmla="*/ 868 w 1017"/>
                <a:gd name="T77" fmla="*/ 149 h 1017"/>
                <a:gd name="T78" fmla="*/ 917 w 1017"/>
                <a:gd name="T79" fmla="*/ 204 h 1017"/>
                <a:gd name="T80" fmla="*/ 956 w 1017"/>
                <a:gd name="T81" fmla="*/ 266 h 1017"/>
                <a:gd name="T82" fmla="*/ 987 w 1017"/>
                <a:gd name="T83" fmla="*/ 334 h 1017"/>
                <a:gd name="T84" fmla="*/ 1007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4" y="561"/>
                  </a:lnTo>
                  <a:lnTo>
                    <a:pt x="1011" y="586"/>
                  </a:lnTo>
                  <a:lnTo>
                    <a:pt x="1007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7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0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5" y="851"/>
                  </a:lnTo>
                  <a:lnTo>
                    <a:pt x="868" y="869"/>
                  </a:lnTo>
                  <a:lnTo>
                    <a:pt x="851" y="886"/>
                  </a:lnTo>
                  <a:lnTo>
                    <a:pt x="832" y="901"/>
                  </a:lnTo>
                  <a:lnTo>
                    <a:pt x="813" y="917"/>
                  </a:lnTo>
                  <a:lnTo>
                    <a:pt x="793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7" y="978"/>
                  </a:lnTo>
                  <a:lnTo>
                    <a:pt x="684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1" y="1007"/>
                  </a:lnTo>
                  <a:lnTo>
                    <a:pt x="586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482" y="1017"/>
                  </a:lnTo>
                  <a:lnTo>
                    <a:pt x="457" y="1015"/>
                  </a:lnTo>
                  <a:lnTo>
                    <a:pt x="432" y="1012"/>
                  </a:lnTo>
                  <a:lnTo>
                    <a:pt x="406" y="1007"/>
                  </a:lnTo>
                  <a:lnTo>
                    <a:pt x="381" y="1001"/>
                  </a:lnTo>
                  <a:lnTo>
                    <a:pt x="358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6" y="956"/>
                  </a:lnTo>
                  <a:lnTo>
                    <a:pt x="245" y="944"/>
                  </a:lnTo>
                  <a:lnTo>
                    <a:pt x="224" y="931"/>
                  </a:lnTo>
                  <a:lnTo>
                    <a:pt x="205" y="917"/>
                  </a:lnTo>
                  <a:lnTo>
                    <a:pt x="185" y="901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2" y="851"/>
                  </a:lnTo>
                  <a:lnTo>
                    <a:pt x="116" y="833"/>
                  </a:lnTo>
                  <a:lnTo>
                    <a:pt x="101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0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1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0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50" y="149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5" y="101"/>
                  </a:lnTo>
                  <a:lnTo>
                    <a:pt x="224" y="86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1" y="16"/>
                  </a:lnTo>
                  <a:lnTo>
                    <a:pt x="406" y="10"/>
                  </a:lnTo>
                  <a:lnTo>
                    <a:pt x="432" y="6"/>
                  </a:lnTo>
                  <a:lnTo>
                    <a:pt x="457" y="2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6" y="6"/>
                  </a:lnTo>
                  <a:lnTo>
                    <a:pt x="611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7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3" y="86"/>
                  </a:lnTo>
                  <a:lnTo>
                    <a:pt x="813" y="101"/>
                  </a:lnTo>
                  <a:lnTo>
                    <a:pt x="832" y="116"/>
                  </a:lnTo>
                  <a:lnTo>
                    <a:pt x="851" y="132"/>
                  </a:lnTo>
                  <a:lnTo>
                    <a:pt x="868" y="149"/>
                  </a:lnTo>
                  <a:lnTo>
                    <a:pt x="885" y="167"/>
                  </a:lnTo>
                  <a:lnTo>
                    <a:pt x="902" y="185"/>
                  </a:lnTo>
                  <a:lnTo>
                    <a:pt x="917" y="204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7" y="288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7"/>
                  </a:lnTo>
                  <a:lnTo>
                    <a:pt x="1002" y="381"/>
                  </a:lnTo>
                  <a:lnTo>
                    <a:pt x="1007" y="407"/>
                  </a:lnTo>
                  <a:lnTo>
                    <a:pt x="1011" y="431"/>
                  </a:lnTo>
                  <a:lnTo>
                    <a:pt x="1014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94C4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3" name="Freeform 210">
              <a:extLst>
                <a:ext uri="{FF2B5EF4-FFF2-40B4-BE49-F238E27FC236}">
                  <a16:creationId xmlns:a16="http://schemas.microsoft.com/office/drawing/2014/main" id="{3A131A28-A969-430F-AF64-5E0F21D646A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75512" y="3165513"/>
              <a:ext cx="574677" cy="360367"/>
            </a:xfrm>
            <a:custGeom>
              <a:avLst/>
              <a:gdLst>
                <a:gd name="T0" fmla="*/ 629 w 726"/>
                <a:gd name="T1" fmla="*/ 223 h 454"/>
                <a:gd name="T2" fmla="*/ 452 w 726"/>
                <a:gd name="T3" fmla="*/ 141 h 454"/>
                <a:gd name="T4" fmla="*/ 462 w 726"/>
                <a:gd name="T5" fmla="*/ 137 h 454"/>
                <a:gd name="T6" fmla="*/ 466 w 726"/>
                <a:gd name="T7" fmla="*/ 16 h 454"/>
                <a:gd name="T8" fmla="*/ 462 w 726"/>
                <a:gd name="T9" fmla="*/ 5 h 454"/>
                <a:gd name="T10" fmla="*/ 274 w 726"/>
                <a:gd name="T11" fmla="*/ 0 h 454"/>
                <a:gd name="T12" fmla="*/ 264 w 726"/>
                <a:gd name="T13" fmla="*/ 5 h 454"/>
                <a:gd name="T14" fmla="*/ 259 w 726"/>
                <a:gd name="T15" fmla="*/ 126 h 454"/>
                <a:gd name="T16" fmla="*/ 264 w 726"/>
                <a:gd name="T17" fmla="*/ 137 h 454"/>
                <a:gd name="T18" fmla="*/ 356 w 726"/>
                <a:gd name="T19" fmla="*/ 141 h 454"/>
                <a:gd name="T20" fmla="*/ 97 w 726"/>
                <a:gd name="T21" fmla="*/ 313 h 454"/>
                <a:gd name="T22" fmla="*/ 9 w 726"/>
                <a:gd name="T23" fmla="*/ 314 h 454"/>
                <a:gd name="T24" fmla="*/ 0 w 726"/>
                <a:gd name="T25" fmla="*/ 328 h 454"/>
                <a:gd name="T26" fmla="*/ 1 w 726"/>
                <a:gd name="T27" fmla="*/ 445 h 454"/>
                <a:gd name="T28" fmla="*/ 15 w 726"/>
                <a:gd name="T29" fmla="*/ 454 h 454"/>
                <a:gd name="T30" fmla="*/ 197 w 726"/>
                <a:gd name="T31" fmla="*/ 453 h 454"/>
                <a:gd name="T32" fmla="*/ 206 w 726"/>
                <a:gd name="T33" fmla="*/ 439 h 454"/>
                <a:gd name="T34" fmla="*/ 205 w 726"/>
                <a:gd name="T35" fmla="*/ 323 h 454"/>
                <a:gd name="T36" fmla="*/ 191 w 726"/>
                <a:gd name="T37" fmla="*/ 313 h 454"/>
                <a:gd name="T38" fmla="*/ 356 w 726"/>
                <a:gd name="T39" fmla="*/ 236 h 454"/>
                <a:gd name="T40" fmla="*/ 274 w 726"/>
                <a:gd name="T41" fmla="*/ 313 h 454"/>
                <a:gd name="T42" fmla="*/ 260 w 726"/>
                <a:gd name="T43" fmla="*/ 323 h 454"/>
                <a:gd name="T44" fmla="*/ 259 w 726"/>
                <a:gd name="T45" fmla="*/ 439 h 454"/>
                <a:gd name="T46" fmla="*/ 268 w 726"/>
                <a:gd name="T47" fmla="*/ 453 h 454"/>
                <a:gd name="T48" fmla="*/ 452 w 726"/>
                <a:gd name="T49" fmla="*/ 454 h 454"/>
                <a:gd name="T50" fmla="*/ 465 w 726"/>
                <a:gd name="T51" fmla="*/ 445 h 454"/>
                <a:gd name="T52" fmla="*/ 466 w 726"/>
                <a:gd name="T53" fmla="*/ 328 h 454"/>
                <a:gd name="T54" fmla="*/ 457 w 726"/>
                <a:gd name="T55" fmla="*/ 314 h 454"/>
                <a:gd name="T56" fmla="*/ 370 w 726"/>
                <a:gd name="T57" fmla="*/ 236 h 454"/>
                <a:gd name="T58" fmla="*/ 534 w 726"/>
                <a:gd name="T59" fmla="*/ 313 h 454"/>
                <a:gd name="T60" fmla="*/ 523 w 726"/>
                <a:gd name="T61" fmla="*/ 318 h 454"/>
                <a:gd name="T62" fmla="*/ 519 w 726"/>
                <a:gd name="T63" fmla="*/ 439 h 454"/>
                <a:gd name="T64" fmla="*/ 523 w 726"/>
                <a:gd name="T65" fmla="*/ 449 h 454"/>
                <a:gd name="T66" fmla="*/ 711 w 726"/>
                <a:gd name="T67" fmla="*/ 454 h 454"/>
                <a:gd name="T68" fmla="*/ 721 w 726"/>
                <a:gd name="T69" fmla="*/ 449 h 454"/>
                <a:gd name="T70" fmla="*/ 726 w 726"/>
                <a:gd name="T71" fmla="*/ 328 h 454"/>
                <a:gd name="T72" fmla="*/ 721 w 726"/>
                <a:gd name="T73" fmla="*/ 318 h 454"/>
                <a:gd name="T74" fmla="*/ 711 w 726"/>
                <a:gd name="T75" fmla="*/ 313 h 454"/>
                <a:gd name="T76" fmla="*/ 272 w 726"/>
                <a:gd name="T77" fmla="*/ 16 h 454"/>
                <a:gd name="T78" fmla="*/ 452 w 726"/>
                <a:gd name="T79" fmla="*/ 14 h 454"/>
                <a:gd name="T80" fmla="*/ 453 w 726"/>
                <a:gd name="T81" fmla="*/ 16 h 454"/>
                <a:gd name="T82" fmla="*/ 453 w 726"/>
                <a:gd name="T83" fmla="*/ 128 h 454"/>
                <a:gd name="T84" fmla="*/ 274 w 726"/>
                <a:gd name="T85" fmla="*/ 128 h 454"/>
                <a:gd name="T86" fmla="*/ 272 w 726"/>
                <a:gd name="T87" fmla="*/ 126 h 454"/>
                <a:gd name="T88" fmla="*/ 194 w 726"/>
                <a:gd name="T89" fmla="*/ 439 h 454"/>
                <a:gd name="T90" fmla="*/ 15 w 726"/>
                <a:gd name="T91" fmla="*/ 441 h 454"/>
                <a:gd name="T92" fmla="*/ 13 w 726"/>
                <a:gd name="T93" fmla="*/ 439 h 454"/>
                <a:gd name="T94" fmla="*/ 13 w 726"/>
                <a:gd name="T95" fmla="*/ 327 h 454"/>
                <a:gd name="T96" fmla="*/ 191 w 726"/>
                <a:gd name="T97" fmla="*/ 326 h 454"/>
                <a:gd name="T98" fmla="*/ 194 w 726"/>
                <a:gd name="T99" fmla="*/ 328 h 454"/>
                <a:gd name="T100" fmla="*/ 453 w 726"/>
                <a:gd name="T101" fmla="*/ 439 h 454"/>
                <a:gd name="T102" fmla="*/ 274 w 726"/>
                <a:gd name="T103" fmla="*/ 441 h 454"/>
                <a:gd name="T104" fmla="*/ 272 w 726"/>
                <a:gd name="T105" fmla="*/ 439 h 454"/>
                <a:gd name="T106" fmla="*/ 273 w 726"/>
                <a:gd name="T107" fmla="*/ 327 h 454"/>
                <a:gd name="T108" fmla="*/ 452 w 726"/>
                <a:gd name="T109" fmla="*/ 326 h 454"/>
                <a:gd name="T110" fmla="*/ 453 w 726"/>
                <a:gd name="T111" fmla="*/ 328 h 454"/>
                <a:gd name="T112" fmla="*/ 712 w 726"/>
                <a:gd name="T113" fmla="*/ 440 h 454"/>
                <a:gd name="T114" fmla="*/ 534 w 726"/>
                <a:gd name="T115" fmla="*/ 441 h 454"/>
                <a:gd name="T116" fmla="*/ 532 w 726"/>
                <a:gd name="T117" fmla="*/ 328 h 454"/>
                <a:gd name="T118" fmla="*/ 534 w 726"/>
                <a:gd name="T119" fmla="*/ 326 h 454"/>
                <a:gd name="T120" fmla="*/ 712 w 726"/>
                <a:gd name="T121" fmla="*/ 327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26" h="454">
                  <a:moveTo>
                    <a:pt x="711" y="313"/>
                  </a:moveTo>
                  <a:lnTo>
                    <a:pt x="629" y="313"/>
                  </a:lnTo>
                  <a:lnTo>
                    <a:pt x="629" y="223"/>
                  </a:lnTo>
                  <a:lnTo>
                    <a:pt x="370" y="223"/>
                  </a:lnTo>
                  <a:lnTo>
                    <a:pt x="370" y="141"/>
                  </a:lnTo>
                  <a:lnTo>
                    <a:pt x="452" y="141"/>
                  </a:lnTo>
                  <a:lnTo>
                    <a:pt x="452" y="141"/>
                  </a:lnTo>
                  <a:lnTo>
                    <a:pt x="457" y="139"/>
                  </a:lnTo>
                  <a:lnTo>
                    <a:pt x="462" y="137"/>
                  </a:lnTo>
                  <a:lnTo>
                    <a:pt x="465" y="131"/>
                  </a:lnTo>
                  <a:lnTo>
                    <a:pt x="466" y="126"/>
                  </a:lnTo>
                  <a:lnTo>
                    <a:pt x="466" y="16"/>
                  </a:lnTo>
                  <a:lnTo>
                    <a:pt x="466" y="16"/>
                  </a:lnTo>
                  <a:lnTo>
                    <a:pt x="465" y="9"/>
                  </a:lnTo>
                  <a:lnTo>
                    <a:pt x="462" y="5"/>
                  </a:lnTo>
                  <a:lnTo>
                    <a:pt x="457" y="2"/>
                  </a:lnTo>
                  <a:lnTo>
                    <a:pt x="452" y="0"/>
                  </a:lnTo>
                  <a:lnTo>
                    <a:pt x="274" y="0"/>
                  </a:lnTo>
                  <a:lnTo>
                    <a:pt x="274" y="0"/>
                  </a:lnTo>
                  <a:lnTo>
                    <a:pt x="268" y="2"/>
                  </a:lnTo>
                  <a:lnTo>
                    <a:pt x="264" y="5"/>
                  </a:lnTo>
                  <a:lnTo>
                    <a:pt x="260" y="9"/>
                  </a:lnTo>
                  <a:lnTo>
                    <a:pt x="259" y="16"/>
                  </a:lnTo>
                  <a:lnTo>
                    <a:pt x="259" y="126"/>
                  </a:lnTo>
                  <a:lnTo>
                    <a:pt x="259" y="126"/>
                  </a:lnTo>
                  <a:lnTo>
                    <a:pt x="260" y="131"/>
                  </a:lnTo>
                  <a:lnTo>
                    <a:pt x="264" y="137"/>
                  </a:lnTo>
                  <a:lnTo>
                    <a:pt x="268" y="139"/>
                  </a:lnTo>
                  <a:lnTo>
                    <a:pt x="274" y="141"/>
                  </a:lnTo>
                  <a:lnTo>
                    <a:pt x="356" y="141"/>
                  </a:lnTo>
                  <a:lnTo>
                    <a:pt x="356" y="223"/>
                  </a:lnTo>
                  <a:lnTo>
                    <a:pt x="97" y="223"/>
                  </a:lnTo>
                  <a:lnTo>
                    <a:pt x="97" y="313"/>
                  </a:lnTo>
                  <a:lnTo>
                    <a:pt x="15" y="313"/>
                  </a:lnTo>
                  <a:lnTo>
                    <a:pt x="15" y="313"/>
                  </a:lnTo>
                  <a:lnTo>
                    <a:pt x="9" y="314"/>
                  </a:lnTo>
                  <a:lnTo>
                    <a:pt x="4" y="318"/>
                  </a:lnTo>
                  <a:lnTo>
                    <a:pt x="1" y="323"/>
                  </a:lnTo>
                  <a:lnTo>
                    <a:pt x="0" y="328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1" y="445"/>
                  </a:lnTo>
                  <a:lnTo>
                    <a:pt x="4" y="449"/>
                  </a:lnTo>
                  <a:lnTo>
                    <a:pt x="9" y="453"/>
                  </a:lnTo>
                  <a:lnTo>
                    <a:pt x="15" y="454"/>
                  </a:lnTo>
                  <a:lnTo>
                    <a:pt x="191" y="454"/>
                  </a:lnTo>
                  <a:lnTo>
                    <a:pt x="191" y="454"/>
                  </a:lnTo>
                  <a:lnTo>
                    <a:pt x="197" y="453"/>
                  </a:lnTo>
                  <a:lnTo>
                    <a:pt x="202" y="449"/>
                  </a:lnTo>
                  <a:lnTo>
                    <a:pt x="205" y="445"/>
                  </a:lnTo>
                  <a:lnTo>
                    <a:pt x="206" y="439"/>
                  </a:lnTo>
                  <a:lnTo>
                    <a:pt x="206" y="328"/>
                  </a:lnTo>
                  <a:lnTo>
                    <a:pt x="206" y="328"/>
                  </a:lnTo>
                  <a:lnTo>
                    <a:pt x="205" y="323"/>
                  </a:lnTo>
                  <a:lnTo>
                    <a:pt x="202" y="318"/>
                  </a:lnTo>
                  <a:lnTo>
                    <a:pt x="197" y="314"/>
                  </a:lnTo>
                  <a:lnTo>
                    <a:pt x="191" y="313"/>
                  </a:lnTo>
                  <a:lnTo>
                    <a:pt x="109" y="313"/>
                  </a:lnTo>
                  <a:lnTo>
                    <a:pt x="109" y="236"/>
                  </a:lnTo>
                  <a:lnTo>
                    <a:pt x="356" y="236"/>
                  </a:lnTo>
                  <a:lnTo>
                    <a:pt x="356" y="313"/>
                  </a:lnTo>
                  <a:lnTo>
                    <a:pt x="274" y="313"/>
                  </a:lnTo>
                  <a:lnTo>
                    <a:pt x="274" y="313"/>
                  </a:lnTo>
                  <a:lnTo>
                    <a:pt x="268" y="314"/>
                  </a:lnTo>
                  <a:lnTo>
                    <a:pt x="264" y="318"/>
                  </a:lnTo>
                  <a:lnTo>
                    <a:pt x="260" y="323"/>
                  </a:lnTo>
                  <a:lnTo>
                    <a:pt x="259" y="328"/>
                  </a:lnTo>
                  <a:lnTo>
                    <a:pt x="259" y="439"/>
                  </a:lnTo>
                  <a:lnTo>
                    <a:pt x="259" y="439"/>
                  </a:lnTo>
                  <a:lnTo>
                    <a:pt x="260" y="445"/>
                  </a:lnTo>
                  <a:lnTo>
                    <a:pt x="264" y="449"/>
                  </a:lnTo>
                  <a:lnTo>
                    <a:pt x="268" y="453"/>
                  </a:lnTo>
                  <a:lnTo>
                    <a:pt x="274" y="454"/>
                  </a:lnTo>
                  <a:lnTo>
                    <a:pt x="452" y="454"/>
                  </a:lnTo>
                  <a:lnTo>
                    <a:pt x="452" y="454"/>
                  </a:lnTo>
                  <a:lnTo>
                    <a:pt x="457" y="453"/>
                  </a:lnTo>
                  <a:lnTo>
                    <a:pt x="462" y="449"/>
                  </a:lnTo>
                  <a:lnTo>
                    <a:pt x="465" y="445"/>
                  </a:lnTo>
                  <a:lnTo>
                    <a:pt x="466" y="439"/>
                  </a:lnTo>
                  <a:lnTo>
                    <a:pt x="466" y="328"/>
                  </a:lnTo>
                  <a:lnTo>
                    <a:pt x="466" y="328"/>
                  </a:lnTo>
                  <a:lnTo>
                    <a:pt x="465" y="323"/>
                  </a:lnTo>
                  <a:lnTo>
                    <a:pt x="462" y="318"/>
                  </a:lnTo>
                  <a:lnTo>
                    <a:pt x="457" y="314"/>
                  </a:lnTo>
                  <a:lnTo>
                    <a:pt x="452" y="313"/>
                  </a:lnTo>
                  <a:lnTo>
                    <a:pt x="370" y="313"/>
                  </a:lnTo>
                  <a:lnTo>
                    <a:pt x="370" y="236"/>
                  </a:lnTo>
                  <a:lnTo>
                    <a:pt x="616" y="236"/>
                  </a:lnTo>
                  <a:lnTo>
                    <a:pt x="616" y="313"/>
                  </a:lnTo>
                  <a:lnTo>
                    <a:pt x="534" y="313"/>
                  </a:lnTo>
                  <a:lnTo>
                    <a:pt x="534" y="313"/>
                  </a:lnTo>
                  <a:lnTo>
                    <a:pt x="529" y="314"/>
                  </a:lnTo>
                  <a:lnTo>
                    <a:pt x="523" y="318"/>
                  </a:lnTo>
                  <a:lnTo>
                    <a:pt x="521" y="323"/>
                  </a:lnTo>
                  <a:lnTo>
                    <a:pt x="519" y="328"/>
                  </a:lnTo>
                  <a:lnTo>
                    <a:pt x="519" y="439"/>
                  </a:lnTo>
                  <a:lnTo>
                    <a:pt x="519" y="439"/>
                  </a:lnTo>
                  <a:lnTo>
                    <a:pt x="521" y="445"/>
                  </a:lnTo>
                  <a:lnTo>
                    <a:pt x="523" y="449"/>
                  </a:lnTo>
                  <a:lnTo>
                    <a:pt x="529" y="453"/>
                  </a:lnTo>
                  <a:lnTo>
                    <a:pt x="534" y="454"/>
                  </a:lnTo>
                  <a:lnTo>
                    <a:pt x="711" y="454"/>
                  </a:lnTo>
                  <a:lnTo>
                    <a:pt x="711" y="454"/>
                  </a:lnTo>
                  <a:lnTo>
                    <a:pt x="716" y="453"/>
                  </a:lnTo>
                  <a:lnTo>
                    <a:pt x="721" y="449"/>
                  </a:lnTo>
                  <a:lnTo>
                    <a:pt x="724" y="445"/>
                  </a:lnTo>
                  <a:lnTo>
                    <a:pt x="726" y="439"/>
                  </a:lnTo>
                  <a:lnTo>
                    <a:pt x="726" y="328"/>
                  </a:lnTo>
                  <a:lnTo>
                    <a:pt x="726" y="328"/>
                  </a:lnTo>
                  <a:lnTo>
                    <a:pt x="724" y="323"/>
                  </a:lnTo>
                  <a:lnTo>
                    <a:pt x="721" y="318"/>
                  </a:lnTo>
                  <a:lnTo>
                    <a:pt x="716" y="314"/>
                  </a:lnTo>
                  <a:lnTo>
                    <a:pt x="711" y="313"/>
                  </a:lnTo>
                  <a:lnTo>
                    <a:pt x="711" y="313"/>
                  </a:lnTo>
                  <a:close/>
                  <a:moveTo>
                    <a:pt x="272" y="126"/>
                  </a:moveTo>
                  <a:lnTo>
                    <a:pt x="272" y="16"/>
                  </a:lnTo>
                  <a:lnTo>
                    <a:pt x="272" y="16"/>
                  </a:lnTo>
                  <a:lnTo>
                    <a:pt x="273" y="14"/>
                  </a:lnTo>
                  <a:lnTo>
                    <a:pt x="274" y="14"/>
                  </a:lnTo>
                  <a:lnTo>
                    <a:pt x="452" y="14"/>
                  </a:lnTo>
                  <a:lnTo>
                    <a:pt x="452" y="14"/>
                  </a:lnTo>
                  <a:lnTo>
                    <a:pt x="453" y="14"/>
                  </a:lnTo>
                  <a:lnTo>
                    <a:pt x="453" y="16"/>
                  </a:lnTo>
                  <a:lnTo>
                    <a:pt x="453" y="126"/>
                  </a:lnTo>
                  <a:lnTo>
                    <a:pt x="453" y="126"/>
                  </a:lnTo>
                  <a:lnTo>
                    <a:pt x="453" y="128"/>
                  </a:lnTo>
                  <a:lnTo>
                    <a:pt x="452" y="128"/>
                  </a:lnTo>
                  <a:lnTo>
                    <a:pt x="274" y="128"/>
                  </a:lnTo>
                  <a:lnTo>
                    <a:pt x="274" y="128"/>
                  </a:lnTo>
                  <a:lnTo>
                    <a:pt x="273" y="128"/>
                  </a:lnTo>
                  <a:lnTo>
                    <a:pt x="272" y="126"/>
                  </a:lnTo>
                  <a:lnTo>
                    <a:pt x="272" y="126"/>
                  </a:lnTo>
                  <a:close/>
                  <a:moveTo>
                    <a:pt x="194" y="328"/>
                  </a:moveTo>
                  <a:lnTo>
                    <a:pt x="194" y="439"/>
                  </a:lnTo>
                  <a:lnTo>
                    <a:pt x="194" y="439"/>
                  </a:lnTo>
                  <a:lnTo>
                    <a:pt x="192" y="440"/>
                  </a:lnTo>
                  <a:lnTo>
                    <a:pt x="191" y="441"/>
                  </a:lnTo>
                  <a:lnTo>
                    <a:pt x="15" y="441"/>
                  </a:lnTo>
                  <a:lnTo>
                    <a:pt x="15" y="441"/>
                  </a:lnTo>
                  <a:lnTo>
                    <a:pt x="13" y="440"/>
                  </a:lnTo>
                  <a:lnTo>
                    <a:pt x="13" y="439"/>
                  </a:lnTo>
                  <a:lnTo>
                    <a:pt x="13" y="328"/>
                  </a:lnTo>
                  <a:lnTo>
                    <a:pt x="13" y="328"/>
                  </a:lnTo>
                  <a:lnTo>
                    <a:pt x="13" y="327"/>
                  </a:lnTo>
                  <a:lnTo>
                    <a:pt x="15" y="326"/>
                  </a:lnTo>
                  <a:lnTo>
                    <a:pt x="191" y="326"/>
                  </a:lnTo>
                  <a:lnTo>
                    <a:pt x="191" y="326"/>
                  </a:lnTo>
                  <a:lnTo>
                    <a:pt x="192" y="327"/>
                  </a:lnTo>
                  <a:lnTo>
                    <a:pt x="194" y="328"/>
                  </a:lnTo>
                  <a:lnTo>
                    <a:pt x="194" y="328"/>
                  </a:lnTo>
                  <a:close/>
                  <a:moveTo>
                    <a:pt x="453" y="328"/>
                  </a:moveTo>
                  <a:lnTo>
                    <a:pt x="453" y="439"/>
                  </a:lnTo>
                  <a:lnTo>
                    <a:pt x="453" y="439"/>
                  </a:lnTo>
                  <a:lnTo>
                    <a:pt x="453" y="440"/>
                  </a:lnTo>
                  <a:lnTo>
                    <a:pt x="452" y="441"/>
                  </a:lnTo>
                  <a:lnTo>
                    <a:pt x="274" y="441"/>
                  </a:lnTo>
                  <a:lnTo>
                    <a:pt x="274" y="441"/>
                  </a:lnTo>
                  <a:lnTo>
                    <a:pt x="273" y="440"/>
                  </a:lnTo>
                  <a:lnTo>
                    <a:pt x="272" y="439"/>
                  </a:lnTo>
                  <a:lnTo>
                    <a:pt x="272" y="328"/>
                  </a:lnTo>
                  <a:lnTo>
                    <a:pt x="272" y="328"/>
                  </a:lnTo>
                  <a:lnTo>
                    <a:pt x="273" y="327"/>
                  </a:lnTo>
                  <a:lnTo>
                    <a:pt x="274" y="326"/>
                  </a:lnTo>
                  <a:lnTo>
                    <a:pt x="452" y="326"/>
                  </a:lnTo>
                  <a:lnTo>
                    <a:pt x="452" y="326"/>
                  </a:lnTo>
                  <a:lnTo>
                    <a:pt x="453" y="327"/>
                  </a:lnTo>
                  <a:lnTo>
                    <a:pt x="453" y="328"/>
                  </a:lnTo>
                  <a:lnTo>
                    <a:pt x="453" y="328"/>
                  </a:lnTo>
                  <a:close/>
                  <a:moveTo>
                    <a:pt x="713" y="439"/>
                  </a:moveTo>
                  <a:lnTo>
                    <a:pt x="713" y="439"/>
                  </a:lnTo>
                  <a:lnTo>
                    <a:pt x="712" y="440"/>
                  </a:lnTo>
                  <a:lnTo>
                    <a:pt x="711" y="441"/>
                  </a:lnTo>
                  <a:lnTo>
                    <a:pt x="534" y="441"/>
                  </a:lnTo>
                  <a:lnTo>
                    <a:pt x="534" y="441"/>
                  </a:lnTo>
                  <a:lnTo>
                    <a:pt x="532" y="440"/>
                  </a:lnTo>
                  <a:lnTo>
                    <a:pt x="532" y="439"/>
                  </a:lnTo>
                  <a:lnTo>
                    <a:pt x="532" y="328"/>
                  </a:lnTo>
                  <a:lnTo>
                    <a:pt x="532" y="328"/>
                  </a:lnTo>
                  <a:lnTo>
                    <a:pt x="532" y="327"/>
                  </a:lnTo>
                  <a:lnTo>
                    <a:pt x="534" y="326"/>
                  </a:lnTo>
                  <a:lnTo>
                    <a:pt x="711" y="326"/>
                  </a:lnTo>
                  <a:lnTo>
                    <a:pt x="711" y="326"/>
                  </a:lnTo>
                  <a:lnTo>
                    <a:pt x="712" y="327"/>
                  </a:lnTo>
                  <a:lnTo>
                    <a:pt x="713" y="328"/>
                  </a:lnTo>
                  <a:lnTo>
                    <a:pt x="713" y="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94C4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7E9CB719-72BE-45F6-99B3-6D38E7DF4C0C}"/>
              </a:ext>
            </a:extLst>
          </p:cNvPr>
          <p:cNvGrpSpPr/>
          <p:nvPr userDrawn="1"/>
        </p:nvGrpSpPr>
        <p:grpSpPr>
          <a:xfrm>
            <a:off x="5967433" y="3956098"/>
            <a:ext cx="808040" cy="1077396"/>
            <a:chOff x="5967433" y="2967073"/>
            <a:chExt cx="808040" cy="808047"/>
          </a:xfrm>
        </p:grpSpPr>
        <p:sp>
          <p:nvSpPr>
            <p:cNvPr id="311" name="Freeform 208">
              <a:extLst>
                <a:ext uri="{FF2B5EF4-FFF2-40B4-BE49-F238E27FC236}">
                  <a16:creationId xmlns:a16="http://schemas.microsoft.com/office/drawing/2014/main" id="{05EFCEF5-D342-47DF-AA10-72E4E33E54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67433" y="2967073"/>
              <a:ext cx="808040" cy="808047"/>
            </a:xfrm>
            <a:custGeom>
              <a:avLst/>
              <a:gdLst>
                <a:gd name="T0" fmla="*/ 1017 w 1017"/>
                <a:gd name="T1" fmla="*/ 535 h 1017"/>
                <a:gd name="T2" fmla="*/ 1007 w 1017"/>
                <a:gd name="T3" fmla="*/ 612 h 1017"/>
                <a:gd name="T4" fmla="*/ 986 w 1017"/>
                <a:gd name="T5" fmla="*/ 684 h 1017"/>
                <a:gd name="T6" fmla="*/ 956 w 1017"/>
                <a:gd name="T7" fmla="*/ 751 h 1017"/>
                <a:gd name="T8" fmla="*/ 917 w 1017"/>
                <a:gd name="T9" fmla="*/ 813 h 1017"/>
                <a:gd name="T10" fmla="*/ 869 w 1017"/>
                <a:gd name="T11" fmla="*/ 869 h 1017"/>
                <a:gd name="T12" fmla="*/ 814 w 1017"/>
                <a:gd name="T13" fmla="*/ 917 h 1017"/>
                <a:gd name="T14" fmla="*/ 751 w 1017"/>
                <a:gd name="T15" fmla="*/ 956 h 1017"/>
                <a:gd name="T16" fmla="*/ 683 w 1017"/>
                <a:gd name="T17" fmla="*/ 987 h 1017"/>
                <a:gd name="T18" fmla="*/ 612 w 1017"/>
                <a:gd name="T19" fmla="*/ 1007 h 1017"/>
                <a:gd name="T20" fmla="*/ 535 w 1017"/>
                <a:gd name="T21" fmla="*/ 1017 h 1017"/>
                <a:gd name="T22" fmla="*/ 483 w 1017"/>
                <a:gd name="T23" fmla="*/ 1017 h 1017"/>
                <a:gd name="T24" fmla="*/ 407 w 1017"/>
                <a:gd name="T25" fmla="*/ 1007 h 1017"/>
                <a:gd name="T26" fmla="*/ 334 w 1017"/>
                <a:gd name="T27" fmla="*/ 987 h 1017"/>
                <a:gd name="T28" fmla="*/ 267 w 1017"/>
                <a:gd name="T29" fmla="*/ 956 h 1017"/>
                <a:gd name="T30" fmla="*/ 204 w 1017"/>
                <a:gd name="T31" fmla="*/ 917 h 1017"/>
                <a:gd name="T32" fmla="*/ 149 w 1017"/>
                <a:gd name="T33" fmla="*/ 869 h 1017"/>
                <a:gd name="T34" fmla="*/ 102 w 1017"/>
                <a:gd name="T35" fmla="*/ 813 h 1017"/>
                <a:gd name="T36" fmla="*/ 62 w 1017"/>
                <a:gd name="T37" fmla="*/ 751 h 1017"/>
                <a:gd name="T38" fmla="*/ 32 w 1017"/>
                <a:gd name="T39" fmla="*/ 684 h 1017"/>
                <a:gd name="T40" fmla="*/ 11 w 1017"/>
                <a:gd name="T41" fmla="*/ 612 h 1017"/>
                <a:gd name="T42" fmla="*/ 2 w 1017"/>
                <a:gd name="T43" fmla="*/ 535 h 1017"/>
                <a:gd name="T44" fmla="*/ 2 w 1017"/>
                <a:gd name="T45" fmla="*/ 483 h 1017"/>
                <a:gd name="T46" fmla="*/ 11 w 1017"/>
                <a:gd name="T47" fmla="*/ 407 h 1017"/>
                <a:gd name="T48" fmla="*/ 32 w 1017"/>
                <a:gd name="T49" fmla="*/ 334 h 1017"/>
                <a:gd name="T50" fmla="*/ 62 w 1017"/>
                <a:gd name="T51" fmla="*/ 266 h 1017"/>
                <a:gd name="T52" fmla="*/ 102 w 1017"/>
                <a:gd name="T53" fmla="*/ 204 h 1017"/>
                <a:gd name="T54" fmla="*/ 149 w 1017"/>
                <a:gd name="T55" fmla="*/ 149 h 1017"/>
                <a:gd name="T56" fmla="*/ 204 w 1017"/>
                <a:gd name="T57" fmla="*/ 101 h 1017"/>
                <a:gd name="T58" fmla="*/ 267 w 1017"/>
                <a:gd name="T59" fmla="*/ 61 h 1017"/>
                <a:gd name="T60" fmla="*/ 334 w 1017"/>
                <a:gd name="T61" fmla="*/ 31 h 1017"/>
                <a:gd name="T62" fmla="*/ 407 w 1017"/>
                <a:gd name="T63" fmla="*/ 10 h 1017"/>
                <a:gd name="T64" fmla="*/ 483 w 1017"/>
                <a:gd name="T65" fmla="*/ 1 h 1017"/>
                <a:gd name="T66" fmla="*/ 535 w 1017"/>
                <a:gd name="T67" fmla="*/ 1 h 1017"/>
                <a:gd name="T68" fmla="*/ 612 w 1017"/>
                <a:gd name="T69" fmla="*/ 10 h 1017"/>
                <a:gd name="T70" fmla="*/ 683 w 1017"/>
                <a:gd name="T71" fmla="*/ 31 h 1017"/>
                <a:gd name="T72" fmla="*/ 751 w 1017"/>
                <a:gd name="T73" fmla="*/ 61 h 1017"/>
                <a:gd name="T74" fmla="*/ 814 w 1017"/>
                <a:gd name="T75" fmla="*/ 101 h 1017"/>
                <a:gd name="T76" fmla="*/ 869 w 1017"/>
                <a:gd name="T77" fmla="*/ 149 h 1017"/>
                <a:gd name="T78" fmla="*/ 917 w 1017"/>
                <a:gd name="T79" fmla="*/ 204 h 1017"/>
                <a:gd name="T80" fmla="*/ 956 w 1017"/>
                <a:gd name="T81" fmla="*/ 266 h 1017"/>
                <a:gd name="T82" fmla="*/ 986 w 1017"/>
                <a:gd name="T83" fmla="*/ 334 h 1017"/>
                <a:gd name="T84" fmla="*/ 1007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5" y="561"/>
                  </a:lnTo>
                  <a:lnTo>
                    <a:pt x="1012" y="586"/>
                  </a:lnTo>
                  <a:lnTo>
                    <a:pt x="1007" y="612"/>
                  </a:lnTo>
                  <a:lnTo>
                    <a:pt x="1001" y="636"/>
                  </a:lnTo>
                  <a:lnTo>
                    <a:pt x="994" y="660"/>
                  </a:lnTo>
                  <a:lnTo>
                    <a:pt x="986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1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2" y="886"/>
                  </a:lnTo>
                  <a:lnTo>
                    <a:pt x="833" y="901"/>
                  </a:lnTo>
                  <a:lnTo>
                    <a:pt x="814" y="917"/>
                  </a:lnTo>
                  <a:lnTo>
                    <a:pt x="794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8" y="978"/>
                  </a:lnTo>
                  <a:lnTo>
                    <a:pt x="683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2" y="1007"/>
                  </a:lnTo>
                  <a:lnTo>
                    <a:pt x="587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10" y="1017"/>
                  </a:lnTo>
                  <a:lnTo>
                    <a:pt x="510" y="1017"/>
                  </a:lnTo>
                  <a:lnTo>
                    <a:pt x="483" y="1017"/>
                  </a:lnTo>
                  <a:lnTo>
                    <a:pt x="457" y="1015"/>
                  </a:lnTo>
                  <a:lnTo>
                    <a:pt x="431" y="1012"/>
                  </a:lnTo>
                  <a:lnTo>
                    <a:pt x="407" y="1007"/>
                  </a:lnTo>
                  <a:lnTo>
                    <a:pt x="382" y="1001"/>
                  </a:lnTo>
                  <a:lnTo>
                    <a:pt x="357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7" y="956"/>
                  </a:lnTo>
                  <a:lnTo>
                    <a:pt x="246" y="944"/>
                  </a:lnTo>
                  <a:lnTo>
                    <a:pt x="225" y="931"/>
                  </a:lnTo>
                  <a:lnTo>
                    <a:pt x="204" y="917"/>
                  </a:lnTo>
                  <a:lnTo>
                    <a:pt x="186" y="901"/>
                  </a:lnTo>
                  <a:lnTo>
                    <a:pt x="167" y="886"/>
                  </a:lnTo>
                  <a:lnTo>
                    <a:pt x="149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4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2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1" y="407"/>
                  </a:lnTo>
                  <a:lnTo>
                    <a:pt x="17" y="381"/>
                  </a:lnTo>
                  <a:lnTo>
                    <a:pt x="24" y="357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2" y="204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49" y="149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4" y="101"/>
                  </a:lnTo>
                  <a:lnTo>
                    <a:pt x="225" y="86"/>
                  </a:lnTo>
                  <a:lnTo>
                    <a:pt x="246" y="74"/>
                  </a:lnTo>
                  <a:lnTo>
                    <a:pt x="267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2" y="16"/>
                  </a:lnTo>
                  <a:lnTo>
                    <a:pt x="407" y="10"/>
                  </a:lnTo>
                  <a:lnTo>
                    <a:pt x="431" y="6"/>
                  </a:lnTo>
                  <a:lnTo>
                    <a:pt x="457" y="2"/>
                  </a:lnTo>
                  <a:lnTo>
                    <a:pt x="483" y="1"/>
                  </a:lnTo>
                  <a:lnTo>
                    <a:pt x="510" y="0"/>
                  </a:lnTo>
                  <a:lnTo>
                    <a:pt x="510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3" y="31"/>
                  </a:lnTo>
                  <a:lnTo>
                    <a:pt x="708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4" y="86"/>
                  </a:lnTo>
                  <a:lnTo>
                    <a:pt x="814" y="101"/>
                  </a:lnTo>
                  <a:lnTo>
                    <a:pt x="833" y="116"/>
                  </a:lnTo>
                  <a:lnTo>
                    <a:pt x="852" y="132"/>
                  </a:lnTo>
                  <a:lnTo>
                    <a:pt x="869" y="149"/>
                  </a:lnTo>
                  <a:lnTo>
                    <a:pt x="886" y="167"/>
                  </a:lnTo>
                  <a:lnTo>
                    <a:pt x="901" y="185"/>
                  </a:lnTo>
                  <a:lnTo>
                    <a:pt x="917" y="204"/>
                  </a:lnTo>
                  <a:lnTo>
                    <a:pt x="931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8" y="288"/>
                  </a:lnTo>
                  <a:lnTo>
                    <a:pt x="978" y="311"/>
                  </a:lnTo>
                  <a:lnTo>
                    <a:pt x="986" y="334"/>
                  </a:lnTo>
                  <a:lnTo>
                    <a:pt x="994" y="357"/>
                  </a:lnTo>
                  <a:lnTo>
                    <a:pt x="1001" y="381"/>
                  </a:lnTo>
                  <a:lnTo>
                    <a:pt x="1007" y="407"/>
                  </a:lnTo>
                  <a:lnTo>
                    <a:pt x="1012" y="431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94C4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5" name="Freeform 212">
              <a:extLst>
                <a:ext uri="{FF2B5EF4-FFF2-40B4-BE49-F238E27FC236}">
                  <a16:creationId xmlns:a16="http://schemas.microsoft.com/office/drawing/2014/main" id="{8E9BEAC3-3E89-4520-8E85-50E0807546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91271" y="3189326"/>
              <a:ext cx="360364" cy="363542"/>
            </a:xfrm>
            <a:custGeom>
              <a:avLst/>
              <a:gdLst>
                <a:gd name="T0" fmla="*/ 455 w 455"/>
                <a:gd name="T1" fmla="*/ 456 h 456"/>
                <a:gd name="T2" fmla="*/ 0 w 455"/>
                <a:gd name="T3" fmla="*/ 456 h 456"/>
                <a:gd name="T4" fmla="*/ 0 w 455"/>
                <a:gd name="T5" fmla="*/ 0 h 456"/>
                <a:gd name="T6" fmla="*/ 455 w 455"/>
                <a:gd name="T7" fmla="*/ 0 h 456"/>
                <a:gd name="T8" fmla="*/ 455 w 455"/>
                <a:gd name="T9" fmla="*/ 456 h 456"/>
                <a:gd name="T10" fmla="*/ 44 w 455"/>
                <a:gd name="T11" fmla="*/ 411 h 456"/>
                <a:gd name="T12" fmla="*/ 410 w 455"/>
                <a:gd name="T13" fmla="*/ 411 h 456"/>
                <a:gd name="T14" fmla="*/ 410 w 455"/>
                <a:gd name="T15" fmla="*/ 45 h 456"/>
                <a:gd name="T16" fmla="*/ 44 w 455"/>
                <a:gd name="T17" fmla="*/ 45 h 456"/>
                <a:gd name="T18" fmla="*/ 44 w 455"/>
                <a:gd name="T19" fmla="*/ 411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5" h="456">
                  <a:moveTo>
                    <a:pt x="455" y="456"/>
                  </a:moveTo>
                  <a:lnTo>
                    <a:pt x="0" y="456"/>
                  </a:lnTo>
                  <a:lnTo>
                    <a:pt x="0" y="0"/>
                  </a:lnTo>
                  <a:lnTo>
                    <a:pt x="455" y="0"/>
                  </a:lnTo>
                  <a:lnTo>
                    <a:pt x="455" y="456"/>
                  </a:lnTo>
                  <a:close/>
                  <a:moveTo>
                    <a:pt x="44" y="411"/>
                  </a:moveTo>
                  <a:lnTo>
                    <a:pt x="410" y="411"/>
                  </a:lnTo>
                  <a:lnTo>
                    <a:pt x="410" y="45"/>
                  </a:lnTo>
                  <a:lnTo>
                    <a:pt x="44" y="45"/>
                  </a:lnTo>
                  <a:lnTo>
                    <a:pt x="44" y="411"/>
                  </a:lnTo>
                  <a:close/>
                </a:path>
              </a:pathLst>
            </a:custGeom>
            <a:noFill/>
            <a:ln w="793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94C4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6" name="Freeform 213">
              <a:extLst>
                <a:ext uri="{FF2B5EF4-FFF2-40B4-BE49-F238E27FC236}">
                  <a16:creationId xmlns:a16="http://schemas.microsoft.com/office/drawing/2014/main" id="{97769BBC-F8FB-4337-A318-F36F27E0EF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6196" y="3103600"/>
              <a:ext cx="17463" cy="74613"/>
            </a:xfrm>
            <a:custGeom>
              <a:avLst/>
              <a:gdLst>
                <a:gd name="T0" fmla="*/ 22 w 22"/>
                <a:gd name="T1" fmla="*/ 58 h 93"/>
                <a:gd name="T2" fmla="*/ 22 w 22"/>
                <a:gd name="T3" fmla="*/ 93 h 93"/>
                <a:gd name="T4" fmla="*/ 0 w 22"/>
                <a:gd name="T5" fmla="*/ 93 h 93"/>
                <a:gd name="T6" fmla="*/ 0 w 22"/>
                <a:gd name="T7" fmla="*/ 58 h 93"/>
                <a:gd name="T8" fmla="*/ 0 w 22"/>
                <a:gd name="T9" fmla="*/ 58 h 93"/>
                <a:gd name="T10" fmla="*/ 0 w 22"/>
                <a:gd name="T11" fmla="*/ 55 h 93"/>
                <a:gd name="T12" fmla="*/ 3 w 22"/>
                <a:gd name="T13" fmla="*/ 51 h 93"/>
                <a:gd name="T14" fmla="*/ 5 w 22"/>
                <a:gd name="T15" fmla="*/ 49 h 93"/>
                <a:gd name="T16" fmla="*/ 8 w 22"/>
                <a:gd name="T17" fmla="*/ 47 h 93"/>
                <a:gd name="T18" fmla="*/ 8 w 22"/>
                <a:gd name="T19" fmla="*/ 3 h 93"/>
                <a:gd name="T20" fmla="*/ 8 w 22"/>
                <a:gd name="T21" fmla="*/ 3 h 93"/>
                <a:gd name="T22" fmla="*/ 8 w 22"/>
                <a:gd name="T23" fmla="*/ 1 h 93"/>
                <a:gd name="T24" fmla="*/ 12 w 22"/>
                <a:gd name="T25" fmla="*/ 0 h 93"/>
                <a:gd name="T26" fmla="*/ 12 w 22"/>
                <a:gd name="T27" fmla="*/ 0 h 93"/>
                <a:gd name="T28" fmla="*/ 14 w 22"/>
                <a:gd name="T29" fmla="*/ 1 h 93"/>
                <a:gd name="T30" fmla="*/ 15 w 22"/>
                <a:gd name="T31" fmla="*/ 3 h 93"/>
                <a:gd name="T32" fmla="*/ 15 w 22"/>
                <a:gd name="T33" fmla="*/ 47 h 93"/>
                <a:gd name="T34" fmla="*/ 15 w 22"/>
                <a:gd name="T35" fmla="*/ 47 h 93"/>
                <a:gd name="T36" fmla="*/ 19 w 22"/>
                <a:gd name="T37" fmla="*/ 49 h 93"/>
                <a:gd name="T38" fmla="*/ 21 w 22"/>
                <a:gd name="T39" fmla="*/ 51 h 93"/>
                <a:gd name="T40" fmla="*/ 22 w 22"/>
                <a:gd name="T41" fmla="*/ 55 h 93"/>
                <a:gd name="T42" fmla="*/ 22 w 22"/>
                <a:gd name="T43" fmla="*/ 58 h 93"/>
                <a:gd name="T44" fmla="*/ 22 w 22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93">
                  <a:moveTo>
                    <a:pt x="22" y="58"/>
                  </a:moveTo>
                  <a:lnTo>
                    <a:pt x="22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2" y="58"/>
                  </a:lnTo>
                  <a:lnTo>
                    <a:pt x="22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94C4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7" name="Freeform 214">
              <a:extLst>
                <a:ext uri="{FF2B5EF4-FFF2-40B4-BE49-F238E27FC236}">
                  <a16:creationId xmlns:a16="http://schemas.microsoft.com/office/drawing/2014/main" id="{937F110C-8A75-40CF-B8FB-49996C676B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6359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94C4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8" name="Freeform 215">
              <a:extLst>
                <a:ext uri="{FF2B5EF4-FFF2-40B4-BE49-F238E27FC236}">
                  <a16:creationId xmlns:a16="http://schemas.microsoft.com/office/drawing/2014/main" id="{C7AFF641-B25A-43C0-995A-3F7277C33A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6521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94C4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9" name="Freeform 216">
              <a:extLst>
                <a:ext uri="{FF2B5EF4-FFF2-40B4-BE49-F238E27FC236}">
                  <a16:creationId xmlns:a16="http://schemas.microsoft.com/office/drawing/2014/main" id="{3E7F35EF-D1DE-42A9-82FC-EEC44FB1AD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6684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94C4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0" name="Freeform 217">
              <a:extLst>
                <a:ext uri="{FF2B5EF4-FFF2-40B4-BE49-F238E27FC236}">
                  <a16:creationId xmlns:a16="http://schemas.microsoft.com/office/drawing/2014/main" id="{CF5A6E20-C256-469C-AC32-FBFF14564A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6847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94C4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1" name="Freeform 218">
              <a:extLst>
                <a:ext uri="{FF2B5EF4-FFF2-40B4-BE49-F238E27FC236}">
                  <a16:creationId xmlns:a16="http://schemas.microsoft.com/office/drawing/2014/main" id="{E1E2EDD4-5E96-4056-8797-9A5C942F2C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7009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94C4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2" name="Freeform 219">
              <a:extLst>
                <a:ext uri="{FF2B5EF4-FFF2-40B4-BE49-F238E27FC236}">
                  <a16:creationId xmlns:a16="http://schemas.microsoft.com/office/drawing/2014/main" id="{9B8F6332-58D5-4C77-88F8-F8CB19179C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8759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1 w 21"/>
                <a:gd name="T13" fmla="*/ 51 h 93"/>
                <a:gd name="T14" fmla="*/ 3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94C4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3" name="Freeform 220">
              <a:extLst>
                <a:ext uri="{FF2B5EF4-FFF2-40B4-BE49-F238E27FC236}">
                  <a16:creationId xmlns:a16="http://schemas.microsoft.com/office/drawing/2014/main" id="{C2317824-232E-4367-9685-8B76F7D868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8922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1 w 21"/>
                <a:gd name="T13" fmla="*/ 51 h 93"/>
                <a:gd name="T14" fmla="*/ 3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94C4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4" name="Freeform 221">
              <a:extLst>
                <a:ext uri="{FF2B5EF4-FFF2-40B4-BE49-F238E27FC236}">
                  <a16:creationId xmlns:a16="http://schemas.microsoft.com/office/drawing/2014/main" id="{E32A2936-192F-4AE3-9D23-A6456292FC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9247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2 w 21"/>
                <a:gd name="T13" fmla="*/ 51 h 93"/>
                <a:gd name="T14" fmla="*/ 4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1 w 21"/>
                <a:gd name="T25" fmla="*/ 0 h 93"/>
                <a:gd name="T26" fmla="*/ 11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94C4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5" name="Freeform 222">
              <a:extLst>
                <a:ext uri="{FF2B5EF4-FFF2-40B4-BE49-F238E27FC236}">
                  <a16:creationId xmlns:a16="http://schemas.microsoft.com/office/drawing/2014/main" id="{FF2AAED4-6FE3-4C8D-A2AF-8B2F54FE30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9085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2 w 21"/>
                <a:gd name="T13" fmla="*/ 51 h 93"/>
                <a:gd name="T14" fmla="*/ 4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94C4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6" name="Freeform 223">
              <a:extLst>
                <a:ext uri="{FF2B5EF4-FFF2-40B4-BE49-F238E27FC236}">
                  <a16:creationId xmlns:a16="http://schemas.microsoft.com/office/drawing/2014/main" id="{9B8D8A00-1ED8-4BCD-A28A-09C27082E0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9247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1 w 21"/>
                <a:gd name="T25" fmla="*/ 93 h 93"/>
                <a:gd name="T26" fmla="*/ 11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4 w 21"/>
                <a:gd name="T37" fmla="*/ 44 h 93"/>
                <a:gd name="T38" fmla="*/ 2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1" y="93"/>
                  </a:lnTo>
                  <a:lnTo>
                    <a:pt x="11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94C4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7" name="Freeform 224">
              <a:extLst>
                <a:ext uri="{FF2B5EF4-FFF2-40B4-BE49-F238E27FC236}">
                  <a16:creationId xmlns:a16="http://schemas.microsoft.com/office/drawing/2014/main" id="{B4C12122-4997-43FB-B20C-896D0CD7A8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9085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4 w 21"/>
                <a:gd name="T37" fmla="*/ 44 h 93"/>
                <a:gd name="T38" fmla="*/ 2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94C4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8" name="Freeform 225">
              <a:extLst>
                <a:ext uri="{FF2B5EF4-FFF2-40B4-BE49-F238E27FC236}">
                  <a16:creationId xmlns:a16="http://schemas.microsoft.com/office/drawing/2014/main" id="{C3FC627A-31A5-4149-B3B1-3FAE68F762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8922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3 w 21"/>
                <a:gd name="T37" fmla="*/ 44 h 93"/>
                <a:gd name="T38" fmla="*/ 1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94C4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9" name="Freeform 226">
              <a:extLst>
                <a:ext uri="{FF2B5EF4-FFF2-40B4-BE49-F238E27FC236}">
                  <a16:creationId xmlns:a16="http://schemas.microsoft.com/office/drawing/2014/main" id="{8F4A4E8B-D9D9-4578-8122-67D1F22316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8759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3 w 21"/>
                <a:gd name="T37" fmla="*/ 44 h 93"/>
                <a:gd name="T38" fmla="*/ 1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94C4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0" name="Freeform 227">
              <a:extLst>
                <a:ext uri="{FF2B5EF4-FFF2-40B4-BE49-F238E27FC236}">
                  <a16:creationId xmlns:a16="http://schemas.microsoft.com/office/drawing/2014/main" id="{F5722369-6715-44E5-8539-7C46F9029E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7009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94C4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1" name="Freeform 228">
              <a:extLst>
                <a:ext uri="{FF2B5EF4-FFF2-40B4-BE49-F238E27FC236}">
                  <a16:creationId xmlns:a16="http://schemas.microsoft.com/office/drawing/2014/main" id="{F9F871AE-C94A-4169-B4FD-80D46EB4C5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6847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94C4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2" name="Freeform 229">
              <a:extLst>
                <a:ext uri="{FF2B5EF4-FFF2-40B4-BE49-F238E27FC236}">
                  <a16:creationId xmlns:a16="http://schemas.microsoft.com/office/drawing/2014/main" id="{A10189DC-D7AE-41EC-A7CB-A01DE58AF5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6684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94C4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3" name="Freeform 230">
              <a:extLst>
                <a:ext uri="{FF2B5EF4-FFF2-40B4-BE49-F238E27FC236}">
                  <a16:creationId xmlns:a16="http://schemas.microsoft.com/office/drawing/2014/main" id="{2C30EAE7-954D-4821-B120-8AB1410F74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6521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94C4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4" name="Freeform 231">
              <a:extLst>
                <a:ext uri="{FF2B5EF4-FFF2-40B4-BE49-F238E27FC236}">
                  <a16:creationId xmlns:a16="http://schemas.microsoft.com/office/drawing/2014/main" id="{78967020-CEC9-44DB-97B5-56393E8B21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6196" y="3563980"/>
              <a:ext cx="17463" cy="74613"/>
            </a:xfrm>
            <a:custGeom>
              <a:avLst/>
              <a:gdLst>
                <a:gd name="T0" fmla="*/ 0 w 22"/>
                <a:gd name="T1" fmla="*/ 35 h 93"/>
                <a:gd name="T2" fmla="*/ 0 w 22"/>
                <a:gd name="T3" fmla="*/ 0 h 93"/>
                <a:gd name="T4" fmla="*/ 22 w 22"/>
                <a:gd name="T5" fmla="*/ 0 h 93"/>
                <a:gd name="T6" fmla="*/ 22 w 22"/>
                <a:gd name="T7" fmla="*/ 35 h 93"/>
                <a:gd name="T8" fmla="*/ 22 w 22"/>
                <a:gd name="T9" fmla="*/ 35 h 93"/>
                <a:gd name="T10" fmla="*/ 22 w 22"/>
                <a:gd name="T11" fmla="*/ 38 h 93"/>
                <a:gd name="T12" fmla="*/ 21 w 22"/>
                <a:gd name="T13" fmla="*/ 42 h 93"/>
                <a:gd name="T14" fmla="*/ 19 w 22"/>
                <a:gd name="T15" fmla="*/ 44 h 93"/>
                <a:gd name="T16" fmla="*/ 15 w 22"/>
                <a:gd name="T17" fmla="*/ 45 h 93"/>
                <a:gd name="T18" fmla="*/ 15 w 22"/>
                <a:gd name="T19" fmla="*/ 90 h 93"/>
                <a:gd name="T20" fmla="*/ 15 w 22"/>
                <a:gd name="T21" fmla="*/ 90 h 93"/>
                <a:gd name="T22" fmla="*/ 14 w 22"/>
                <a:gd name="T23" fmla="*/ 92 h 93"/>
                <a:gd name="T24" fmla="*/ 12 w 22"/>
                <a:gd name="T25" fmla="*/ 93 h 93"/>
                <a:gd name="T26" fmla="*/ 12 w 22"/>
                <a:gd name="T27" fmla="*/ 93 h 93"/>
                <a:gd name="T28" fmla="*/ 8 w 22"/>
                <a:gd name="T29" fmla="*/ 92 h 93"/>
                <a:gd name="T30" fmla="*/ 8 w 22"/>
                <a:gd name="T31" fmla="*/ 90 h 93"/>
                <a:gd name="T32" fmla="*/ 8 w 22"/>
                <a:gd name="T33" fmla="*/ 45 h 93"/>
                <a:gd name="T34" fmla="*/ 8 w 22"/>
                <a:gd name="T35" fmla="*/ 45 h 93"/>
                <a:gd name="T36" fmla="*/ 5 w 22"/>
                <a:gd name="T37" fmla="*/ 44 h 93"/>
                <a:gd name="T38" fmla="*/ 3 w 22"/>
                <a:gd name="T39" fmla="*/ 42 h 93"/>
                <a:gd name="T40" fmla="*/ 2 w 22"/>
                <a:gd name="T41" fmla="*/ 38 h 93"/>
                <a:gd name="T42" fmla="*/ 0 w 22"/>
                <a:gd name="T43" fmla="*/ 35 h 93"/>
                <a:gd name="T44" fmla="*/ 0 w 22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93">
                  <a:moveTo>
                    <a:pt x="0" y="35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35"/>
                  </a:lnTo>
                  <a:lnTo>
                    <a:pt x="22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8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94C4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5" name="Freeform 232">
              <a:extLst>
                <a:ext uri="{FF2B5EF4-FFF2-40B4-BE49-F238E27FC236}">
                  <a16:creationId xmlns:a16="http://schemas.microsoft.com/office/drawing/2014/main" id="{06AA2F9B-532A-48F4-BE94-A578EF618E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6359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94C4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6" name="Freeform 233">
              <a:extLst>
                <a:ext uri="{FF2B5EF4-FFF2-40B4-BE49-F238E27FC236}">
                  <a16:creationId xmlns:a16="http://schemas.microsoft.com/office/drawing/2014/main" id="{B4BAA03E-7506-44D3-B7BB-8231541E86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98892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9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2 h 23"/>
                <a:gd name="T26" fmla="*/ 0 w 95"/>
                <a:gd name="T27" fmla="*/ 12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5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94C4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7" name="Freeform 234">
              <a:extLst>
                <a:ext uri="{FF2B5EF4-FFF2-40B4-BE49-F238E27FC236}">
                  <a16:creationId xmlns:a16="http://schemas.microsoft.com/office/drawing/2014/main" id="{4495226A-D4C6-46B2-B779-25CE0DE0BE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68729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9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8 h 22"/>
                <a:gd name="T32" fmla="*/ 48 w 95"/>
                <a:gd name="T33" fmla="*/ 8 h 22"/>
                <a:gd name="T34" fmla="*/ 48 w 95"/>
                <a:gd name="T35" fmla="*/ 8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1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94C4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8" name="Freeform 235">
              <a:extLst>
                <a:ext uri="{FF2B5EF4-FFF2-40B4-BE49-F238E27FC236}">
                  <a16:creationId xmlns:a16="http://schemas.microsoft.com/office/drawing/2014/main" id="{34BAC1E5-2C0F-46BF-BAE4-7C62671DB4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38566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9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94C4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9" name="Freeform 236">
              <a:extLst>
                <a:ext uri="{FF2B5EF4-FFF2-40B4-BE49-F238E27FC236}">
                  <a16:creationId xmlns:a16="http://schemas.microsoft.com/office/drawing/2014/main" id="{BA91F17B-FABA-4DBF-B7E1-BEEE9196A33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08403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94C4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0" name="Freeform 237">
              <a:extLst>
                <a:ext uri="{FF2B5EF4-FFF2-40B4-BE49-F238E27FC236}">
                  <a16:creationId xmlns:a16="http://schemas.microsoft.com/office/drawing/2014/main" id="{EDD73D04-31D4-4567-8D6C-24B0501A4E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78241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94C4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1" name="Freeform 238">
              <a:extLst>
                <a:ext uri="{FF2B5EF4-FFF2-40B4-BE49-F238E27FC236}">
                  <a16:creationId xmlns:a16="http://schemas.microsoft.com/office/drawing/2014/main" id="{258D139F-A952-4BFB-A8C8-F8BE5D4F8F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48078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94C4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2" name="Freeform 239">
              <a:extLst>
                <a:ext uri="{FF2B5EF4-FFF2-40B4-BE49-F238E27FC236}">
                  <a16:creationId xmlns:a16="http://schemas.microsoft.com/office/drawing/2014/main" id="{6A29198C-48B2-498E-9AED-E93CD67064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17915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4 h 22"/>
                <a:gd name="T38" fmla="*/ 53 w 95"/>
                <a:gd name="T39" fmla="*/ 1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4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94C4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3" name="Freeform 240">
              <a:extLst>
                <a:ext uri="{FF2B5EF4-FFF2-40B4-BE49-F238E27FC236}">
                  <a16:creationId xmlns:a16="http://schemas.microsoft.com/office/drawing/2014/main" id="{A1820CF0-26AF-4C4F-A207-CF660A6DA0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87752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4 h 22"/>
                <a:gd name="T18" fmla="*/ 5 w 95"/>
                <a:gd name="T19" fmla="*/ 14 h 22"/>
                <a:gd name="T20" fmla="*/ 5 w 95"/>
                <a:gd name="T21" fmla="*/ 14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3 h 22"/>
                <a:gd name="T38" fmla="*/ 53 w 95"/>
                <a:gd name="T39" fmla="*/ 1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3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94C4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4" name="Freeform 241">
              <a:extLst>
                <a:ext uri="{FF2B5EF4-FFF2-40B4-BE49-F238E27FC236}">
                  <a16:creationId xmlns:a16="http://schemas.microsoft.com/office/drawing/2014/main" id="{E0CC82B2-4AAB-4F8C-B7D0-A3035CA11E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25839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8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1 h 23"/>
                <a:gd name="T26" fmla="*/ 0 w 95"/>
                <a:gd name="T27" fmla="*/ 11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4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94C4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5" name="Freeform 242">
              <a:extLst>
                <a:ext uri="{FF2B5EF4-FFF2-40B4-BE49-F238E27FC236}">
                  <a16:creationId xmlns:a16="http://schemas.microsoft.com/office/drawing/2014/main" id="{6FCB1B0A-F8FD-4085-AD9C-0981CFB212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56002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8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1 h 23"/>
                <a:gd name="T26" fmla="*/ 0 w 95"/>
                <a:gd name="T27" fmla="*/ 11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4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94C4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6" name="Freeform 243">
              <a:extLst>
                <a:ext uri="{FF2B5EF4-FFF2-40B4-BE49-F238E27FC236}">
                  <a16:creationId xmlns:a16="http://schemas.microsoft.com/office/drawing/2014/main" id="{7E6FED05-0B15-4BDD-B359-F6B2E29B80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25839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4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1 h 23"/>
                <a:gd name="T26" fmla="*/ 95 w 95"/>
                <a:gd name="T27" fmla="*/ 11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8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94C4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7" name="Freeform 244">
              <a:extLst>
                <a:ext uri="{FF2B5EF4-FFF2-40B4-BE49-F238E27FC236}">
                  <a16:creationId xmlns:a16="http://schemas.microsoft.com/office/drawing/2014/main" id="{27B7B5A3-3FB0-4BFA-8F52-6847FBB68A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56002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4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1 h 23"/>
                <a:gd name="T26" fmla="*/ 95 w 95"/>
                <a:gd name="T27" fmla="*/ 11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8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94C4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8" name="Freeform 245">
              <a:extLst>
                <a:ext uri="{FF2B5EF4-FFF2-40B4-BE49-F238E27FC236}">
                  <a16:creationId xmlns:a16="http://schemas.microsoft.com/office/drawing/2014/main" id="{35326841-DC53-438F-B032-D29EC4877D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87752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3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4 h 22"/>
                <a:gd name="T32" fmla="*/ 46 w 95"/>
                <a:gd name="T33" fmla="*/ 14 h 22"/>
                <a:gd name="T34" fmla="*/ 46 w 95"/>
                <a:gd name="T35" fmla="*/ 14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3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94C4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9" name="Freeform 246">
              <a:extLst>
                <a:ext uri="{FF2B5EF4-FFF2-40B4-BE49-F238E27FC236}">
                  <a16:creationId xmlns:a16="http://schemas.microsoft.com/office/drawing/2014/main" id="{EAB9169E-5402-4689-AB24-02A606114C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17915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4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4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94C4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0" name="Freeform 247">
              <a:extLst>
                <a:ext uri="{FF2B5EF4-FFF2-40B4-BE49-F238E27FC236}">
                  <a16:creationId xmlns:a16="http://schemas.microsoft.com/office/drawing/2014/main" id="{B13E59DD-8939-4CE4-A2F3-EC53B2EC3A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48078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94C4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1" name="Freeform 248">
              <a:extLst>
                <a:ext uri="{FF2B5EF4-FFF2-40B4-BE49-F238E27FC236}">
                  <a16:creationId xmlns:a16="http://schemas.microsoft.com/office/drawing/2014/main" id="{B19E6561-2E25-4C3E-AB5C-9F3AAADCF6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78241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94C4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2" name="Freeform 249">
              <a:extLst>
                <a:ext uri="{FF2B5EF4-FFF2-40B4-BE49-F238E27FC236}">
                  <a16:creationId xmlns:a16="http://schemas.microsoft.com/office/drawing/2014/main" id="{F9DB65A3-380E-442E-BA78-88BA9EAE3C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08403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94C4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3" name="Freeform 250">
              <a:extLst>
                <a:ext uri="{FF2B5EF4-FFF2-40B4-BE49-F238E27FC236}">
                  <a16:creationId xmlns:a16="http://schemas.microsoft.com/office/drawing/2014/main" id="{5CB7BC7B-EFBA-4B26-B0C4-0D62B1AB9B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38566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9 h 22"/>
                <a:gd name="T38" fmla="*/ 43 w 95"/>
                <a:gd name="T39" fmla="*/ 21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94C4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4" name="Freeform 251">
              <a:extLst>
                <a:ext uri="{FF2B5EF4-FFF2-40B4-BE49-F238E27FC236}">
                  <a16:creationId xmlns:a16="http://schemas.microsoft.com/office/drawing/2014/main" id="{1E9538DD-5BAA-4EF3-8156-92998A3559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98892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5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2 h 23"/>
                <a:gd name="T26" fmla="*/ 95 w 95"/>
                <a:gd name="T27" fmla="*/ 12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9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94C4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5" name="Freeform 252">
              <a:extLst>
                <a:ext uri="{FF2B5EF4-FFF2-40B4-BE49-F238E27FC236}">
                  <a16:creationId xmlns:a16="http://schemas.microsoft.com/office/drawing/2014/main" id="{2F6995FC-BE45-4BEC-AE8D-2AFA16E79D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68729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8 h 22"/>
                <a:gd name="T18" fmla="*/ 91 w 95"/>
                <a:gd name="T19" fmla="*/ 8 h 22"/>
                <a:gd name="T20" fmla="*/ 91 w 95"/>
                <a:gd name="T21" fmla="*/ 8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9 h 22"/>
                <a:gd name="T38" fmla="*/ 43 w 95"/>
                <a:gd name="T39" fmla="*/ 21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94C4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1A909330-67FB-4AA2-A1D6-918C768AAFA9}"/>
              </a:ext>
            </a:extLst>
          </p:cNvPr>
          <p:cNvGrpSpPr/>
          <p:nvPr userDrawn="1"/>
        </p:nvGrpSpPr>
        <p:grpSpPr>
          <a:xfrm>
            <a:off x="4978417" y="3956098"/>
            <a:ext cx="808040" cy="1077396"/>
            <a:chOff x="4978417" y="2967073"/>
            <a:chExt cx="808040" cy="808047"/>
          </a:xfrm>
        </p:grpSpPr>
        <p:sp>
          <p:nvSpPr>
            <p:cNvPr id="314" name="Freeform 211">
              <a:extLst>
                <a:ext uri="{FF2B5EF4-FFF2-40B4-BE49-F238E27FC236}">
                  <a16:creationId xmlns:a16="http://schemas.microsoft.com/office/drawing/2014/main" id="{703FF4DA-DE81-465F-8819-1BA5B7D2A7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78417" y="2967073"/>
              <a:ext cx="808040" cy="808047"/>
            </a:xfrm>
            <a:custGeom>
              <a:avLst/>
              <a:gdLst>
                <a:gd name="T0" fmla="*/ 1017 w 1018"/>
                <a:gd name="T1" fmla="*/ 536 h 1018"/>
                <a:gd name="T2" fmla="*/ 1008 w 1018"/>
                <a:gd name="T3" fmla="*/ 612 h 1018"/>
                <a:gd name="T4" fmla="*/ 987 w 1018"/>
                <a:gd name="T5" fmla="*/ 684 h 1018"/>
                <a:gd name="T6" fmla="*/ 956 w 1018"/>
                <a:gd name="T7" fmla="*/ 751 h 1018"/>
                <a:gd name="T8" fmla="*/ 917 w 1018"/>
                <a:gd name="T9" fmla="*/ 813 h 1018"/>
                <a:gd name="T10" fmla="*/ 869 w 1018"/>
                <a:gd name="T11" fmla="*/ 869 h 1018"/>
                <a:gd name="T12" fmla="*/ 813 w 1018"/>
                <a:gd name="T13" fmla="*/ 917 h 1018"/>
                <a:gd name="T14" fmla="*/ 752 w 1018"/>
                <a:gd name="T15" fmla="*/ 956 h 1018"/>
                <a:gd name="T16" fmla="*/ 685 w 1018"/>
                <a:gd name="T17" fmla="*/ 987 h 1018"/>
                <a:gd name="T18" fmla="*/ 612 w 1018"/>
                <a:gd name="T19" fmla="*/ 1008 h 1018"/>
                <a:gd name="T20" fmla="*/ 536 w 1018"/>
                <a:gd name="T21" fmla="*/ 1017 h 1018"/>
                <a:gd name="T22" fmla="*/ 483 w 1018"/>
                <a:gd name="T23" fmla="*/ 1017 h 1018"/>
                <a:gd name="T24" fmla="*/ 407 w 1018"/>
                <a:gd name="T25" fmla="*/ 1008 h 1018"/>
                <a:gd name="T26" fmla="*/ 334 w 1018"/>
                <a:gd name="T27" fmla="*/ 987 h 1018"/>
                <a:gd name="T28" fmla="*/ 268 w 1018"/>
                <a:gd name="T29" fmla="*/ 956 h 1018"/>
                <a:gd name="T30" fmla="*/ 205 w 1018"/>
                <a:gd name="T31" fmla="*/ 917 h 1018"/>
                <a:gd name="T32" fmla="*/ 150 w 1018"/>
                <a:gd name="T33" fmla="*/ 869 h 1018"/>
                <a:gd name="T34" fmla="*/ 102 w 1018"/>
                <a:gd name="T35" fmla="*/ 813 h 1018"/>
                <a:gd name="T36" fmla="*/ 63 w 1018"/>
                <a:gd name="T37" fmla="*/ 751 h 1018"/>
                <a:gd name="T38" fmla="*/ 32 w 1018"/>
                <a:gd name="T39" fmla="*/ 684 h 1018"/>
                <a:gd name="T40" fmla="*/ 11 w 1018"/>
                <a:gd name="T41" fmla="*/ 612 h 1018"/>
                <a:gd name="T42" fmla="*/ 2 w 1018"/>
                <a:gd name="T43" fmla="*/ 536 h 1018"/>
                <a:gd name="T44" fmla="*/ 2 w 1018"/>
                <a:gd name="T45" fmla="*/ 483 h 1018"/>
                <a:gd name="T46" fmla="*/ 11 w 1018"/>
                <a:gd name="T47" fmla="*/ 406 h 1018"/>
                <a:gd name="T48" fmla="*/ 32 w 1018"/>
                <a:gd name="T49" fmla="*/ 334 h 1018"/>
                <a:gd name="T50" fmla="*/ 63 w 1018"/>
                <a:gd name="T51" fmla="*/ 266 h 1018"/>
                <a:gd name="T52" fmla="*/ 102 w 1018"/>
                <a:gd name="T53" fmla="*/ 205 h 1018"/>
                <a:gd name="T54" fmla="*/ 150 w 1018"/>
                <a:gd name="T55" fmla="*/ 150 h 1018"/>
                <a:gd name="T56" fmla="*/ 205 w 1018"/>
                <a:gd name="T57" fmla="*/ 101 h 1018"/>
                <a:gd name="T58" fmla="*/ 268 w 1018"/>
                <a:gd name="T59" fmla="*/ 62 h 1018"/>
                <a:gd name="T60" fmla="*/ 334 w 1018"/>
                <a:gd name="T61" fmla="*/ 31 h 1018"/>
                <a:gd name="T62" fmla="*/ 407 w 1018"/>
                <a:gd name="T63" fmla="*/ 10 h 1018"/>
                <a:gd name="T64" fmla="*/ 483 w 1018"/>
                <a:gd name="T65" fmla="*/ 1 h 1018"/>
                <a:gd name="T66" fmla="*/ 536 w 1018"/>
                <a:gd name="T67" fmla="*/ 1 h 1018"/>
                <a:gd name="T68" fmla="*/ 612 w 1018"/>
                <a:gd name="T69" fmla="*/ 10 h 1018"/>
                <a:gd name="T70" fmla="*/ 685 w 1018"/>
                <a:gd name="T71" fmla="*/ 31 h 1018"/>
                <a:gd name="T72" fmla="*/ 752 w 1018"/>
                <a:gd name="T73" fmla="*/ 62 h 1018"/>
                <a:gd name="T74" fmla="*/ 813 w 1018"/>
                <a:gd name="T75" fmla="*/ 101 h 1018"/>
                <a:gd name="T76" fmla="*/ 869 w 1018"/>
                <a:gd name="T77" fmla="*/ 150 h 1018"/>
                <a:gd name="T78" fmla="*/ 917 w 1018"/>
                <a:gd name="T79" fmla="*/ 205 h 1018"/>
                <a:gd name="T80" fmla="*/ 956 w 1018"/>
                <a:gd name="T81" fmla="*/ 266 h 1018"/>
                <a:gd name="T82" fmla="*/ 987 w 1018"/>
                <a:gd name="T83" fmla="*/ 334 h 1018"/>
                <a:gd name="T84" fmla="*/ 1008 w 1018"/>
                <a:gd name="T85" fmla="*/ 406 h 1018"/>
                <a:gd name="T86" fmla="*/ 1017 w 1018"/>
                <a:gd name="T87" fmla="*/ 483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8" h="1018">
                  <a:moveTo>
                    <a:pt x="1018" y="509"/>
                  </a:moveTo>
                  <a:lnTo>
                    <a:pt x="1018" y="509"/>
                  </a:lnTo>
                  <a:lnTo>
                    <a:pt x="1017" y="536"/>
                  </a:lnTo>
                  <a:lnTo>
                    <a:pt x="1015" y="561"/>
                  </a:lnTo>
                  <a:lnTo>
                    <a:pt x="1013" y="586"/>
                  </a:lnTo>
                  <a:lnTo>
                    <a:pt x="1008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5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1" y="886"/>
                  </a:lnTo>
                  <a:lnTo>
                    <a:pt x="833" y="902"/>
                  </a:lnTo>
                  <a:lnTo>
                    <a:pt x="813" y="917"/>
                  </a:lnTo>
                  <a:lnTo>
                    <a:pt x="794" y="931"/>
                  </a:lnTo>
                  <a:lnTo>
                    <a:pt x="773" y="945"/>
                  </a:lnTo>
                  <a:lnTo>
                    <a:pt x="752" y="956"/>
                  </a:lnTo>
                  <a:lnTo>
                    <a:pt x="731" y="968"/>
                  </a:lnTo>
                  <a:lnTo>
                    <a:pt x="708" y="978"/>
                  </a:lnTo>
                  <a:lnTo>
                    <a:pt x="685" y="987"/>
                  </a:lnTo>
                  <a:lnTo>
                    <a:pt x="660" y="995"/>
                  </a:lnTo>
                  <a:lnTo>
                    <a:pt x="636" y="1002"/>
                  </a:lnTo>
                  <a:lnTo>
                    <a:pt x="612" y="1008"/>
                  </a:lnTo>
                  <a:lnTo>
                    <a:pt x="587" y="1011"/>
                  </a:lnTo>
                  <a:lnTo>
                    <a:pt x="561" y="1015"/>
                  </a:lnTo>
                  <a:lnTo>
                    <a:pt x="536" y="1017"/>
                  </a:lnTo>
                  <a:lnTo>
                    <a:pt x="509" y="1018"/>
                  </a:lnTo>
                  <a:lnTo>
                    <a:pt x="509" y="1018"/>
                  </a:lnTo>
                  <a:lnTo>
                    <a:pt x="483" y="1017"/>
                  </a:lnTo>
                  <a:lnTo>
                    <a:pt x="458" y="1015"/>
                  </a:lnTo>
                  <a:lnTo>
                    <a:pt x="432" y="1011"/>
                  </a:lnTo>
                  <a:lnTo>
                    <a:pt x="407" y="1008"/>
                  </a:lnTo>
                  <a:lnTo>
                    <a:pt x="383" y="1002"/>
                  </a:lnTo>
                  <a:lnTo>
                    <a:pt x="359" y="995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90" y="968"/>
                  </a:lnTo>
                  <a:lnTo>
                    <a:pt x="268" y="956"/>
                  </a:lnTo>
                  <a:lnTo>
                    <a:pt x="246" y="945"/>
                  </a:lnTo>
                  <a:lnTo>
                    <a:pt x="225" y="931"/>
                  </a:lnTo>
                  <a:lnTo>
                    <a:pt x="205" y="917"/>
                  </a:lnTo>
                  <a:lnTo>
                    <a:pt x="186" y="902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8" y="794"/>
                  </a:lnTo>
                  <a:lnTo>
                    <a:pt x="74" y="773"/>
                  </a:lnTo>
                  <a:lnTo>
                    <a:pt x="63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3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7" y="586"/>
                  </a:lnTo>
                  <a:lnTo>
                    <a:pt x="4" y="561"/>
                  </a:lnTo>
                  <a:lnTo>
                    <a:pt x="2" y="536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4" y="457"/>
                  </a:lnTo>
                  <a:lnTo>
                    <a:pt x="7" y="432"/>
                  </a:lnTo>
                  <a:lnTo>
                    <a:pt x="11" y="406"/>
                  </a:lnTo>
                  <a:lnTo>
                    <a:pt x="17" y="382"/>
                  </a:lnTo>
                  <a:lnTo>
                    <a:pt x="23" y="358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9"/>
                  </a:lnTo>
                  <a:lnTo>
                    <a:pt x="63" y="266"/>
                  </a:lnTo>
                  <a:lnTo>
                    <a:pt x="74" y="245"/>
                  </a:lnTo>
                  <a:lnTo>
                    <a:pt x="88" y="224"/>
                  </a:lnTo>
                  <a:lnTo>
                    <a:pt x="102" y="205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50" y="150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5" y="101"/>
                  </a:lnTo>
                  <a:lnTo>
                    <a:pt x="225" y="87"/>
                  </a:lnTo>
                  <a:lnTo>
                    <a:pt x="246" y="73"/>
                  </a:lnTo>
                  <a:lnTo>
                    <a:pt x="268" y="62"/>
                  </a:lnTo>
                  <a:lnTo>
                    <a:pt x="290" y="50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9" y="23"/>
                  </a:lnTo>
                  <a:lnTo>
                    <a:pt x="383" y="16"/>
                  </a:lnTo>
                  <a:lnTo>
                    <a:pt x="407" y="10"/>
                  </a:lnTo>
                  <a:lnTo>
                    <a:pt x="432" y="6"/>
                  </a:lnTo>
                  <a:lnTo>
                    <a:pt x="458" y="3"/>
                  </a:lnTo>
                  <a:lnTo>
                    <a:pt x="483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6" y="1"/>
                  </a:lnTo>
                  <a:lnTo>
                    <a:pt x="561" y="3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5" y="31"/>
                  </a:lnTo>
                  <a:lnTo>
                    <a:pt x="708" y="40"/>
                  </a:lnTo>
                  <a:lnTo>
                    <a:pt x="731" y="50"/>
                  </a:lnTo>
                  <a:lnTo>
                    <a:pt x="752" y="62"/>
                  </a:lnTo>
                  <a:lnTo>
                    <a:pt x="773" y="73"/>
                  </a:lnTo>
                  <a:lnTo>
                    <a:pt x="794" y="87"/>
                  </a:lnTo>
                  <a:lnTo>
                    <a:pt x="813" y="101"/>
                  </a:lnTo>
                  <a:lnTo>
                    <a:pt x="833" y="116"/>
                  </a:lnTo>
                  <a:lnTo>
                    <a:pt x="851" y="132"/>
                  </a:lnTo>
                  <a:lnTo>
                    <a:pt x="869" y="150"/>
                  </a:lnTo>
                  <a:lnTo>
                    <a:pt x="886" y="167"/>
                  </a:lnTo>
                  <a:lnTo>
                    <a:pt x="902" y="185"/>
                  </a:lnTo>
                  <a:lnTo>
                    <a:pt x="917" y="205"/>
                  </a:lnTo>
                  <a:lnTo>
                    <a:pt x="931" y="224"/>
                  </a:lnTo>
                  <a:lnTo>
                    <a:pt x="945" y="245"/>
                  </a:lnTo>
                  <a:lnTo>
                    <a:pt x="956" y="266"/>
                  </a:lnTo>
                  <a:lnTo>
                    <a:pt x="968" y="289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8"/>
                  </a:lnTo>
                  <a:lnTo>
                    <a:pt x="1002" y="382"/>
                  </a:lnTo>
                  <a:lnTo>
                    <a:pt x="1008" y="406"/>
                  </a:lnTo>
                  <a:lnTo>
                    <a:pt x="1013" y="432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8" y="509"/>
                  </a:lnTo>
                  <a:lnTo>
                    <a:pt x="1018" y="50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94C4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6" name="Freeform 253">
              <a:extLst>
                <a:ext uri="{FF2B5EF4-FFF2-40B4-BE49-F238E27FC236}">
                  <a16:creationId xmlns:a16="http://schemas.microsoft.com/office/drawing/2014/main" id="{0DCEB80E-6578-4215-BE93-740814AA697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21305" y="3097250"/>
              <a:ext cx="325439" cy="428630"/>
            </a:xfrm>
            <a:custGeom>
              <a:avLst/>
              <a:gdLst>
                <a:gd name="T0" fmla="*/ 136 w 409"/>
                <a:gd name="T1" fmla="*/ 539 h 539"/>
                <a:gd name="T2" fmla="*/ 120 w 409"/>
                <a:gd name="T3" fmla="*/ 530 h 539"/>
                <a:gd name="T4" fmla="*/ 118 w 409"/>
                <a:gd name="T5" fmla="*/ 482 h 539"/>
                <a:gd name="T6" fmla="*/ 108 w 409"/>
                <a:gd name="T7" fmla="*/ 437 h 539"/>
                <a:gd name="T8" fmla="*/ 80 w 409"/>
                <a:gd name="T9" fmla="*/ 389 h 539"/>
                <a:gd name="T10" fmla="*/ 39 w 409"/>
                <a:gd name="T11" fmla="*/ 324 h 539"/>
                <a:gd name="T12" fmla="*/ 21 w 409"/>
                <a:gd name="T13" fmla="*/ 293 h 539"/>
                <a:gd name="T14" fmla="*/ 18 w 409"/>
                <a:gd name="T15" fmla="*/ 291 h 539"/>
                <a:gd name="T16" fmla="*/ 1 w 409"/>
                <a:gd name="T17" fmla="*/ 227 h 539"/>
                <a:gd name="T18" fmla="*/ 1 w 409"/>
                <a:gd name="T19" fmla="*/ 184 h 539"/>
                <a:gd name="T20" fmla="*/ 16 w 409"/>
                <a:gd name="T21" fmla="*/ 125 h 539"/>
                <a:gd name="T22" fmla="*/ 46 w 409"/>
                <a:gd name="T23" fmla="*/ 74 h 539"/>
                <a:gd name="T24" fmla="*/ 90 w 409"/>
                <a:gd name="T25" fmla="*/ 34 h 539"/>
                <a:gd name="T26" fmla="*/ 144 w 409"/>
                <a:gd name="T27" fmla="*/ 9 h 539"/>
                <a:gd name="T28" fmla="*/ 204 w 409"/>
                <a:gd name="T29" fmla="*/ 0 h 539"/>
                <a:gd name="T30" fmla="*/ 245 w 409"/>
                <a:gd name="T31" fmla="*/ 4 h 539"/>
                <a:gd name="T32" fmla="*/ 302 w 409"/>
                <a:gd name="T33" fmla="*/ 25 h 539"/>
                <a:gd name="T34" fmla="*/ 349 w 409"/>
                <a:gd name="T35" fmla="*/ 59 h 539"/>
                <a:gd name="T36" fmla="*/ 383 w 409"/>
                <a:gd name="T37" fmla="*/ 107 h 539"/>
                <a:gd name="T38" fmla="*/ 404 w 409"/>
                <a:gd name="T39" fmla="*/ 163 h 539"/>
                <a:gd name="T40" fmla="*/ 409 w 409"/>
                <a:gd name="T41" fmla="*/ 205 h 539"/>
                <a:gd name="T42" fmla="*/ 398 w 409"/>
                <a:gd name="T43" fmla="*/ 270 h 539"/>
                <a:gd name="T44" fmla="*/ 388 w 409"/>
                <a:gd name="T45" fmla="*/ 293 h 539"/>
                <a:gd name="T46" fmla="*/ 369 w 409"/>
                <a:gd name="T47" fmla="*/ 324 h 539"/>
                <a:gd name="T48" fmla="*/ 349 w 409"/>
                <a:gd name="T49" fmla="*/ 356 h 539"/>
                <a:gd name="T50" fmla="*/ 308 w 409"/>
                <a:gd name="T51" fmla="*/ 421 h 539"/>
                <a:gd name="T52" fmla="*/ 291 w 409"/>
                <a:gd name="T53" fmla="*/ 468 h 539"/>
                <a:gd name="T54" fmla="*/ 289 w 409"/>
                <a:gd name="T55" fmla="*/ 523 h 539"/>
                <a:gd name="T56" fmla="*/ 280 w 409"/>
                <a:gd name="T57" fmla="*/ 538 h 539"/>
                <a:gd name="T58" fmla="*/ 204 w 409"/>
                <a:gd name="T59" fmla="*/ 11 h 539"/>
                <a:gd name="T60" fmla="*/ 166 w 409"/>
                <a:gd name="T61" fmla="*/ 14 h 539"/>
                <a:gd name="T62" fmla="*/ 111 w 409"/>
                <a:gd name="T63" fmla="*/ 34 h 539"/>
                <a:gd name="T64" fmla="*/ 68 w 409"/>
                <a:gd name="T65" fmla="*/ 67 h 539"/>
                <a:gd name="T66" fmla="*/ 34 w 409"/>
                <a:gd name="T67" fmla="*/ 112 h 539"/>
                <a:gd name="T68" fmla="*/ 15 w 409"/>
                <a:gd name="T69" fmla="*/ 165 h 539"/>
                <a:gd name="T70" fmla="*/ 11 w 409"/>
                <a:gd name="T71" fmla="*/ 205 h 539"/>
                <a:gd name="T72" fmla="*/ 22 w 409"/>
                <a:gd name="T73" fmla="*/ 266 h 539"/>
                <a:gd name="T74" fmla="*/ 30 w 409"/>
                <a:gd name="T75" fmla="*/ 288 h 539"/>
                <a:gd name="T76" fmla="*/ 39 w 409"/>
                <a:gd name="T77" fmla="*/ 304 h 539"/>
                <a:gd name="T78" fmla="*/ 48 w 409"/>
                <a:gd name="T79" fmla="*/ 319 h 539"/>
                <a:gd name="T80" fmla="*/ 92 w 409"/>
                <a:gd name="T81" fmla="*/ 384 h 539"/>
                <a:gd name="T82" fmla="*/ 120 w 409"/>
                <a:gd name="T83" fmla="*/ 435 h 539"/>
                <a:gd name="T84" fmla="*/ 130 w 409"/>
                <a:gd name="T85" fmla="*/ 482 h 539"/>
                <a:gd name="T86" fmla="*/ 131 w 409"/>
                <a:gd name="T87" fmla="*/ 525 h 539"/>
                <a:gd name="T88" fmla="*/ 136 w 409"/>
                <a:gd name="T89" fmla="*/ 527 h 539"/>
                <a:gd name="T90" fmla="*/ 275 w 409"/>
                <a:gd name="T91" fmla="*/ 527 h 539"/>
                <a:gd name="T92" fmla="*/ 277 w 409"/>
                <a:gd name="T93" fmla="*/ 523 h 539"/>
                <a:gd name="T94" fmla="*/ 280 w 409"/>
                <a:gd name="T95" fmla="*/ 467 h 539"/>
                <a:gd name="T96" fmla="*/ 297 w 409"/>
                <a:gd name="T97" fmla="*/ 419 h 539"/>
                <a:gd name="T98" fmla="*/ 340 w 409"/>
                <a:gd name="T99" fmla="*/ 350 h 539"/>
                <a:gd name="T100" fmla="*/ 360 w 409"/>
                <a:gd name="T101" fmla="*/ 318 h 539"/>
                <a:gd name="T102" fmla="*/ 378 w 409"/>
                <a:gd name="T103" fmla="*/ 289 h 539"/>
                <a:gd name="T104" fmla="*/ 379 w 409"/>
                <a:gd name="T105" fmla="*/ 286 h 539"/>
                <a:gd name="T106" fmla="*/ 392 w 409"/>
                <a:gd name="T107" fmla="*/ 246 h 539"/>
                <a:gd name="T108" fmla="*/ 397 w 409"/>
                <a:gd name="T109" fmla="*/ 205 h 539"/>
                <a:gd name="T110" fmla="*/ 389 w 409"/>
                <a:gd name="T111" fmla="*/ 147 h 539"/>
                <a:gd name="T112" fmla="*/ 364 w 409"/>
                <a:gd name="T113" fmla="*/ 96 h 539"/>
                <a:gd name="T114" fmla="*/ 327 w 409"/>
                <a:gd name="T115" fmla="*/ 55 h 539"/>
                <a:gd name="T116" fmla="*/ 280 w 409"/>
                <a:gd name="T117" fmla="*/ 26 h 539"/>
                <a:gd name="T118" fmla="*/ 223 w 409"/>
                <a:gd name="T119" fmla="*/ 12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9" h="539">
                  <a:moveTo>
                    <a:pt x="273" y="539"/>
                  </a:moveTo>
                  <a:lnTo>
                    <a:pt x="136" y="539"/>
                  </a:lnTo>
                  <a:lnTo>
                    <a:pt x="136" y="539"/>
                  </a:lnTo>
                  <a:lnTo>
                    <a:pt x="129" y="538"/>
                  </a:lnTo>
                  <a:lnTo>
                    <a:pt x="124" y="534"/>
                  </a:lnTo>
                  <a:lnTo>
                    <a:pt x="120" y="530"/>
                  </a:lnTo>
                  <a:lnTo>
                    <a:pt x="118" y="523"/>
                  </a:lnTo>
                  <a:lnTo>
                    <a:pt x="118" y="482"/>
                  </a:lnTo>
                  <a:lnTo>
                    <a:pt x="118" y="482"/>
                  </a:lnTo>
                  <a:lnTo>
                    <a:pt x="117" y="468"/>
                  </a:lnTo>
                  <a:lnTo>
                    <a:pt x="114" y="453"/>
                  </a:lnTo>
                  <a:lnTo>
                    <a:pt x="108" y="437"/>
                  </a:lnTo>
                  <a:lnTo>
                    <a:pt x="100" y="421"/>
                  </a:lnTo>
                  <a:lnTo>
                    <a:pt x="91" y="405"/>
                  </a:lnTo>
                  <a:lnTo>
                    <a:pt x="80" y="389"/>
                  </a:lnTo>
                  <a:lnTo>
                    <a:pt x="59" y="356"/>
                  </a:lnTo>
                  <a:lnTo>
                    <a:pt x="59" y="356"/>
                  </a:lnTo>
                  <a:lnTo>
                    <a:pt x="39" y="324"/>
                  </a:lnTo>
                  <a:lnTo>
                    <a:pt x="39" y="324"/>
                  </a:lnTo>
                  <a:lnTo>
                    <a:pt x="29" y="309"/>
                  </a:lnTo>
                  <a:lnTo>
                    <a:pt x="21" y="293"/>
                  </a:lnTo>
                  <a:lnTo>
                    <a:pt x="21" y="293"/>
                  </a:lnTo>
                  <a:lnTo>
                    <a:pt x="18" y="291"/>
                  </a:lnTo>
                  <a:lnTo>
                    <a:pt x="18" y="291"/>
                  </a:lnTo>
                  <a:lnTo>
                    <a:pt x="10" y="270"/>
                  </a:lnTo>
                  <a:lnTo>
                    <a:pt x="4" y="248"/>
                  </a:lnTo>
                  <a:lnTo>
                    <a:pt x="1" y="227"/>
                  </a:lnTo>
                  <a:lnTo>
                    <a:pt x="0" y="205"/>
                  </a:lnTo>
                  <a:lnTo>
                    <a:pt x="0" y="205"/>
                  </a:lnTo>
                  <a:lnTo>
                    <a:pt x="1" y="184"/>
                  </a:lnTo>
                  <a:lnTo>
                    <a:pt x="3" y="163"/>
                  </a:lnTo>
                  <a:lnTo>
                    <a:pt x="9" y="144"/>
                  </a:lnTo>
                  <a:lnTo>
                    <a:pt x="16" y="125"/>
                  </a:lnTo>
                  <a:lnTo>
                    <a:pt x="24" y="107"/>
                  </a:lnTo>
                  <a:lnTo>
                    <a:pt x="34" y="89"/>
                  </a:lnTo>
                  <a:lnTo>
                    <a:pt x="46" y="74"/>
                  </a:lnTo>
                  <a:lnTo>
                    <a:pt x="60" y="59"/>
                  </a:lnTo>
                  <a:lnTo>
                    <a:pt x="73" y="47"/>
                  </a:lnTo>
                  <a:lnTo>
                    <a:pt x="90" y="34"/>
                  </a:lnTo>
                  <a:lnTo>
                    <a:pt x="107" y="25"/>
                  </a:lnTo>
                  <a:lnTo>
                    <a:pt x="124" y="16"/>
                  </a:lnTo>
                  <a:lnTo>
                    <a:pt x="144" y="9"/>
                  </a:lnTo>
                  <a:lnTo>
                    <a:pt x="163" y="4"/>
                  </a:lnTo>
                  <a:lnTo>
                    <a:pt x="183" y="1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24" y="1"/>
                  </a:lnTo>
                  <a:lnTo>
                    <a:pt x="245" y="4"/>
                  </a:lnTo>
                  <a:lnTo>
                    <a:pt x="265" y="9"/>
                  </a:lnTo>
                  <a:lnTo>
                    <a:pt x="283" y="16"/>
                  </a:lnTo>
                  <a:lnTo>
                    <a:pt x="302" y="25"/>
                  </a:lnTo>
                  <a:lnTo>
                    <a:pt x="319" y="34"/>
                  </a:lnTo>
                  <a:lnTo>
                    <a:pt x="334" y="47"/>
                  </a:lnTo>
                  <a:lnTo>
                    <a:pt x="349" y="59"/>
                  </a:lnTo>
                  <a:lnTo>
                    <a:pt x="361" y="74"/>
                  </a:lnTo>
                  <a:lnTo>
                    <a:pt x="374" y="89"/>
                  </a:lnTo>
                  <a:lnTo>
                    <a:pt x="383" y="107"/>
                  </a:lnTo>
                  <a:lnTo>
                    <a:pt x="392" y="125"/>
                  </a:lnTo>
                  <a:lnTo>
                    <a:pt x="399" y="144"/>
                  </a:lnTo>
                  <a:lnTo>
                    <a:pt x="404" y="163"/>
                  </a:lnTo>
                  <a:lnTo>
                    <a:pt x="407" y="184"/>
                  </a:lnTo>
                  <a:lnTo>
                    <a:pt x="409" y="205"/>
                  </a:lnTo>
                  <a:lnTo>
                    <a:pt x="409" y="205"/>
                  </a:lnTo>
                  <a:lnTo>
                    <a:pt x="407" y="227"/>
                  </a:lnTo>
                  <a:lnTo>
                    <a:pt x="404" y="248"/>
                  </a:lnTo>
                  <a:lnTo>
                    <a:pt x="398" y="270"/>
                  </a:lnTo>
                  <a:lnTo>
                    <a:pt x="389" y="291"/>
                  </a:lnTo>
                  <a:lnTo>
                    <a:pt x="389" y="291"/>
                  </a:lnTo>
                  <a:lnTo>
                    <a:pt x="388" y="293"/>
                  </a:lnTo>
                  <a:lnTo>
                    <a:pt x="388" y="293"/>
                  </a:lnTo>
                  <a:lnTo>
                    <a:pt x="379" y="309"/>
                  </a:lnTo>
                  <a:lnTo>
                    <a:pt x="369" y="324"/>
                  </a:lnTo>
                  <a:lnTo>
                    <a:pt x="369" y="324"/>
                  </a:lnTo>
                  <a:lnTo>
                    <a:pt x="349" y="356"/>
                  </a:lnTo>
                  <a:lnTo>
                    <a:pt x="349" y="356"/>
                  </a:lnTo>
                  <a:lnTo>
                    <a:pt x="327" y="389"/>
                  </a:lnTo>
                  <a:lnTo>
                    <a:pt x="318" y="405"/>
                  </a:lnTo>
                  <a:lnTo>
                    <a:pt x="308" y="421"/>
                  </a:lnTo>
                  <a:lnTo>
                    <a:pt x="300" y="437"/>
                  </a:lnTo>
                  <a:lnTo>
                    <a:pt x="295" y="453"/>
                  </a:lnTo>
                  <a:lnTo>
                    <a:pt x="291" y="468"/>
                  </a:lnTo>
                  <a:lnTo>
                    <a:pt x="289" y="482"/>
                  </a:lnTo>
                  <a:lnTo>
                    <a:pt x="289" y="523"/>
                  </a:lnTo>
                  <a:lnTo>
                    <a:pt x="289" y="523"/>
                  </a:lnTo>
                  <a:lnTo>
                    <a:pt x="288" y="530"/>
                  </a:lnTo>
                  <a:lnTo>
                    <a:pt x="284" y="534"/>
                  </a:lnTo>
                  <a:lnTo>
                    <a:pt x="280" y="538"/>
                  </a:lnTo>
                  <a:lnTo>
                    <a:pt x="273" y="539"/>
                  </a:lnTo>
                  <a:lnTo>
                    <a:pt x="273" y="539"/>
                  </a:lnTo>
                  <a:close/>
                  <a:moveTo>
                    <a:pt x="204" y="11"/>
                  </a:moveTo>
                  <a:lnTo>
                    <a:pt x="204" y="11"/>
                  </a:lnTo>
                  <a:lnTo>
                    <a:pt x="184" y="12"/>
                  </a:lnTo>
                  <a:lnTo>
                    <a:pt x="166" y="14"/>
                  </a:lnTo>
                  <a:lnTo>
                    <a:pt x="147" y="19"/>
                  </a:lnTo>
                  <a:lnTo>
                    <a:pt x="129" y="26"/>
                  </a:lnTo>
                  <a:lnTo>
                    <a:pt x="111" y="34"/>
                  </a:lnTo>
                  <a:lnTo>
                    <a:pt x="97" y="44"/>
                  </a:lnTo>
                  <a:lnTo>
                    <a:pt x="82" y="55"/>
                  </a:lnTo>
                  <a:lnTo>
                    <a:pt x="68" y="67"/>
                  </a:lnTo>
                  <a:lnTo>
                    <a:pt x="55" y="81"/>
                  </a:lnTo>
                  <a:lnTo>
                    <a:pt x="44" y="96"/>
                  </a:lnTo>
                  <a:lnTo>
                    <a:pt x="34" y="112"/>
                  </a:lnTo>
                  <a:lnTo>
                    <a:pt x="26" y="129"/>
                  </a:lnTo>
                  <a:lnTo>
                    <a:pt x="19" y="147"/>
                  </a:lnTo>
                  <a:lnTo>
                    <a:pt x="15" y="165"/>
                  </a:lnTo>
                  <a:lnTo>
                    <a:pt x="11" y="185"/>
                  </a:lnTo>
                  <a:lnTo>
                    <a:pt x="11" y="205"/>
                  </a:lnTo>
                  <a:lnTo>
                    <a:pt x="11" y="205"/>
                  </a:lnTo>
                  <a:lnTo>
                    <a:pt x="12" y="225"/>
                  </a:lnTo>
                  <a:lnTo>
                    <a:pt x="16" y="246"/>
                  </a:lnTo>
                  <a:lnTo>
                    <a:pt x="22" y="266"/>
                  </a:lnTo>
                  <a:lnTo>
                    <a:pt x="29" y="285"/>
                  </a:lnTo>
                  <a:lnTo>
                    <a:pt x="29" y="285"/>
                  </a:lnTo>
                  <a:lnTo>
                    <a:pt x="30" y="288"/>
                  </a:lnTo>
                  <a:lnTo>
                    <a:pt x="30" y="289"/>
                  </a:lnTo>
                  <a:lnTo>
                    <a:pt x="30" y="289"/>
                  </a:lnTo>
                  <a:lnTo>
                    <a:pt x="39" y="304"/>
                  </a:lnTo>
                  <a:lnTo>
                    <a:pt x="48" y="318"/>
                  </a:lnTo>
                  <a:lnTo>
                    <a:pt x="48" y="319"/>
                  </a:lnTo>
                  <a:lnTo>
                    <a:pt x="48" y="319"/>
                  </a:lnTo>
                  <a:lnTo>
                    <a:pt x="69" y="349"/>
                  </a:lnTo>
                  <a:lnTo>
                    <a:pt x="69" y="349"/>
                  </a:lnTo>
                  <a:lnTo>
                    <a:pt x="92" y="384"/>
                  </a:lnTo>
                  <a:lnTo>
                    <a:pt x="102" y="402"/>
                  </a:lnTo>
                  <a:lnTo>
                    <a:pt x="111" y="419"/>
                  </a:lnTo>
                  <a:lnTo>
                    <a:pt x="120" y="435"/>
                  </a:lnTo>
                  <a:lnTo>
                    <a:pt x="125" y="451"/>
                  </a:lnTo>
                  <a:lnTo>
                    <a:pt x="129" y="467"/>
                  </a:lnTo>
                  <a:lnTo>
                    <a:pt x="130" y="482"/>
                  </a:lnTo>
                  <a:lnTo>
                    <a:pt x="130" y="523"/>
                  </a:lnTo>
                  <a:lnTo>
                    <a:pt x="130" y="523"/>
                  </a:lnTo>
                  <a:lnTo>
                    <a:pt x="131" y="525"/>
                  </a:lnTo>
                  <a:lnTo>
                    <a:pt x="132" y="526"/>
                  </a:lnTo>
                  <a:lnTo>
                    <a:pt x="133" y="527"/>
                  </a:lnTo>
                  <a:lnTo>
                    <a:pt x="136" y="527"/>
                  </a:lnTo>
                  <a:lnTo>
                    <a:pt x="273" y="527"/>
                  </a:lnTo>
                  <a:lnTo>
                    <a:pt x="273" y="527"/>
                  </a:lnTo>
                  <a:lnTo>
                    <a:pt x="275" y="527"/>
                  </a:lnTo>
                  <a:lnTo>
                    <a:pt x="276" y="526"/>
                  </a:lnTo>
                  <a:lnTo>
                    <a:pt x="277" y="525"/>
                  </a:lnTo>
                  <a:lnTo>
                    <a:pt x="277" y="523"/>
                  </a:lnTo>
                  <a:lnTo>
                    <a:pt x="277" y="482"/>
                  </a:lnTo>
                  <a:lnTo>
                    <a:pt x="277" y="482"/>
                  </a:lnTo>
                  <a:lnTo>
                    <a:pt x="280" y="467"/>
                  </a:lnTo>
                  <a:lnTo>
                    <a:pt x="283" y="451"/>
                  </a:lnTo>
                  <a:lnTo>
                    <a:pt x="289" y="435"/>
                  </a:lnTo>
                  <a:lnTo>
                    <a:pt x="297" y="419"/>
                  </a:lnTo>
                  <a:lnTo>
                    <a:pt x="306" y="402"/>
                  </a:lnTo>
                  <a:lnTo>
                    <a:pt x="316" y="384"/>
                  </a:lnTo>
                  <a:lnTo>
                    <a:pt x="340" y="350"/>
                  </a:lnTo>
                  <a:lnTo>
                    <a:pt x="340" y="350"/>
                  </a:lnTo>
                  <a:lnTo>
                    <a:pt x="359" y="319"/>
                  </a:lnTo>
                  <a:lnTo>
                    <a:pt x="360" y="318"/>
                  </a:lnTo>
                  <a:lnTo>
                    <a:pt x="360" y="318"/>
                  </a:lnTo>
                  <a:lnTo>
                    <a:pt x="369" y="304"/>
                  </a:lnTo>
                  <a:lnTo>
                    <a:pt x="378" y="289"/>
                  </a:lnTo>
                  <a:lnTo>
                    <a:pt x="378" y="288"/>
                  </a:lnTo>
                  <a:lnTo>
                    <a:pt x="378" y="288"/>
                  </a:lnTo>
                  <a:lnTo>
                    <a:pt x="379" y="286"/>
                  </a:lnTo>
                  <a:lnTo>
                    <a:pt x="379" y="286"/>
                  </a:lnTo>
                  <a:lnTo>
                    <a:pt x="387" y="266"/>
                  </a:lnTo>
                  <a:lnTo>
                    <a:pt x="392" y="246"/>
                  </a:lnTo>
                  <a:lnTo>
                    <a:pt x="396" y="225"/>
                  </a:lnTo>
                  <a:lnTo>
                    <a:pt x="397" y="205"/>
                  </a:lnTo>
                  <a:lnTo>
                    <a:pt x="397" y="205"/>
                  </a:lnTo>
                  <a:lnTo>
                    <a:pt x="396" y="185"/>
                  </a:lnTo>
                  <a:lnTo>
                    <a:pt x="394" y="165"/>
                  </a:lnTo>
                  <a:lnTo>
                    <a:pt x="389" y="147"/>
                  </a:lnTo>
                  <a:lnTo>
                    <a:pt x="382" y="129"/>
                  </a:lnTo>
                  <a:lnTo>
                    <a:pt x="374" y="112"/>
                  </a:lnTo>
                  <a:lnTo>
                    <a:pt x="364" y="96"/>
                  </a:lnTo>
                  <a:lnTo>
                    <a:pt x="353" y="81"/>
                  </a:lnTo>
                  <a:lnTo>
                    <a:pt x="341" y="67"/>
                  </a:lnTo>
                  <a:lnTo>
                    <a:pt x="327" y="55"/>
                  </a:lnTo>
                  <a:lnTo>
                    <a:pt x="312" y="44"/>
                  </a:lnTo>
                  <a:lnTo>
                    <a:pt x="296" y="34"/>
                  </a:lnTo>
                  <a:lnTo>
                    <a:pt x="280" y="26"/>
                  </a:lnTo>
                  <a:lnTo>
                    <a:pt x="261" y="19"/>
                  </a:lnTo>
                  <a:lnTo>
                    <a:pt x="243" y="14"/>
                  </a:lnTo>
                  <a:lnTo>
                    <a:pt x="223" y="12"/>
                  </a:lnTo>
                  <a:lnTo>
                    <a:pt x="204" y="11"/>
                  </a:lnTo>
                  <a:lnTo>
                    <a:pt x="20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94C4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7" name="Freeform 254">
              <a:extLst>
                <a:ext uri="{FF2B5EF4-FFF2-40B4-BE49-F238E27FC236}">
                  <a16:creationId xmlns:a16="http://schemas.microsoft.com/office/drawing/2014/main" id="{0D85F58C-72F1-42DA-B2CB-2A60BE257F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16556" y="3541755"/>
              <a:ext cx="134938" cy="28575"/>
            </a:xfrm>
            <a:custGeom>
              <a:avLst/>
              <a:gdLst>
                <a:gd name="T0" fmla="*/ 158 w 171"/>
                <a:gd name="T1" fmla="*/ 36 h 36"/>
                <a:gd name="T2" fmla="*/ 14 w 171"/>
                <a:gd name="T3" fmla="*/ 36 h 36"/>
                <a:gd name="T4" fmla="*/ 14 w 171"/>
                <a:gd name="T5" fmla="*/ 36 h 36"/>
                <a:gd name="T6" fmla="*/ 10 w 171"/>
                <a:gd name="T7" fmla="*/ 35 h 36"/>
                <a:gd name="T8" fmla="*/ 5 w 171"/>
                <a:gd name="T9" fmla="*/ 33 h 36"/>
                <a:gd name="T10" fmla="*/ 2 w 171"/>
                <a:gd name="T11" fmla="*/ 28 h 36"/>
                <a:gd name="T12" fmla="*/ 0 w 171"/>
                <a:gd name="T13" fmla="*/ 23 h 36"/>
                <a:gd name="T14" fmla="*/ 0 w 171"/>
                <a:gd name="T15" fmla="*/ 14 h 36"/>
                <a:gd name="T16" fmla="*/ 0 w 171"/>
                <a:gd name="T17" fmla="*/ 14 h 36"/>
                <a:gd name="T18" fmla="*/ 2 w 171"/>
                <a:gd name="T19" fmla="*/ 8 h 36"/>
                <a:gd name="T20" fmla="*/ 5 w 171"/>
                <a:gd name="T21" fmla="*/ 4 h 36"/>
                <a:gd name="T22" fmla="*/ 10 w 171"/>
                <a:gd name="T23" fmla="*/ 1 h 36"/>
                <a:gd name="T24" fmla="*/ 14 w 171"/>
                <a:gd name="T25" fmla="*/ 0 h 36"/>
                <a:gd name="T26" fmla="*/ 158 w 171"/>
                <a:gd name="T27" fmla="*/ 0 h 36"/>
                <a:gd name="T28" fmla="*/ 158 w 171"/>
                <a:gd name="T29" fmla="*/ 0 h 36"/>
                <a:gd name="T30" fmla="*/ 163 w 171"/>
                <a:gd name="T31" fmla="*/ 1 h 36"/>
                <a:gd name="T32" fmla="*/ 167 w 171"/>
                <a:gd name="T33" fmla="*/ 4 h 36"/>
                <a:gd name="T34" fmla="*/ 170 w 171"/>
                <a:gd name="T35" fmla="*/ 8 h 36"/>
                <a:gd name="T36" fmla="*/ 171 w 171"/>
                <a:gd name="T37" fmla="*/ 14 h 36"/>
                <a:gd name="T38" fmla="*/ 171 w 171"/>
                <a:gd name="T39" fmla="*/ 23 h 36"/>
                <a:gd name="T40" fmla="*/ 171 w 171"/>
                <a:gd name="T41" fmla="*/ 23 h 36"/>
                <a:gd name="T42" fmla="*/ 170 w 171"/>
                <a:gd name="T43" fmla="*/ 28 h 36"/>
                <a:gd name="T44" fmla="*/ 167 w 171"/>
                <a:gd name="T45" fmla="*/ 33 h 36"/>
                <a:gd name="T46" fmla="*/ 163 w 171"/>
                <a:gd name="T47" fmla="*/ 35 h 36"/>
                <a:gd name="T48" fmla="*/ 158 w 171"/>
                <a:gd name="T49" fmla="*/ 36 h 36"/>
                <a:gd name="T50" fmla="*/ 158 w 171"/>
                <a:gd name="T51" fmla="*/ 36 h 36"/>
                <a:gd name="T52" fmla="*/ 14 w 171"/>
                <a:gd name="T53" fmla="*/ 12 h 36"/>
                <a:gd name="T54" fmla="*/ 14 w 171"/>
                <a:gd name="T55" fmla="*/ 12 h 36"/>
                <a:gd name="T56" fmla="*/ 13 w 171"/>
                <a:gd name="T57" fmla="*/ 12 h 36"/>
                <a:gd name="T58" fmla="*/ 12 w 171"/>
                <a:gd name="T59" fmla="*/ 14 h 36"/>
                <a:gd name="T60" fmla="*/ 12 w 171"/>
                <a:gd name="T61" fmla="*/ 23 h 36"/>
                <a:gd name="T62" fmla="*/ 12 w 171"/>
                <a:gd name="T63" fmla="*/ 23 h 36"/>
                <a:gd name="T64" fmla="*/ 13 w 171"/>
                <a:gd name="T65" fmla="*/ 25 h 36"/>
                <a:gd name="T66" fmla="*/ 14 w 171"/>
                <a:gd name="T67" fmla="*/ 25 h 36"/>
                <a:gd name="T68" fmla="*/ 158 w 171"/>
                <a:gd name="T69" fmla="*/ 25 h 36"/>
                <a:gd name="T70" fmla="*/ 158 w 171"/>
                <a:gd name="T71" fmla="*/ 25 h 36"/>
                <a:gd name="T72" fmla="*/ 159 w 171"/>
                <a:gd name="T73" fmla="*/ 25 h 36"/>
                <a:gd name="T74" fmla="*/ 159 w 171"/>
                <a:gd name="T75" fmla="*/ 23 h 36"/>
                <a:gd name="T76" fmla="*/ 159 w 171"/>
                <a:gd name="T77" fmla="*/ 14 h 36"/>
                <a:gd name="T78" fmla="*/ 159 w 171"/>
                <a:gd name="T79" fmla="*/ 14 h 36"/>
                <a:gd name="T80" fmla="*/ 159 w 171"/>
                <a:gd name="T81" fmla="*/ 12 h 36"/>
                <a:gd name="T82" fmla="*/ 158 w 171"/>
                <a:gd name="T83" fmla="*/ 12 h 36"/>
                <a:gd name="T84" fmla="*/ 14 w 171"/>
                <a:gd name="T85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1" h="36">
                  <a:moveTo>
                    <a:pt x="158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10" y="35"/>
                  </a:lnTo>
                  <a:lnTo>
                    <a:pt x="5" y="33"/>
                  </a:lnTo>
                  <a:lnTo>
                    <a:pt x="2" y="28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5" y="4"/>
                  </a:lnTo>
                  <a:lnTo>
                    <a:pt x="10" y="1"/>
                  </a:lnTo>
                  <a:lnTo>
                    <a:pt x="14" y="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63" y="1"/>
                  </a:lnTo>
                  <a:lnTo>
                    <a:pt x="167" y="4"/>
                  </a:lnTo>
                  <a:lnTo>
                    <a:pt x="170" y="8"/>
                  </a:lnTo>
                  <a:lnTo>
                    <a:pt x="171" y="14"/>
                  </a:lnTo>
                  <a:lnTo>
                    <a:pt x="171" y="23"/>
                  </a:lnTo>
                  <a:lnTo>
                    <a:pt x="171" y="23"/>
                  </a:lnTo>
                  <a:lnTo>
                    <a:pt x="170" y="28"/>
                  </a:lnTo>
                  <a:lnTo>
                    <a:pt x="167" y="33"/>
                  </a:lnTo>
                  <a:lnTo>
                    <a:pt x="163" y="35"/>
                  </a:lnTo>
                  <a:lnTo>
                    <a:pt x="158" y="36"/>
                  </a:lnTo>
                  <a:lnTo>
                    <a:pt x="158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3" y="12"/>
                  </a:lnTo>
                  <a:lnTo>
                    <a:pt x="12" y="14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3" y="25"/>
                  </a:lnTo>
                  <a:lnTo>
                    <a:pt x="14" y="25"/>
                  </a:lnTo>
                  <a:lnTo>
                    <a:pt x="158" y="25"/>
                  </a:lnTo>
                  <a:lnTo>
                    <a:pt x="158" y="25"/>
                  </a:lnTo>
                  <a:lnTo>
                    <a:pt x="159" y="25"/>
                  </a:lnTo>
                  <a:lnTo>
                    <a:pt x="159" y="23"/>
                  </a:lnTo>
                  <a:lnTo>
                    <a:pt x="159" y="14"/>
                  </a:lnTo>
                  <a:lnTo>
                    <a:pt x="159" y="14"/>
                  </a:lnTo>
                  <a:lnTo>
                    <a:pt x="159" y="12"/>
                  </a:lnTo>
                  <a:lnTo>
                    <a:pt x="158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94C4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8" name="Freeform 255">
              <a:extLst>
                <a:ext uri="{FF2B5EF4-FFF2-40B4-BE49-F238E27FC236}">
                  <a16:creationId xmlns:a16="http://schemas.microsoft.com/office/drawing/2014/main" id="{042AFE8B-CDA2-4E2B-A24D-7BDDDA5ED13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29256" y="3579856"/>
              <a:ext cx="107950" cy="28575"/>
            </a:xfrm>
            <a:custGeom>
              <a:avLst/>
              <a:gdLst>
                <a:gd name="T0" fmla="*/ 123 w 136"/>
                <a:gd name="T1" fmla="*/ 35 h 35"/>
                <a:gd name="T2" fmla="*/ 13 w 136"/>
                <a:gd name="T3" fmla="*/ 35 h 35"/>
                <a:gd name="T4" fmla="*/ 13 w 136"/>
                <a:gd name="T5" fmla="*/ 35 h 35"/>
                <a:gd name="T6" fmla="*/ 8 w 136"/>
                <a:gd name="T7" fmla="*/ 34 h 35"/>
                <a:gd name="T8" fmla="*/ 4 w 136"/>
                <a:gd name="T9" fmla="*/ 32 h 35"/>
                <a:gd name="T10" fmla="*/ 1 w 136"/>
                <a:gd name="T11" fmla="*/ 27 h 35"/>
                <a:gd name="T12" fmla="*/ 0 w 136"/>
                <a:gd name="T13" fmla="*/ 23 h 35"/>
                <a:gd name="T14" fmla="*/ 0 w 136"/>
                <a:gd name="T15" fmla="*/ 14 h 35"/>
                <a:gd name="T16" fmla="*/ 0 w 136"/>
                <a:gd name="T17" fmla="*/ 14 h 35"/>
                <a:gd name="T18" fmla="*/ 1 w 136"/>
                <a:gd name="T19" fmla="*/ 8 h 35"/>
                <a:gd name="T20" fmla="*/ 4 w 136"/>
                <a:gd name="T21" fmla="*/ 3 h 35"/>
                <a:gd name="T22" fmla="*/ 8 w 136"/>
                <a:gd name="T23" fmla="*/ 1 h 35"/>
                <a:gd name="T24" fmla="*/ 13 w 136"/>
                <a:gd name="T25" fmla="*/ 0 h 35"/>
                <a:gd name="T26" fmla="*/ 123 w 136"/>
                <a:gd name="T27" fmla="*/ 0 h 35"/>
                <a:gd name="T28" fmla="*/ 123 w 136"/>
                <a:gd name="T29" fmla="*/ 0 h 35"/>
                <a:gd name="T30" fmla="*/ 128 w 136"/>
                <a:gd name="T31" fmla="*/ 1 h 35"/>
                <a:gd name="T32" fmla="*/ 132 w 136"/>
                <a:gd name="T33" fmla="*/ 3 h 35"/>
                <a:gd name="T34" fmla="*/ 136 w 136"/>
                <a:gd name="T35" fmla="*/ 8 h 35"/>
                <a:gd name="T36" fmla="*/ 136 w 136"/>
                <a:gd name="T37" fmla="*/ 14 h 35"/>
                <a:gd name="T38" fmla="*/ 136 w 136"/>
                <a:gd name="T39" fmla="*/ 23 h 35"/>
                <a:gd name="T40" fmla="*/ 136 w 136"/>
                <a:gd name="T41" fmla="*/ 23 h 35"/>
                <a:gd name="T42" fmla="*/ 136 w 136"/>
                <a:gd name="T43" fmla="*/ 27 h 35"/>
                <a:gd name="T44" fmla="*/ 132 w 136"/>
                <a:gd name="T45" fmla="*/ 32 h 35"/>
                <a:gd name="T46" fmla="*/ 128 w 136"/>
                <a:gd name="T47" fmla="*/ 34 h 35"/>
                <a:gd name="T48" fmla="*/ 123 w 136"/>
                <a:gd name="T49" fmla="*/ 35 h 35"/>
                <a:gd name="T50" fmla="*/ 123 w 136"/>
                <a:gd name="T51" fmla="*/ 35 h 35"/>
                <a:gd name="T52" fmla="*/ 13 w 136"/>
                <a:gd name="T53" fmla="*/ 11 h 35"/>
                <a:gd name="T54" fmla="*/ 13 w 136"/>
                <a:gd name="T55" fmla="*/ 11 h 35"/>
                <a:gd name="T56" fmla="*/ 12 w 136"/>
                <a:gd name="T57" fmla="*/ 11 h 35"/>
                <a:gd name="T58" fmla="*/ 11 w 136"/>
                <a:gd name="T59" fmla="*/ 14 h 35"/>
                <a:gd name="T60" fmla="*/ 11 w 136"/>
                <a:gd name="T61" fmla="*/ 23 h 35"/>
                <a:gd name="T62" fmla="*/ 11 w 136"/>
                <a:gd name="T63" fmla="*/ 23 h 35"/>
                <a:gd name="T64" fmla="*/ 12 w 136"/>
                <a:gd name="T65" fmla="*/ 24 h 35"/>
                <a:gd name="T66" fmla="*/ 13 w 136"/>
                <a:gd name="T67" fmla="*/ 24 h 35"/>
                <a:gd name="T68" fmla="*/ 123 w 136"/>
                <a:gd name="T69" fmla="*/ 24 h 35"/>
                <a:gd name="T70" fmla="*/ 123 w 136"/>
                <a:gd name="T71" fmla="*/ 24 h 35"/>
                <a:gd name="T72" fmla="*/ 124 w 136"/>
                <a:gd name="T73" fmla="*/ 24 h 35"/>
                <a:gd name="T74" fmla="*/ 125 w 136"/>
                <a:gd name="T75" fmla="*/ 23 h 35"/>
                <a:gd name="T76" fmla="*/ 125 w 136"/>
                <a:gd name="T77" fmla="*/ 14 h 35"/>
                <a:gd name="T78" fmla="*/ 125 w 136"/>
                <a:gd name="T79" fmla="*/ 14 h 35"/>
                <a:gd name="T80" fmla="*/ 124 w 136"/>
                <a:gd name="T81" fmla="*/ 11 h 35"/>
                <a:gd name="T82" fmla="*/ 123 w 136"/>
                <a:gd name="T83" fmla="*/ 11 h 35"/>
                <a:gd name="T84" fmla="*/ 13 w 136"/>
                <a:gd name="T85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6" h="35">
                  <a:moveTo>
                    <a:pt x="123" y="35"/>
                  </a:moveTo>
                  <a:lnTo>
                    <a:pt x="13" y="35"/>
                  </a:lnTo>
                  <a:lnTo>
                    <a:pt x="13" y="35"/>
                  </a:lnTo>
                  <a:lnTo>
                    <a:pt x="8" y="34"/>
                  </a:lnTo>
                  <a:lnTo>
                    <a:pt x="4" y="32"/>
                  </a:lnTo>
                  <a:lnTo>
                    <a:pt x="1" y="27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4" y="3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128" y="1"/>
                  </a:lnTo>
                  <a:lnTo>
                    <a:pt x="132" y="3"/>
                  </a:lnTo>
                  <a:lnTo>
                    <a:pt x="136" y="8"/>
                  </a:lnTo>
                  <a:lnTo>
                    <a:pt x="136" y="14"/>
                  </a:lnTo>
                  <a:lnTo>
                    <a:pt x="136" y="23"/>
                  </a:lnTo>
                  <a:lnTo>
                    <a:pt x="136" y="23"/>
                  </a:lnTo>
                  <a:lnTo>
                    <a:pt x="136" y="27"/>
                  </a:lnTo>
                  <a:lnTo>
                    <a:pt x="132" y="32"/>
                  </a:lnTo>
                  <a:lnTo>
                    <a:pt x="128" y="34"/>
                  </a:lnTo>
                  <a:lnTo>
                    <a:pt x="123" y="35"/>
                  </a:lnTo>
                  <a:lnTo>
                    <a:pt x="123" y="35"/>
                  </a:lnTo>
                  <a:close/>
                  <a:moveTo>
                    <a:pt x="13" y="11"/>
                  </a:moveTo>
                  <a:lnTo>
                    <a:pt x="13" y="11"/>
                  </a:lnTo>
                  <a:lnTo>
                    <a:pt x="12" y="11"/>
                  </a:lnTo>
                  <a:lnTo>
                    <a:pt x="11" y="14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2" y="24"/>
                  </a:lnTo>
                  <a:lnTo>
                    <a:pt x="13" y="24"/>
                  </a:lnTo>
                  <a:lnTo>
                    <a:pt x="123" y="24"/>
                  </a:lnTo>
                  <a:lnTo>
                    <a:pt x="123" y="24"/>
                  </a:lnTo>
                  <a:lnTo>
                    <a:pt x="124" y="24"/>
                  </a:lnTo>
                  <a:lnTo>
                    <a:pt x="125" y="23"/>
                  </a:lnTo>
                  <a:lnTo>
                    <a:pt x="125" y="14"/>
                  </a:lnTo>
                  <a:lnTo>
                    <a:pt x="125" y="14"/>
                  </a:lnTo>
                  <a:lnTo>
                    <a:pt x="124" y="11"/>
                  </a:lnTo>
                  <a:lnTo>
                    <a:pt x="123" y="11"/>
                  </a:lnTo>
                  <a:lnTo>
                    <a:pt x="13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94C4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9" name="Freeform 256">
              <a:extLst>
                <a:ext uri="{FF2B5EF4-FFF2-40B4-BE49-F238E27FC236}">
                  <a16:creationId xmlns:a16="http://schemas.microsoft.com/office/drawing/2014/main" id="{BF9276E7-0431-4086-869C-940EFA28F01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43543" y="3617956"/>
              <a:ext cx="80963" cy="28575"/>
            </a:xfrm>
            <a:custGeom>
              <a:avLst/>
              <a:gdLst>
                <a:gd name="T0" fmla="*/ 89 w 102"/>
                <a:gd name="T1" fmla="*/ 36 h 36"/>
                <a:gd name="T2" fmla="*/ 14 w 102"/>
                <a:gd name="T3" fmla="*/ 36 h 36"/>
                <a:gd name="T4" fmla="*/ 14 w 102"/>
                <a:gd name="T5" fmla="*/ 36 h 36"/>
                <a:gd name="T6" fmla="*/ 8 w 102"/>
                <a:gd name="T7" fmla="*/ 35 h 36"/>
                <a:gd name="T8" fmla="*/ 3 w 102"/>
                <a:gd name="T9" fmla="*/ 32 h 36"/>
                <a:gd name="T10" fmla="*/ 1 w 102"/>
                <a:gd name="T11" fmla="*/ 28 h 36"/>
                <a:gd name="T12" fmla="*/ 0 w 102"/>
                <a:gd name="T13" fmla="*/ 22 h 36"/>
                <a:gd name="T14" fmla="*/ 0 w 102"/>
                <a:gd name="T15" fmla="*/ 14 h 36"/>
                <a:gd name="T16" fmla="*/ 0 w 102"/>
                <a:gd name="T17" fmla="*/ 14 h 36"/>
                <a:gd name="T18" fmla="*/ 1 w 102"/>
                <a:gd name="T19" fmla="*/ 8 h 36"/>
                <a:gd name="T20" fmla="*/ 3 w 102"/>
                <a:gd name="T21" fmla="*/ 4 h 36"/>
                <a:gd name="T22" fmla="*/ 8 w 102"/>
                <a:gd name="T23" fmla="*/ 1 h 36"/>
                <a:gd name="T24" fmla="*/ 14 w 102"/>
                <a:gd name="T25" fmla="*/ 0 h 36"/>
                <a:gd name="T26" fmla="*/ 89 w 102"/>
                <a:gd name="T27" fmla="*/ 0 h 36"/>
                <a:gd name="T28" fmla="*/ 89 w 102"/>
                <a:gd name="T29" fmla="*/ 0 h 36"/>
                <a:gd name="T30" fmla="*/ 93 w 102"/>
                <a:gd name="T31" fmla="*/ 1 h 36"/>
                <a:gd name="T32" fmla="*/ 98 w 102"/>
                <a:gd name="T33" fmla="*/ 4 h 36"/>
                <a:gd name="T34" fmla="*/ 101 w 102"/>
                <a:gd name="T35" fmla="*/ 8 h 36"/>
                <a:gd name="T36" fmla="*/ 102 w 102"/>
                <a:gd name="T37" fmla="*/ 14 h 36"/>
                <a:gd name="T38" fmla="*/ 102 w 102"/>
                <a:gd name="T39" fmla="*/ 22 h 36"/>
                <a:gd name="T40" fmla="*/ 102 w 102"/>
                <a:gd name="T41" fmla="*/ 22 h 36"/>
                <a:gd name="T42" fmla="*/ 101 w 102"/>
                <a:gd name="T43" fmla="*/ 28 h 36"/>
                <a:gd name="T44" fmla="*/ 98 w 102"/>
                <a:gd name="T45" fmla="*/ 32 h 36"/>
                <a:gd name="T46" fmla="*/ 93 w 102"/>
                <a:gd name="T47" fmla="*/ 35 h 36"/>
                <a:gd name="T48" fmla="*/ 89 w 102"/>
                <a:gd name="T49" fmla="*/ 36 h 36"/>
                <a:gd name="T50" fmla="*/ 89 w 102"/>
                <a:gd name="T51" fmla="*/ 36 h 36"/>
                <a:gd name="T52" fmla="*/ 14 w 102"/>
                <a:gd name="T53" fmla="*/ 12 h 36"/>
                <a:gd name="T54" fmla="*/ 14 w 102"/>
                <a:gd name="T55" fmla="*/ 12 h 36"/>
                <a:gd name="T56" fmla="*/ 11 w 102"/>
                <a:gd name="T57" fmla="*/ 12 h 36"/>
                <a:gd name="T58" fmla="*/ 11 w 102"/>
                <a:gd name="T59" fmla="*/ 14 h 36"/>
                <a:gd name="T60" fmla="*/ 11 w 102"/>
                <a:gd name="T61" fmla="*/ 22 h 36"/>
                <a:gd name="T62" fmla="*/ 11 w 102"/>
                <a:gd name="T63" fmla="*/ 22 h 36"/>
                <a:gd name="T64" fmla="*/ 11 w 102"/>
                <a:gd name="T65" fmla="*/ 24 h 36"/>
                <a:gd name="T66" fmla="*/ 14 w 102"/>
                <a:gd name="T67" fmla="*/ 24 h 36"/>
                <a:gd name="T68" fmla="*/ 89 w 102"/>
                <a:gd name="T69" fmla="*/ 24 h 36"/>
                <a:gd name="T70" fmla="*/ 89 w 102"/>
                <a:gd name="T71" fmla="*/ 24 h 36"/>
                <a:gd name="T72" fmla="*/ 90 w 102"/>
                <a:gd name="T73" fmla="*/ 24 h 36"/>
                <a:gd name="T74" fmla="*/ 91 w 102"/>
                <a:gd name="T75" fmla="*/ 22 h 36"/>
                <a:gd name="T76" fmla="*/ 91 w 102"/>
                <a:gd name="T77" fmla="*/ 14 h 36"/>
                <a:gd name="T78" fmla="*/ 91 w 102"/>
                <a:gd name="T79" fmla="*/ 14 h 36"/>
                <a:gd name="T80" fmla="*/ 90 w 102"/>
                <a:gd name="T81" fmla="*/ 12 h 36"/>
                <a:gd name="T82" fmla="*/ 89 w 102"/>
                <a:gd name="T83" fmla="*/ 12 h 36"/>
                <a:gd name="T84" fmla="*/ 14 w 102"/>
                <a:gd name="T85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2" h="36">
                  <a:moveTo>
                    <a:pt x="89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8" y="35"/>
                  </a:lnTo>
                  <a:lnTo>
                    <a:pt x="3" y="32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3" y="4"/>
                  </a:lnTo>
                  <a:lnTo>
                    <a:pt x="8" y="1"/>
                  </a:lnTo>
                  <a:lnTo>
                    <a:pt x="14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93" y="1"/>
                  </a:lnTo>
                  <a:lnTo>
                    <a:pt x="98" y="4"/>
                  </a:lnTo>
                  <a:lnTo>
                    <a:pt x="101" y="8"/>
                  </a:lnTo>
                  <a:lnTo>
                    <a:pt x="102" y="14"/>
                  </a:lnTo>
                  <a:lnTo>
                    <a:pt x="102" y="22"/>
                  </a:lnTo>
                  <a:lnTo>
                    <a:pt x="102" y="22"/>
                  </a:lnTo>
                  <a:lnTo>
                    <a:pt x="101" y="28"/>
                  </a:lnTo>
                  <a:lnTo>
                    <a:pt x="98" y="32"/>
                  </a:lnTo>
                  <a:lnTo>
                    <a:pt x="93" y="35"/>
                  </a:lnTo>
                  <a:lnTo>
                    <a:pt x="89" y="36"/>
                  </a:lnTo>
                  <a:lnTo>
                    <a:pt x="89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1" y="12"/>
                  </a:lnTo>
                  <a:lnTo>
                    <a:pt x="11" y="14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4"/>
                  </a:lnTo>
                  <a:lnTo>
                    <a:pt x="14" y="24"/>
                  </a:lnTo>
                  <a:lnTo>
                    <a:pt x="89" y="24"/>
                  </a:lnTo>
                  <a:lnTo>
                    <a:pt x="89" y="24"/>
                  </a:lnTo>
                  <a:lnTo>
                    <a:pt x="90" y="24"/>
                  </a:lnTo>
                  <a:lnTo>
                    <a:pt x="91" y="22"/>
                  </a:lnTo>
                  <a:lnTo>
                    <a:pt x="91" y="14"/>
                  </a:lnTo>
                  <a:lnTo>
                    <a:pt x="91" y="14"/>
                  </a:lnTo>
                  <a:lnTo>
                    <a:pt x="90" y="12"/>
                  </a:lnTo>
                  <a:lnTo>
                    <a:pt x="89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94C4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0" name="Freeform 257">
              <a:extLst>
                <a:ext uri="{FF2B5EF4-FFF2-40B4-BE49-F238E27FC236}">
                  <a16:creationId xmlns:a16="http://schemas.microsoft.com/office/drawing/2014/main" id="{51A4F7EB-B16D-4352-BFAB-53EEE03926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0993" y="3143288"/>
              <a:ext cx="100013" cy="133352"/>
            </a:xfrm>
            <a:custGeom>
              <a:avLst/>
              <a:gdLst>
                <a:gd name="T0" fmla="*/ 6 w 126"/>
                <a:gd name="T1" fmla="*/ 167 h 167"/>
                <a:gd name="T2" fmla="*/ 6 w 126"/>
                <a:gd name="T3" fmla="*/ 167 h 167"/>
                <a:gd name="T4" fmla="*/ 4 w 126"/>
                <a:gd name="T5" fmla="*/ 166 h 167"/>
                <a:gd name="T6" fmla="*/ 3 w 126"/>
                <a:gd name="T7" fmla="*/ 165 h 167"/>
                <a:gd name="T8" fmla="*/ 1 w 126"/>
                <a:gd name="T9" fmla="*/ 164 h 167"/>
                <a:gd name="T10" fmla="*/ 0 w 126"/>
                <a:gd name="T11" fmla="*/ 161 h 167"/>
                <a:gd name="T12" fmla="*/ 0 w 126"/>
                <a:gd name="T13" fmla="*/ 161 h 167"/>
                <a:gd name="T14" fmla="*/ 1 w 126"/>
                <a:gd name="T15" fmla="*/ 142 h 167"/>
                <a:gd name="T16" fmla="*/ 4 w 126"/>
                <a:gd name="T17" fmla="*/ 125 h 167"/>
                <a:gd name="T18" fmla="*/ 8 w 126"/>
                <a:gd name="T19" fmla="*/ 107 h 167"/>
                <a:gd name="T20" fmla="*/ 14 w 126"/>
                <a:gd name="T21" fmla="*/ 92 h 167"/>
                <a:gd name="T22" fmla="*/ 21 w 126"/>
                <a:gd name="T23" fmla="*/ 77 h 167"/>
                <a:gd name="T24" fmla="*/ 29 w 126"/>
                <a:gd name="T25" fmla="*/ 65 h 167"/>
                <a:gd name="T26" fmla="*/ 38 w 126"/>
                <a:gd name="T27" fmla="*/ 52 h 167"/>
                <a:gd name="T28" fmla="*/ 48 w 126"/>
                <a:gd name="T29" fmla="*/ 42 h 167"/>
                <a:gd name="T30" fmla="*/ 57 w 126"/>
                <a:gd name="T31" fmla="*/ 31 h 167"/>
                <a:gd name="T32" fmla="*/ 67 w 126"/>
                <a:gd name="T33" fmla="*/ 23 h 167"/>
                <a:gd name="T34" fmla="*/ 77 w 126"/>
                <a:gd name="T35" fmla="*/ 16 h 167"/>
                <a:gd name="T36" fmla="*/ 87 w 126"/>
                <a:gd name="T37" fmla="*/ 10 h 167"/>
                <a:gd name="T38" fmla="*/ 97 w 126"/>
                <a:gd name="T39" fmla="*/ 6 h 167"/>
                <a:gd name="T40" fmla="*/ 105 w 126"/>
                <a:gd name="T41" fmla="*/ 2 h 167"/>
                <a:gd name="T42" fmla="*/ 113 w 126"/>
                <a:gd name="T43" fmla="*/ 1 h 167"/>
                <a:gd name="T44" fmla="*/ 121 w 126"/>
                <a:gd name="T45" fmla="*/ 0 h 167"/>
                <a:gd name="T46" fmla="*/ 121 w 126"/>
                <a:gd name="T47" fmla="*/ 0 h 167"/>
                <a:gd name="T48" fmla="*/ 122 w 126"/>
                <a:gd name="T49" fmla="*/ 0 h 167"/>
                <a:gd name="T50" fmla="*/ 125 w 126"/>
                <a:gd name="T51" fmla="*/ 1 h 167"/>
                <a:gd name="T52" fmla="*/ 126 w 126"/>
                <a:gd name="T53" fmla="*/ 4 h 167"/>
                <a:gd name="T54" fmla="*/ 126 w 126"/>
                <a:gd name="T55" fmla="*/ 6 h 167"/>
                <a:gd name="T56" fmla="*/ 126 w 126"/>
                <a:gd name="T57" fmla="*/ 6 h 167"/>
                <a:gd name="T58" fmla="*/ 126 w 126"/>
                <a:gd name="T59" fmla="*/ 8 h 167"/>
                <a:gd name="T60" fmla="*/ 125 w 126"/>
                <a:gd name="T61" fmla="*/ 9 h 167"/>
                <a:gd name="T62" fmla="*/ 122 w 126"/>
                <a:gd name="T63" fmla="*/ 10 h 167"/>
                <a:gd name="T64" fmla="*/ 121 w 126"/>
                <a:gd name="T65" fmla="*/ 12 h 167"/>
                <a:gd name="T66" fmla="*/ 121 w 126"/>
                <a:gd name="T67" fmla="*/ 12 h 167"/>
                <a:gd name="T68" fmla="*/ 114 w 126"/>
                <a:gd name="T69" fmla="*/ 12 h 167"/>
                <a:gd name="T70" fmla="*/ 107 w 126"/>
                <a:gd name="T71" fmla="*/ 14 h 167"/>
                <a:gd name="T72" fmla="*/ 100 w 126"/>
                <a:gd name="T73" fmla="*/ 17 h 167"/>
                <a:gd name="T74" fmla="*/ 92 w 126"/>
                <a:gd name="T75" fmla="*/ 21 h 167"/>
                <a:gd name="T76" fmla="*/ 83 w 126"/>
                <a:gd name="T77" fmla="*/ 27 h 167"/>
                <a:gd name="T78" fmla="*/ 74 w 126"/>
                <a:gd name="T79" fmla="*/ 32 h 167"/>
                <a:gd name="T80" fmla="*/ 65 w 126"/>
                <a:gd name="T81" fmla="*/ 40 h 167"/>
                <a:gd name="T82" fmla="*/ 56 w 126"/>
                <a:gd name="T83" fmla="*/ 50 h 167"/>
                <a:gd name="T84" fmla="*/ 48 w 126"/>
                <a:gd name="T85" fmla="*/ 60 h 167"/>
                <a:gd name="T86" fmla="*/ 39 w 126"/>
                <a:gd name="T87" fmla="*/ 70 h 167"/>
                <a:gd name="T88" fmla="*/ 31 w 126"/>
                <a:gd name="T89" fmla="*/ 83 h 167"/>
                <a:gd name="T90" fmla="*/ 24 w 126"/>
                <a:gd name="T91" fmla="*/ 97 h 167"/>
                <a:gd name="T92" fmla="*/ 20 w 126"/>
                <a:gd name="T93" fmla="*/ 111 h 167"/>
                <a:gd name="T94" fmla="*/ 15 w 126"/>
                <a:gd name="T95" fmla="*/ 127 h 167"/>
                <a:gd name="T96" fmla="*/ 13 w 126"/>
                <a:gd name="T97" fmla="*/ 143 h 167"/>
                <a:gd name="T98" fmla="*/ 12 w 126"/>
                <a:gd name="T99" fmla="*/ 161 h 167"/>
                <a:gd name="T100" fmla="*/ 12 w 126"/>
                <a:gd name="T101" fmla="*/ 161 h 167"/>
                <a:gd name="T102" fmla="*/ 12 w 126"/>
                <a:gd name="T103" fmla="*/ 164 h 167"/>
                <a:gd name="T104" fmla="*/ 11 w 126"/>
                <a:gd name="T105" fmla="*/ 165 h 167"/>
                <a:gd name="T106" fmla="*/ 8 w 126"/>
                <a:gd name="T107" fmla="*/ 166 h 167"/>
                <a:gd name="T108" fmla="*/ 6 w 126"/>
                <a:gd name="T109" fmla="*/ 167 h 167"/>
                <a:gd name="T110" fmla="*/ 6 w 126"/>
                <a:gd name="T11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6" h="167">
                  <a:moveTo>
                    <a:pt x="6" y="167"/>
                  </a:moveTo>
                  <a:lnTo>
                    <a:pt x="6" y="167"/>
                  </a:lnTo>
                  <a:lnTo>
                    <a:pt x="4" y="166"/>
                  </a:lnTo>
                  <a:lnTo>
                    <a:pt x="3" y="165"/>
                  </a:lnTo>
                  <a:lnTo>
                    <a:pt x="1" y="164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1" y="142"/>
                  </a:lnTo>
                  <a:lnTo>
                    <a:pt x="4" y="125"/>
                  </a:lnTo>
                  <a:lnTo>
                    <a:pt x="8" y="107"/>
                  </a:lnTo>
                  <a:lnTo>
                    <a:pt x="14" y="92"/>
                  </a:lnTo>
                  <a:lnTo>
                    <a:pt x="21" y="77"/>
                  </a:lnTo>
                  <a:lnTo>
                    <a:pt x="29" y="65"/>
                  </a:lnTo>
                  <a:lnTo>
                    <a:pt x="38" y="52"/>
                  </a:lnTo>
                  <a:lnTo>
                    <a:pt x="48" y="42"/>
                  </a:lnTo>
                  <a:lnTo>
                    <a:pt x="57" y="31"/>
                  </a:lnTo>
                  <a:lnTo>
                    <a:pt x="67" y="23"/>
                  </a:lnTo>
                  <a:lnTo>
                    <a:pt x="77" y="16"/>
                  </a:lnTo>
                  <a:lnTo>
                    <a:pt x="87" y="10"/>
                  </a:lnTo>
                  <a:lnTo>
                    <a:pt x="97" y="6"/>
                  </a:lnTo>
                  <a:lnTo>
                    <a:pt x="105" y="2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2" y="0"/>
                  </a:lnTo>
                  <a:lnTo>
                    <a:pt x="125" y="1"/>
                  </a:lnTo>
                  <a:lnTo>
                    <a:pt x="126" y="4"/>
                  </a:lnTo>
                  <a:lnTo>
                    <a:pt x="126" y="6"/>
                  </a:lnTo>
                  <a:lnTo>
                    <a:pt x="126" y="6"/>
                  </a:lnTo>
                  <a:lnTo>
                    <a:pt x="126" y="8"/>
                  </a:lnTo>
                  <a:lnTo>
                    <a:pt x="125" y="9"/>
                  </a:lnTo>
                  <a:lnTo>
                    <a:pt x="122" y="10"/>
                  </a:lnTo>
                  <a:lnTo>
                    <a:pt x="121" y="12"/>
                  </a:lnTo>
                  <a:lnTo>
                    <a:pt x="121" y="12"/>
                  </a:lnTo>
                  <a:lnTo>
                    <a:pt x="114" y="12"/>
                  </a:lnTo>
                  <a:lnTo>
                    <a:pt x="107" y="14"/>
                  </a:lnTo>
                  <a:lnTo>
                    <a:pt x="100" y="17"/>
                  </a:lnTo>
                  <a:lnTo>
                    <a:pt x="92" y="21"/>
                  </a:lnTo>
                  <a:lnTo>
                    <a:pt x="83" y="27"/>
                  </a:lnTo>
                  <a:lnTo>
                    <a:pt x="74" y="32"/>
                  </a:lnTo>
                  <a:lnTo>
                    <a:pt x="65" y="40"/>
                  </a:lnTo>
                  <a:lnTo>
                    <a:pt x="56" y="50"/>
                  </a:lnTo>
                  <a:lnTo>
                    <a:pt x="48" y="60"/>
                  </a:lnTo>
                  <a:lnTo>
                    <a:pt x="39" y="70"/>
                  </a:lnTo>
                  <a:lnTo>
                    <a:pt x="31" y="83"/>
                  </a:lnTo>
                  <a:lnTo>
                    <a:pt x="24" y="97"/>
                  </a:lnTo>
                  <a:lnTo>
                    <a:pt x="20" y="111"/>
                  </a:lnTo>
                  <a:lnTo>
                    <a:pt x="15" y="127"/>
                  </a:lnTo>
                  <a:lnTo>
                    <a:pt x="13" y="143"/>
                  </a:lnTo>
                  <a:lnTo>
                    <a:pt x="12" y="161"/>
                  </a:lnTo>
                  <a:lnTo>
                    <a:pt x="12" y="161"/>
                  </a:lnTo>
                  <a:lnTo>
                    <a:pt x="12" y="164"/>
                  </a:lnTo>
                  <a:lnTo>
                    <a:pt x="11" y="165"/>
                  </a:lnTo>
                  <a:lnTo>
                    <a:pt x="8" y="166"/>
                  </a:lnTo>
                  <a:lnTo>
                    <a:pt x="6" y="167"/>
                  </a:lnTo>
                  <a:lnTo>
                    <a:pt x="6" y="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94C4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6297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4D809D7-6400-468A-B3A3-69C1BEFB547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92275" y="5445125"/>
            <a:ext cx="6048375" cy="750888"/>
          </a:xfrm>
        </p:spPr>
        <p:txBody>
          <a:bodyPr/>
          <a:lstStyle>
            <a:lvl1pPr algn="ctr">
              <a:defRPr sz="2800" b="1"/>
            </a:lvl1pPr>
          </a:lstStyle>
          <a:p>
            <a:pPr lvl="0"/>
            <a:r>
              <a:rPr lang="ru-RU" altLang="en-US" noProof="0"/>
              <a:t>Click to edit Master title style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7626B30-A9FF-40B6-A19D-21DBEA6AC89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692275" y="6165850"/>
            <a:ext cx="6048375" cy="503238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 algn="ctr">
              <a:buFontTx/>
              <a:buNone/>
              <a:defRPr sz="2400" b="1">
                <a:solidFill>
                  <a:srgbClr val="080808"/>
                </a:solidFill>
              </a:defRPr>
            </a:lvl1pPr>
          </a:lstStyle>
          <a:p>
            <a:pPr lvl="0"/>
            <a:r>
              <a:rPr lang="ru-RU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63036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C4115-CFCA-4B59-9225-F50EB6247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979E5-067E-4276-A28A-E077CAF8E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6435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4FC38-C0A9-43A6-A41B-DB1757D7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2FFFE-FFB8-4FAB-AA84-2F8595C8C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21C06-A160-45CE-8267-C91E357C3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8C134-48E1-496C-95D8-8119DD965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A8F5F-D6E0-442E-9BD6-DBEA72E3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DEBBA7-E55F-404B-94EE-30BB01625E8E}" type="slidenum">
              <a:rPr kumimoji="0" lang="ru-RU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0333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BBD1-D24D-430D-9B1A-3B8F35213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E8F1C-218D-4CE0-A9A5-B1E875732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219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CA6AB-B111-4357-B99D-80BE768E8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162B4-6E99-467C-9571-2044B3A82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9049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7D0A-C67A-48A2-9F00-E29730F0C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24E11-3399-48A5-AB6C-EAFE5FC89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3198812" cy="4895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C5EC8-0654-4970-909F-056325F57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9525" y="1268413"/>
            <a:ext cx="3200400" cy="4895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76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BA6D5-1795-44A6-8EA1-F2CFF24AF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DE272-0521-4BEB-9F70-DB618BD80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14DE8-0C93-4423-9599-BAAE12B0C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8C60A5-745E-40B5-9863-5368F503F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7AE659-6954-4405-87CB-64997FF98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30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A4349-5923-447D-BE6B-803EB5A1E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752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5825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FE4A3-FB7C-4DAC-A7FC-DC5CA8BC2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2635F-F0BF-4DCF-9FC4-F9EC5FDA2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E9125-5025-4CCF-BC91-C782D7DCE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404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02263-6716-48C5-85E0-AA2A3980B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E8EF81-1409-4FE2-B1EC-7A84D01A1F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CD285-2802-4FD2-9A81-981B81432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4644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jp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5AB64DA-23C3-44D7-928E-AE6C95D4F2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476250"/>
            <a:ext cx="6048375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ru-RU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F496075-EB4F-4648-BEE2-F249A61017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6551612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1923" y="417377"/>
            <a:ext cx="64677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21923" y="1841862"/>
            <a:ext cx="6467747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21923" y="6356350"/>
            <a:ext cx="16377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32390" y="6356350"/>
            <a:ext cx="24566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61736" y="6356351"/>
            <a:ext cx="14279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569926" y="4955531"/>
            <a:ext cx="896556" cy="243296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071410" y="2569148"/>
            <a:ext cx="3888671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9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9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9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9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9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9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55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rgbClr val="E05A5A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FF30096-E2FA-4C53-8FFA-C198FACBBC31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1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8" r:id="rId2"/>
    <p:sldLayoutId id="214748366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9682055-50E6-4790-A576-C0BCC13CD6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115888"/>
            <a:ext cx="76327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5301576-697E-4C87-9A22-961FE2206D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836613"/>
            <a:ext cx="7488237" cy="561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Click to edit Master text styles</a:t>
            </a:r>
          </a:p>
          <a:p>
            <a:pPr lvl="1"/>
            <a:r>
              <a:rPr lang="ru-RU" altLang="en-US"/>
              <a:t>Second level</a:t>
            </a:r>
          </a:p>
          <a:p>
            <a:pPr lvl="0"/>
            <a:r>
              <a:rPr lang="ru-RU" altLang="en-US"/>
              <a:t>Third level</a:t>
            </a:r>
          </a:p>
          <a:p>
            <a:pPr lvl="1"/>
            <a:r>
              <a:rPr lang="ru-RU" altLang="en-US"/>
              <a:t>Fourth level</a:t>
            </a:r>
          </a:p>
          <a:p>
            <a:pPr lvl="2"/>
            <a:r>
              <a:rPr lang="ru-RU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411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rtl="0" fontAlgn="base">
        <a:spcBef>
          <a:spcPct val="0"/>
        </a:spcBef>
        <a:spcAft>
          <a:spcPct val="0"/>
        </a:spcAft>
        <a:defRPr sz="3200" kern="1200">
          <a:solidFill>
            <a:srgbClr val="080808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>
            <a:extLst>
              <a:ext uri="{FF2B5EF4-FFF2-40B4-BE49-F238E27FC236}">
                <a16:creationId xmlns:a16="http://schemas.microsoft.com/office/drawing/2014/main" id="{2D644A1E-BC19-4B0E-AF2D-0C3148B3CB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274638"/>
            <a:ext cx="68516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Click to edit Master title style</a:t>
            </a:r>
          </a:p>
        </p:txBody>
      </p:sp>
      <p:sp>
        <p:nvSpPr>
          <p:cNvPr id="359427" name="Rectangle 3">
            <a:extLst>
              <a:ext uri="{FF2B5EF4-FFF2-40B4-BE49-F238E27FC236}">
                <a16:creationId xmlns:a16="http://schemas.microsoft.com/office/drawing/2014/main" id="{52E43808-A0AF-427A-8216-AB3AFD2E70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763713" y="1600200"/>
            <a:ext cx="692308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Click to edit Master text styles</a:t>
            </a:r>
          </a:p>
          <a:p>
            <a:pPr lvl="1"/>
            <a:r>
              <a:rPr lang="ru-RU" altLang="en-US"/>
              <a:t>Second level</a:t>
            </a:r>
          </a:p>
          <a:p>
            <a:pPr lvl="2"/>
            <a:r>
              <a:rPr lang="ru-RU" altLang="en-US"/>
              <a:t>Third level</a:t>
            </a:r>
          </a:p>
          <a:p>
            <a:pPr lvl="3"/>
            <a:r>
              <a:rPr lang="ru-RU" altLang="en-US"/>
              <a:t>Fourth level</a:t>
            </a:r>
          </a:p>
          <a:p>
            <a:pPr lvl="4"/>
            <a:r>
              <a:rPr lang="ru-RU" altLang="en-US"/>
              <a:t>Fifth level</a:t>
            </a:r>
          </a:p>
        </p:txBody>
      </p:sp>
      <p:sp>
        <p:nvSpPr>
          <p:cNvPr id="359428" name="Rectangle 4">
            <a:extLst>
              <a:ext uri="{FF2B5EF4-FFF2-40B4-BE49-F238E27FC236}">
                <a16:creationId xmlns:a16="http://schemas.microsoft.com/office/drawing/2014/main" id="{F00D79A6-9E28-4E54-941E-FCC40F4A701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 altLang="en-US"/>
          </a:p>
        </p:txBody>
      </p:sp>
      <p:sp>
        <p:nvSpPr>
          <p:cNvPr id="359429" name="Rectangle 5">
            <a:extLst>
              <a:ext uri="{FF2B5EF4-FFF2-40B4-BE49-F238E27FC236}">
                <a16:creationId xmlns:a16="http://schemas.microsoft.com/office/drawing/2014/main" id="{BBC28E7C-FBC0-4A92-91DA-A35A73D7261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 altLang="en-US"/>
          </a:p>
        </p:txBody>
      </p:sp>
      <p:sp>
        <p:nvSpPr>
          <p:cNvPr id="359430" name="Rectangle 6">
            <a:extLst>
              <a:ext uri="{FF2B5EF4-FFF2-40B4-BE49-F238E27FC236}">
                <a16:creationId xmlns:a16="http://schemas.microsoft.com/office/drawing/2014/main" id="{4F85ED62-02E0-4EA4-8D40-A7379F22BFD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0EFA065-5C1E-4E6A-B051-354E7F350285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1434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0EDAA0E3-7A3A-461D-8D0D-E7557093673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56325" y="4652963"/>
            <a:ext cx="2662238" cy="1296987"/>
          </a:xfrm>
          <a:noFill/>
        </p:spPr>
        <p:txBody>
          <a:bodyPr>
            <a:noAutofit/>
          </a:bodyPr>
          <a:lstStyle/>
          <a:p>
            <a:pPr algn="l"/>
            <a:r>
              <a:rPr lang="en-IN" altLang="en-US" sz="1600" b="0" dirty="0">
                <a:solidFill>
                  <a:srgbClr val="231F20"/>
                </a:solidFill>
                <a:latin typeface="HelveticaNeueLT Pro 33 ThEx" pitchFamily="34" charset="0"/>
              </a:rPr>
              <a:t>By : Manish </a:t>
            </a:r>
            <a:r>
              <a:rPr lang="en-IN" altLang="en-US" sz="1600" b="0" dirty="0" err="1">
                <a:solidFill>
                  <a:srgbClr val="231F20"/>
                </a:solidFill>
                <a:latin typeface="HelveticaNeueLT Pro 33 ThEx" pitchFamily="34" charset="0"/>
              </a:rPr>
              <a:t>Deswal</a:t>
            </a:r>
            <a:br>
              <a:rPr lang="en-IN" altLang="en-US" sz="1600" b="0" dirty="0">
                <a:solidFill>
                  <a:srgbClr val="231F20"/>
                </a:solidFill>
                <a:latin typeface="HelveticaNeueLT Pro 33 ThEx" pitchFamily="34" charset="0"/>
              </a:rPr>
            </a:br>
            <a:r>
              <a:rPr lang="en-IN" altLang="en-US" sz="1600" b="0" dirty="0">
                <a:solidFill>
                  <a:srgbClr val="231F20"/>
                </a:solidFill>
                <a:latin typeface="HelveticaNeueLT Pro 33 ThEx" pitchFamily="34" charset="0"/>
              </a:rPr>
              <a:t>SID : 19968562</a:t>
            </a:r>
            <a:br>
              <a:rPr lang="en-IN" altLang="en-US" sz="1600" b="0" dirty="0">
                <a:solidFill>
                  <a:srgbClr val="231F20"/>
                </a:solidFill>
                <a:latin typeface="HelveticaNeueLT Pro 33 ThEx" pitchFamily="34" charset="0"/>
              </a:rPr>
            </a:br>
            <a:r>
              <a:rPr lang="en-IN" altLang="en-US" sz="1600" b="0" dirty="0">
                <a:solidFill>
                  <a:srgbClr val="231F20"/>
                </a:solidFill>
                <a:latin typeface="HelveticaNeueLT Pro 33 ThEx" pitchFamily="34" charset="0"/>
              </a:rPr>
              <a:t>Session : Data Science Q4 2020</a:t>
            </a:r>
            <a:endParaRPr lang="uk-UA" altLang="en-US" sz="1600" b="0" dirty="0">
              <a:solidFill>
                <a:srgbClr val="231F20"/>
              </a:solidFill>
              <a:latin typeface="HelveticaNeueLT Pro 33 ThEx" pitchFamily="34" charset="0"/>
            </a:endParaRP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D35BAF49-26A2-44B7-A564-9E1790CFB6F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83300" y="1125538"/>
            <a:ext cx="2376488" cy="2519486"/>
          </a:xfrm>
        </p:spPr>
        <p:txBody>
          <a:bodyPr>
            <a:noAutofit/>
          </a:bodyPr>
          <a:lstStyle/>
          <a:p>
            <a:r>
              <a:rPr lang="en-IN" dirty="0"/>
              <a:t>Analysing Wheat Seeds Dataset with Machine Learning</a:t>
            </a:r>
          </a:p>
          <a:p>
            <a:pPr algn="l"/>
            <a:endParaRPr lang="uk-UA" altLang="en-US" sz="1000" u="sng" dirty="0">
              <a:solidFill>
                <a:srgbClr val="231F20"/>
              </a:solidFill>
              <a:latin typeface="HelveticaNeueLT Pro 33 ThEx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52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342FAC23-3782-4C97-AAF1-06CA4311EC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2170" y="856180"/>
            <a:ext cx="3420438" cy="1128068"/>
          </a:xfrm>
        </p:spPr>
        <p:txBody>
          <a:bodyPr anchor="ctr">
            <a:normAutofit/>
          </a:bodyPr>
          <a:lstStyle/>
          <a:p>
            <a:r>
              <a:rPr lang="en-IN" sz="3500" u="sng" dirty="0">
                <a:solidFill>
                  <a:schemeClr val="bg2"/>
                </a:solidFill>
              </a:rPr>
              <a:t>Kernel PCA</a:t>
            </a:r>
            <a:endParaRPr lang="en-IN" sz="3500" dirty="0">
              <a:solidFill>
                <a:schemeClr val="bg2"/>
              </a:solidFill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266396" cy="673460"/>
            <a:chOff x="0" y="823811"/>
            <a:chExt cx="355196" cy="673460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813" y="2090569"/>
            <a:ext cx="32232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157CB32C-B83E-413E-8870-ACE4245471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3039" y="2330505"/>
            <a:ext cx="3419569" cy="3979585"/>
          </a:xfrm>
        </p:spPr>
        <p:txBody>
          <a:bodyPr anchor="ctr">
            <a:normAutofit/>
          </a:bodyPr>
          <a:lstStyle/>
          <a:p>
            <a:endParaRPr lang="en-US" altLang="ko-KR" sz="1700" dirty="0">
              <a:solidFill>
                <a:schemeClr val="bg2"/>
              </a:solidFill>
              <a:latin typeface="Verdana" panose="020B0604030504040204" pitchFamily="34" charset="0"/>
              <a:ea typeface="굴림" panose="020B0503020000020004" pitchFamily="34" charset="-127"/>
            </a:endParaRPr>
          </a:p>
          <a:p>
            <a:r>
              <a:rPr lang="en-IN" sz="1700" dirty="0">
                <a:solidFill>
                  <a:schemeClr val="bg2"/>
                </a:solidFill>
              </a:rPr>
              <a:t>Kernel PCA is a version of PCA where the data is mapped to a higher dimension using the kernel trick. </a:t>
            </a:r>
            <a:endParaRPr lang="uk-UA" altLang="en-US" sz="1700" dirty="0">
              <a:solidFill>
                <a:schemeClr val="bg2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4357" y="513853"/>
            <a:ext cx="4507025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42975B4A-8F8D-4452-AF45-7FD0D91FF8D3}"/>
              </a:ext>
            </a:extLst>
          </p:cNvPr>
          <p:cNvPicPr/>
          <p:nvPr/>
        </p:nvPicPr>
        <p:blipFill rotWithShape="1">
          <a:blip r:embed="rId3"/>
          <a:srcRect l="19463" r="16707" b="-2"/>
          <a:stretch/>
        </p:blipFill>
        <p:spPr>
          <a:xfrm>
            <a:off x="4483341" y="799352"/>
            <a:ext cx="4069057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069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8943" y="1083174"/>
            <a:ext cx="5810726" cy="761650"/>
          </a:xfrm>
        </p:spPr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8943" y="1844824"/>
            <a:ext cx="5810726" cy="5013176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dirty="0"/>
              <a:t>linear kernel SVM performed best among all other techniques discussed.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dirty="0"/>
              <a:t>The data seems to perform better on linear algorithms than nonlinear algorithms hence data can be almost linearly separable.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dirty="0"/>
              <a:t>The Rosa variety is better recognized whereas Kama variety and Canadian variety are less successfully predicted.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dirty="0"/>
              <a:t>Asymmetry coefficient and Compactness are least contributing across all classes and least related to other parameters. 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dirty="0"/>
              <a:t>The data reduced to 2 dimensions after applying the Principal Component Analysis produced same accuracy with </a:t>
            </a:r>
            <a:r>
              <a:rPr lang="en-IN"/>
              <a:t>linear kernel SVM.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55534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91352" y="799217"/>
            <a:ext cx="2200313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9811061B-4407-4659-8B14-5D89C125B7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5214" y="1204108"/>
            <a:ext cx="2002054" cy="1781175"/>
          </a:xfrm>
        </p:spPr>
        <p:txBody>
          <a:bodyPr>
            <a:normAutofit/>
          </a:bodyPr>
          <a:lstStyle/>
          <a:p>
            <a:r>
              <a:rPr lang="en-US" altLang="en-US" sz="2800">
                <a:solidFill>
                  <a:srgbClr val="FFFFFF"/>
                </a:solidFill>
                <a:latin typeface="HelveticaNeueLT Pro 33 ThEx" pitchFamily="34" charset="0"/>
              </a:rPr>
              <a:t>About the Dataset</a:t>
            </a:r>
            <a:endParaRPr lang="uk-UA" altLang="en-US" sz="2800">
              <a:solidFill>
                <a:srgbClr val="FFFFFF"/>
              </a:solidFill>
              <a:latin typeface="HelveticaNeueLT Pro 33 ThEx" pitchFamily="34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1BF24B3E-81FD-410B-B117-88916AA08D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512" y="3355130"/>
            <a:ext cx="3317064" cy="242733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HelveticaNeueLT Pro 33 ThEx" pitchFamily="34" charset="0"/>
              </a:rPr>
              <a:t>The dataset contains measurements of geometrical properties of kernels belonging to three different varieties of wheat Kama, Rosa and Canadian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HelveticaNeueLT Pro 33 ThEx" pitchFamily="34" charset="0"/>
              </a:rPr>
              <a:t>The data set contains seven real-valued attributes, one categorical attribute and total of 210 observations and can be used for the tasks of classification and cluster analysis</a:t>
            </a:r>
            <a:endParaRPr lang="uk-UA" altLang="en-US" sz="1800" dirty="0">
              <a:latin typeface="HelveticaNeueLT Pro 33 ThEx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377FAD2-5DC6-4AEC-90EA-D938BBF2F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688952"/>
              </p:ext>
            </p:extLst>
          </p:nvPr>
        </p:nvGraphicFramePr>
        <p:xfrm>
          <a:off x="3496576" y="1693130"/>
          <a:ext cx="5177793" cy="35819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95172">
                  <a:extLst>
                    <a:ext uri="{9D8B030D-6E8A-4147-A177-3AD203B41FA5}">
                      <a16:colId xmlns:a16="http://schemas.microsoft.com/office/drawing/2014/main" val="2362778504"/>
                    </a:ext>
                  </a:extLst>
                </a:gridCol>
                <a:gridCol w="1682621">
                  <a:extLst>
                    <a:ext uri="{9D8B030D-6E8A-4147-A177-3AD203B41FA5}">
                      <a16:colId xmlns:a16="http://schemas.microsoft.com/office/drawing/2014/main" val="1501328882"/>
                    </a:ext>
                  </a:extLst>
                </a:gridCol>
              </a:tblGrid>
              <a:tr h="339950">
                <a:tc>
                  <a:txBody>
                    <a:bodyPr/>
                    <a:lstStyle/>
                    <a:p>
                      <a:pPr marL="6350" marR="27305" indent="-6350" algn="just">
                        <a:lnSpc>
                          <a:spcPct val="102000"/>
                        </a:lnSpc>
                        <a:spcAft>
                          <a:spcPts val="25"/>
                        </a:spcAft>
                      </a:pPr>
                      <a:r>
                        <a:rPr lang="en-IN" sz="1900" u="sng">
                          <a:effectLst/>
                        </a:rPr>
                        <a:t>Attribute</a:t>
                      </a:r>
                      <a:endParaRPr lang="en-IN" sz="1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570" marR="127570" marT="0" marB="0"/>
                </a:tc>
                <a:tc>
                  <a:txBody>
                    <a:bodyPr/>
                    <a:lstStyle/>
                    <a:p>
                      <a:pPr marL="6350" marR="27305" indent="-6350" algn="just">
                        <a:lnSpc>
                          <a:spcPct val="102000"/>
                        </a:lnSpc>
                        <a:spcAft>
                          <a:spcPts val="25"/>
                        </a:spcAft>
                      </a:pPr>
                      <a:r>
                        <a:rPr lang="en-IN" sz="1900" u="sng">
                          <a:effectLst/>
                        </a:rPr>
                        <a:t>Data Type</a:t>
                      </a:r>
                      <a:endParaRPr lang="en-IN" sz="1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570" marR="127570" marT="0" marB="0"/>
                </a:tc>
                <a:extLst>
                  <a:ext uri="{0D108BD9-81ED-4DB2-BD59-A6C34878D82A}">
                    <a16:rowId xmlns:a16="http://schemas.microsoft.com/office/drawing/2014/main" val="2301106623"/>
                  </a:ext>
                </a:extLst>
              </a:tr>
              <a:tr h="339950">
                <a:tc>
                  <a:txBody>
                    <a:bodyPr/>
                    <a:lstStyle/>
                    <a:p>
                      <a:pPr marL="6350" marR="27305" indent="-6350" algn="just">
                        <a:lnSpc>
                          <a:spcPct val="102000"/>
                        </a:lnSpc>
                        <a:spcAft>
                          <a:spcPts val="25"/>
                        </a:spcAft>
                      </a:pPr>
                      <a:r>
                        <a:rPr lang="en-IN" sz="1900">
                          <a:effectLst/>
                        </a:rPr>
                        <a:t>Area, A</a:t>
                      </a:r>
                      <a:endParaRPr lang="en-IN" sz="1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570" marR="127570" marT="0" marB="0"/>
                </a:tc>
                <a:tc>
                  <a:txBody>
                    <a:bodyPr/>
                    <a:lstStyle/>
                    <a:p>
                      <a:pPr marL="6350" marR="27305" indent="-6350" algn="just">
                        <a:lnSpc>
                          <a:spcPct val="102000"/>
                        </a:lnSpc>
                        <a:spcAft>
                          <a:spcPts val="25"/>
                        </a:spcAft>
                      </a:pPr>
                      <a:r>
                        <a:rPr lang="en-IN" sz="1900">
                          <a:effectLst/>
                        </a:rPr>
                        <a:t>Real</a:t>
                      </a:r>
                      <a:endParaRPr lang="en-IN" sz="1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570" marR="127570" marT="0" marB="0"/>
                </a:tc>
                <a:extLst>
                  <a:ext uri="{0D108BD9-81ED-4DB2-BD59-A6C34878D82A}">
                    <a16:rowId xmlns:a16="http://schemas.microsoft.com/office/drawing/2014/main" val="3705431998"/>
                  </a:ext>
                </a:extLst>
              </a:tr>
              <a:tr h="339950">
                <a:tc>
                  <a:txBody>
                    <a:bodyPr/>
                    <a:lstStyle/>
                    <a:p>
                      <a:pPr marL="6350" marR="27305" indent="-6350" algn="just">
                        <a:lnSpc>
                          <a:spcPct val="102000"/>
                        </a:lnSpc>
                        <a:spcAft>
                          <a:spcPts val="25"/>
                        </a:spcAft>
                      </a:pPr>
                      <a:r>
                        <a:rPr lang="en-IN" sz="1900">
                          <a:effectLst/>
                        </a:rPr>
                        <a:t>Perimeter, P</a:t>
                      </a:r>
                      <a:endParaRPr lang="en-IN" sz="1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570" marR="127570" marT="0" marB="0"/>
                </a:tc>
                <a:tc>
                  <a:txBody>
                    <a:bodyPr/>
                    <a:lstStyle/>
                    <a:p>
                      <a:pPr marL="6350" marR="27305" indent="-6350" algn="just">
                        <a:lnSpc>
                          <a:spcPct val="102000"/>
                        </a:lnSpc>
                        <a:spcAft>
                          <a:spcPts val="25"/>
                        </a:spcAft>
                      </a:pPr>
                      <a:r>
                        <a:rPr lang="en-IN" sz="1900">
                          <a:effectLst/>
                        </a:rPr>
                        <a:t>Real</a:t>
                      </a:r>
                      <a:endParaRPr lang="en-IN" sz="1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570" marR="127570" marT="0" marB="0"/>
                </a:tc>
                <a:extLst>
                  <a:ext uri="{0D108BD9-81ED-4DB2-BD59-A6C34878D82A}">
                    <a16:rowId xmlns:a16="http://schemas.microsoft.com/office/drawing/2014/main" val="3451001361"/>
                  </a:ext>
                </a:extLst>
              </a:tr>
              <a:tr h="339950">
                <a:tc>
                  <a:txBody>
                    <a:bodyPr/>
                    <a:lstStyle/>
                    <a:p>
                      <a:pPr marL="6350" marR="27305" indent="-6350" algn="just">
                        <a:lnSpc>
                          <a:spcPct val="102000"/>
                        </a:lnSpc>
                        <a:spcAft>
                          <a:spcPts val="25"/>
                        </a:spcAft>
                      </a:pPr>
                      <a:r>
                        <a:rPr lang="en-IN" sz="1900">
                          <a:effectLst/>
                        </a:rPr>
                        <a:t>Compactness C = 4*pi*A/P^2,</a:t>
                      </a:r>
                      <a:endParaRPr lang="en-IN" sz="1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570" marR="127570" marT="0" marB="0"/>
                </a:tc>
                <a:tc>
                  <a:txBody>
                    <a:bodyPr/>
                    <a:lstStyle/>
                    <a:p>
                      <a:pPr marL="6350" marR="27305" indent="-6350" algn="just">
                        <a:lnSpc>
                          <a:spcPct val="102000"/>
                        </a:lnSpc>
                        <a:spcAft>
                          <a:spcPts val="25"/>
                        </a:spcAft>
                      </a:pPr>
                      <a:r>
                        <a:rPr lang="en-IN" sz="1900">
                          <a:effectLst/>
                        </a:rPr>
                        <a:t>Real</a:t>
                      </a:r>
                      <a:endParaRPr lang="en-IN" sz="1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570" marR="127570" marT="0" marB="0"/>
                </a:tc>
                <a:extLst>
                  <a:ext uri="{0D108BD9-81ED-4DB2-BD59-A6C34878D82A}">
                    <a16:rowId xmlns:a16="http://schemas.microsoft.com/office/drawing/2014/main" val="1053281610"/>
                  </a:ext>
                </a:extLst>
              </a:tr>
              <a:tr h="339950">
                <a:tc>
                  <a:txBody>
                    <a:bodyPr/>
                    <a:lstStyle/>
                    <a:p>
                      <a:pPr marL="6350" marR="27305" indent="-6350" algn="just">
                        <a:lnSpc>
                          <a:spcPct val="102000"/>
                        </a:lnSpc>
                        <a:spcAft>
                          <a:spcPts val="25"/>
                        </a:spcAft>
                      </a:pPr>
                      <a:r>
                        <a:rPr lang="en-IN" sz="1900">
                          <a:effectLst/>
                        </a:rPr>
                        <a:t>Length of kernel</a:t>
                      </a:r>
                      <a:endParaRPr lang="en-IN" sz="1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570" marR="127570" marT="0" marB="0"/>
                </a:tc>
                <a:tc>
                  <a:txBody>
                    <a:bodyPr/>
                    <a:lstStyle/>
                    <a:p>
                      <a:pPr marL="6350" marR="27305" indent="-6350" algn="just">
                        <a:lnSpc>
                          <a:spcPct val="102000"/>
                        </a:lnSpc>
                        <a:spcAft>
                          <a:spcPts val="25"/>
                        </a:spcAft>
                      </a:pPr>
                      <a:r>
                        <a:rPr lang="en-IN" sz="1900">
                          <a:effectLst/>
                        </a:rPr>
                        <a:t>Real</a:t>
                      </a:r>
                      <a:endParaRPr lang="en-IN" sz="1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570" marR="127570" marT="0" marB="0"/>
                </a:tc>
                <a:extLst>
                  <a:ext uri="{0D108BD9-81ED-4DB2-BD59-A6C34878D82A}">
                    <a16:rowId xmlns:a16="http://schemas.microsoft.com/office/drawing/2014/main" val="1565751531"/>
                  </a:ext>
                </a:extLst>
              </a:tr>
              <a:tr h="339950">
                <a:tc>
                  <a:txBody>
                    <a:bodyPr/>
                    <a:lstStyle/>
                    <a:p>
                      <a:pPr marL="6350" marR="27305" indent="-6350" algn="just">
                        <a:lnSpc>
                          <a:spcPct val="102000"/>
                        </a:lnSpc>
                        <a:spcAft>
                          <a:spcPts val="25"/>
                        </a:spcAft>
                      </a:pPr>
                      <a:r>
                        <a:rPr lang="en-IN" sz="1900">
                          <a:effectLst/>
                        </a:rPr>
                        <a:t>Width of kernel</a:t>
                      </a:r>
                      <a:endParaRPr lang="en-IN" sz="1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570" marR="127570" marT="0" marB="0"/>
                </a:tc>
                <a:tc>
                  <a:txBody>
                    <a:bodyPr/>
                    <a:lstStyle/>
                    <a:p>
                      <a:pPr marL="6350" marR="27305" indent="-6350" algn="just">
                        <a:lnSpc>
                          <a:spcPct val="102000"/>
                        </a:lnSpc>
                        <a:spcAft>
                          <a:spcPts val="25"/>
                        </a:spcAft>
                      </a:pPr>
                      <a:r>
                        <a:rPr lang="en-IN" sz="1900">
                          <a:effectLst/>
                        </a:rPr>
                        <a:t>Real</a:t>
                      </a:r>
                      <a:endParaRPr lang="en-IN" sz="1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570" marR="127570" marT="0" marB="0"/>
                </a:tc>
                <a:extLst>
                  <a:ext uri="{0D108BD9-81ED-4DB2-BD59-A6C34878D82A}">
                    <a16:rowId xmlns:a16="http://schemas.microsoft.com/office/drawing/2014/main" val="3924235388"/>
                  </a:ext>
                </a:extLst>
              </a:tr>
              <a:tr h="339950">
                <a:tc>
                  <a:txBody>
                    <a:bodyPr/>
                    <a:lstStyle/>
                    <a:p>
                      <a:pPr marL="6350" marR="27305" indent="-6350" algn="just">
                        <a:lnSpc>
                          <a:spcPct val="102000"/>
                        </a:lnSpc>
                        <a:spcAft>
                          <a:spcPts val="25"/>
                        </a:spcAft>
                      </a:pPr>
                      <a:r>
                        <a:rPr lang="en-IN" sz="1900">
                          <a:effectLst/>
                        </a:rPr>
                        <a:t>Asymmetry coefficient</a:t>
                      </a:r>
                      <a:endParaRPr lang="en-IN" sz="1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570" marR="127570" marT="0" marB="0"/>
                </a:tc>
                <a:tc>
                  <a:txBody>
                    <a:bodyPr/>
                    <a:lstStyle/>
                    <a:p>
                      <a:pPr marL="6350" marR="27305" indent="-6350" algn="just">
                        <a:lnSpc>
                          <a:spcPct val="102000"/>
                        </a:lnSpc>
                        <a:spcAft>
                          <a:spcPts val="25"/>
                        </a:spcAft>
                      </a:pPr>
                      <a:r>
                        <a:rPr lang="en-IN" sz="1900">
                          <a:effectLst/>
                        </a:rPr>
                        <a:t>Real</a:t>
                      </a:r>
                      <a:endParaRPr lang="en-IN" sz="1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570" marR="127570" marT="0" marB="0"/>
                </a:tc>
                <a:extLst>
                  <a:ext uri="{0D108BD9-81ED-4DB2-BD59-A6C34878D82A}">
                    <a16:rowId xmlns:a16="http://schemas.microsoft.com/office/drawing/2014/main" val="1731858344"/>
                  </a:ext>
                </a:extLst>
              </a:tr>
              <a:tr h="339950">
                <a:tc>
                  <a:txBody>
                    <a:bodyPr/>
                    <a:lstStyle/>
                    <a:p>
                      <a:pPr marL="6350" marR="27305" indent="-6350" algn="just">
                        <a:lnSpc>
                          <a:spcPct val="102000"/>
                        </a:lnSpc>
                        <a:spcAft>
                          <a:spcPts val="25"/>
                        </a:spcAft>
                      </a:pPr>
                      <a:r>
                        <a:rPr lang="en-IN" sz="1900">
                          <a:effectLst/>
                        </a:rPr>
                        <a:t>Length of kernel groove</a:t>
                      </a:r>
                      <a:endParaRPr lang="en-IN" sz="1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570" marR="127570" marT="0" marB="0"/>
                </a:tc>
                <a:tc>
                  <a:txBody>
                    <a:bodyPr/>
                    <a:lstStyle/>
                    <a:p>
                      <a:pPr marL="6350" marR="27305" indent="-6350" algn="just">
                        <a:lnSpc>
                          <a:spcPct val="102000"/>
                        </a:lnSpc>
                        <a:spcAft>
                          <a:spcPts val="25"/>
                        </a:spcAft>
                      </a:pPr>
                      <a:r>
                        <a:rPr lang="en-IN" sz="1900">
                          <a:effectLst/>
                        </a:rPr>
                        <a:t>Real</a:t>
                      </a:r>
                      <a:endParaRPr lang="en-IN" sz="1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570" marR="127570" marT="0" marB="0"/>
                </a:tc>
                <a:extLst>
                  <a:ext uri="{0D108BD9-81ED-4DB2-BD59-A6C34878D82A}">
                    <a16:rowId xmlns:a16="http://schemas.microsoft.com/office/drawing/2014/main" val="3930489116"/>
                  </a:ext>
                </a:extLst>
              </a:tr>
              <a:tr h="629108">
                <a:tc>
                  <a:txBody>
                    <a:bodyPr/>
                    <a:lstStyle/>
                    <a:p>
                      <a:pPr marL="6350" marR="27305" indent="-6350" algn="just">
                        <a:lnSpc>
                          <a:spcPct val="102000"/>
                        </a:lnSpc>
                        <a:spcAft>
                          <a:spcPts val="25"/>
                        </a:spcAft>
                      </a:pPr>
                      <a:r>
                        <a:rPr lang="en-IN" sz="1900">
                          <a:effectLst/>
                        </a:rPr>
                        <a:t>Class (1 = Kama, 2 = Rosa, 3= Canadian)</a:t>
                      </a:r>
                      <a:endParaRPr lang="en-IN" sz="1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570" marR="127570" marT="0" marB="0"/>
                </a:tc>
                <a:tc>
                  <a:txBody>
                    <a:bodyPr/>
                    <a:lstStyle/>
                    <a:p>
                      <a:pPr marL="6350" marR="27305" indent="-6350" algn="just">
                        <a:lnSpc>
                          <a:spcPct val="102000"/>
                        </a:lnSpc>
                        <a:spcAft>
                          <a:spcPts val="25"/>
                        </a:spcAft>
                      </a:pPr>
                      <a:r>
                        <a:rPr lang="en-IN" sz="1900" dirty="0">
                          <a:effectLst/>
                        </a:rPr>
                        <a:t>Categorical</a:t>
                      </a:r>
                      <a:endParaRPr lang="en-IN" sz="19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570" marR="127570" marT="0" marB="0"/>
                </a:tc>
                <a:extLst>
                  <a:ext uri="{0D108BD9-81ED-4DB2-BD59-A6C34878D82A}">
                    <a16:rowId xmlns:a16="http://schemas.microsoft.com/office/drawing/2014/main" val="3490781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6535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>
            <a:extLst>
              <a:ext uri="{FF2B5EF4-FFF2-40B4-BE49-F238E27FC236}">
                <a16:creationId xmlns:a16="http://schemas.microsoft.com/office/drawing/2014/main" id="{B5A0FCD3-5F3D-4C5B-85BB-82E03C0196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Pre-Processing</a:t>
            </a:r>
            <a:br>
              <a:rPr lang="en-IN" dirty="0"/>
            </a:br>
            <a:endParaRPr lang="en-US" altLang="en-US" dirty="0">
              <a:latin typeface="HelveticaNeueLT Pro 33 ThEx" pitchFamily="34" charset="0"/>
            </a:endParaRPr>
          </a:p>
        </p:txBody>
      </p:sp>
      <p:sp>
        <p:nvSpPr>
          <p:cNvPr id="364547" name="Rectangle 3">
            <a:extLst>
              <a:ext uri="{FF2B5EF4-FFF2-40B4-BE49-F238E27FC236}">
                <a16:creationId xmlns:a16="http://schemas.microsoft.com/office/drawing/2014/main" id="{993E6C58-14D2-497F-ADA6-181503143E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35150" y="2996952"/>
            <a:ext cx="6851650" cy="3129211"/>
          </a:xfrm>
        </p:spPr>
        <p:txBody>
          <a:bodyPr/>
          <a:lstStyle/>
          <a:p>
            <a:r>
              <a:rPr lang="en-US" altLang="en-US" dirty="0">
                <a:latin typeface="HelveticaNeueLT Pro 33 ThEx" pitchFamily="34" charset="0"/>
              </a:rPr>
              <a:t>Handling Missing Data</a:t>
            </a:r>
          </a:p>
          <a:p>
            <a:r>
              <a:rPr lang="en-US" altLang="en-US" dirty="0">
                <a:latin typeface="HelveticaNeueLT Pro 33 ThEx" pitchFamily="34" charset="0"/>
              </a:rPr>
              <a:t>Handling Categorical Data</a:t>
            </a:r>
          </a:p>
          <a:p>
            <a:r>
              <a:rPr lang="en-US" altLang="en-US" dirty="0">
                <a:latin typeface="HelveticaNeueLT Pro 33 ThEx" pitchFamily="34" charset="0"/>
              </a:rPr>
              <a:t>Feature Scaling</a:t>
            </a:r>
          </a:p>
          <a:p>
            <a:r>
              <a:rPr lang="en-US" altLang="en-US" dirty="0">
                <a:latin typeface="HelveticaNeueLT Pro 33 ThEx" pitchFamily="34" charset="0"/>
              </a:rPr>
              <a:t>Train/Test Split (Validation set)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5DCEA3-2E0F-4CD5-BDB0-DDEA8B7C9927}"/>
              </a:ext>
            </a:extLst>
          </p:cNvPr>
          <p:cNvSpPr txBox="1"/>
          <p:nvPr/>
        </p:nvSpPr>
        <p:spPr>
          <a:xfrm>
            <a:off x="2051720" y="1628800"/>
            <a:ext cx="60486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Preparing the data for input into the machine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2727476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>
            <a:extLst>
              <a:ext uri="{FF2B5EF4-FFF2-40B4-BE49-F238E27FC236}">
                <a16:creationId xmlns:a16="http://schemas.microsoft.com/office/drawing/2014/main" id="{C6E2D9FE-C558-4392-902D-9993F8DC4B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117475"/>
            <a:ext cx="7056438" cy="719138"/>
          </a:xfrm>
        </p:spPr>
        <p:txBody>
          <a:bodyPr/>
          <a:lstStyle/>
          <a:p>
            <a:r>
              <a:rPr lang="en-US" altLang="en-US" b="1">
                <a:solidFill>
                  <a:schemeClr val="tx1"/>
                </a:solidFill>
              </a:rPr>
              <a:t>Ranking Features by Importance/Feature Selection</a:t>
            </a:r>
            <a:endParaRPr lang="en-US" altLang="en-US" b="1" dirty="0">
              <a:solidFill>
                <a:schemeClr val="tx1"/>
              </a:solidFill>
            </a:endParaRPr>
          </a:p>
        </p:txBody>
      </p:sp>
      <p:sp>
        <p:nvSpPr>
          <p:cNvPr id="277507" name="Rectangle 3">
            <a:extLst>
              <a:ext uri="{FF2B5EF4-FFF2-40B4-BE49-F238E27FC236}">
                <a16:creationId xmlns:a16="http://schemas.microsoft.com/office/drawing/2014/main" id="{61D8F8A2-4D2F-4D39-9EEE-D38D5F23D6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8175" y="909638"/>
            <a:ext cx="7056438" cy="5832475"/>
          </a:xfrm>
        </p:spPr>
        <p:txBody>
          <a:bodyPr/>
          <a:lstStyle/>
          <a:p>
            <a:endParaRPr lang="en-US" altLang="en-US" dirty="0">
              <a:solidFill>
                <a:schemeClr val="bg2"/>
              </a:solidFill>
            </a:endParaRPr>
          </a:p>
          <a:p>
            <a:r>
              <a:rPr lang="en-US" altLang="en-US" dirty="0">
                <a:solidFill>
                  <a:schemeClr val="bg2"/>
                </a:solidFill>
              </a:rPr>
              <a:t>Ranking parameters according to contribution to output using Learning Vector Quantization (LVQ) model.</a:t>
            </a:r>
          </a:p>
          <a:p>
            <a:endParaRPr lang="en-US" altLang="en-US" dirty="0">
              <a:solidFill>
                <a:schemeClr val="bg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565492-0B60-40B9-949B-D2BD92E2E57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483768" y="3041160"/>
            <a:ext cx="5544616" cy="348418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7C5B-A9BA-45D4-AB6C-21E22D7C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Techniques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89F17D-2A60-4CBE-B2DB-CF7C6B2BB81D}"/>
              </a:ext>
            </a:extLst>
          </p:cNvPr>
          <p:cNvSpPr txBox="1"/>
          <p:nvPr/>
        </p:nvSpPr>
        <p:spPr>
          <a:xfrm>
            <a:off x="683568" y="4941168"/>
            <a:ext cx="7488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Supervised learning is a type of machine learning algorithm that uses a known dataset (called the training dataset) to make predictions. In supervised learning, we are given a data set and already know what our correct output should look like, having the idea that there is a relationship between the input and the output. It is basically categorized in two types: "regression" and "classification".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9109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Support Vector Machines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1923" y="1628799"/>
            <a:ext cx="6467747" cy="481182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Linear kernel. Accuracy = </a:t>
            </a:r>
            <a:r>
              <a:rPr lang="en-IN" dirty="0"/>
              <a:t>92.85714 %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Radial kernel. Accuracy = </a:t>
            </a:r>
            <a:r>
              <a:rPr lang="en-IN" dirty="0"/>
              <a:t>95.2381 %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Model Evaluation using K-fold cross Validation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Mean Accuracy Linear SVM : 93.51716%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Mean Accuracy Kernel SVM :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91.19199 %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/>
              <a:t>Improving model performance using Grid Search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Optimal value for the Penalty Parameter C = 1 for both linear and kernel SVM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491AA0-7F8A-49E5-AA39-9CB63FC1F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810" y="1944573"/>
            <a:ext cx="1526134" cy="10081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7F9065-11BD-4C80-ABDD-360F7C484BC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41810" y="3429000"/>
            <a:ext cx="1526134" cy="100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881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i="1" dirty="0"/>
              <a:t>Decision Trees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9"/>
          </p:nvPr>
        </p:nvSpPr>
        <p:spPr>
          <a:xfrm>
            <a:off x="4101745" y="1427078"/>
            <a:ext cx="4608512" cy="950141"/>
          </a:xfrm>
        </p:spPr>
        <p:txBody>
          <a:bodyPr/>
          <a:lstStyle/>
          <a:p>
            <a:r>
              <a:rPr lang="en-US" sz="2000" dirty="0">
                <a:solidFill>
                  <a:schemeClr val="accent5"/>
                </a:solidFill>
              </a:rPr>
              <a:t>Accuracy </a:t>
            </a:r>
            <a:r>
              <a:rPr lang="en-IN" sz="2000" dirty="0">
                <a:solidFill>
                  <a:schemeClr val="accent5"/>
                </a:solidFill>
              </a:rPr>
              <a:t>= </a:t>
            </a:r>
            <a:r>
              <a:rPr lang="en-IN" sz="2000" dirty="0"/>
              <a:t>95.238 %</a:t>
            </a:r>
          </a:p>
          <a:p>
            <a:r>
              <a:rPr lang="en-IN" sz="2000" dirty="0">
                <a:solidFill>
                  <a:schemeClr val="accent5"/>
                </a:solidFill>
              </a:rPr>
              <a:t>Mean accuracy using k fold cross validation = </a:t>
            </a:r>
            <a:r>
              <a:rPr lang="en-IN" sz="2000" dirty="0"/>
              <a:t>88.095 %</a:t>
            </a:r>
            <a:endParaRPr lang="en-US" sz="2000" dirty="0">
              <a:solidFill>
                <a:schemeClr val="accent5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0"/>
          </p:nvPr>
        </p:nvSpPr>
        <p:spPr>
          <a:xfrm>
            <a:off x="4074951" y="2201188"/>
            <a:ext cx="4608512" cy="3563460"/>
          </a:xfrm>
        </p:spPr>
        <p:txBody>
          <a:bodyPr/>
          <a:lstStyle/>
          <a:p>
            <a:endParaRPr lang="en-US" sz="1200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4EF75D-96AB-4CE2-B488-84BA43711D8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35363" y="3132170"/>
            <a:ext cx="3041650" cy="28660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E24B96-F129-4C8F-9503-753A7CEC18CB}"/>
              </a:ext>
            </a:extLst>
          </p:cNvPr>
          <p:cNvSpPr txBox="1"/>
          <p:nvPr/>
        </p:nvSpPr>
        <p:spPr>
          <a:xfrm>
            <a:off x="4283968" y="2421585"/>
            <a:ext cx="2953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Pruned decision Tree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8368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>
            <a:extLst>
              <a:ext uri="{FF2B5EF4-FFF2-40B4-BE49-F238E27FC236}">
                <a16:creationId xmlns:a16="http://schemas.microsoft.com/office/drawing/2014/main" id="{590D4FAC-E1A8-49A3-A1F3-7368B98683C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7504" y="5373216"/>
            <a:ext cx="8928992" cy="136815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0" dirty="0">
                <a:latin typeface="+mj-lt"/>
                <a:cs typeface="Aldhabi" panose="020B0604020202020204" pitchFamily="2" charset="-78"/>
              </a:rPr>
              <a:t>Unsupervised learning involves learning from data, but without the goal of prediction. In the unsupervised case, the goal is to discover patterns, deep insights, understand variation. </a:t>
            </a:r>
            <a:endParaRPr lang="uk-UA" altLang="en-US" dirty="0">
              <a:latin typeface="+mj-lt"/>
              <a:cs typeface="Aldhabi" panose="020B0604020202020204" pitchFamily="2" charset="-7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41B925-3413-498D-8DEE-E3AA95A52935}"/>
              </a:ext>
            </a:extLst>
          </p:cNvPr>
          <p:cNvSpPr txBox="1"/>
          <p:nvPr/>
        </p:nvSpPr>
        <p:spPr>
          <a:xfrm>
            <a:off x="827584" y="476672"/>
            <a:ext cx="712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Unsupervised Learning Techniques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891" name="Rectangle 157">
            <a:extLst>
              <a:ext uri="{FF2B5EF4-FFF2-40B4-BE49-F238E27FC236}">
                <a16:creationId xmlns:a16="http://schemas.microsoft.com/office/drawing/2014/main" id="{D462EE7E-14DF-497D-AE08-F6623DB88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342FAC23-3782-4C97-AAF1-06CA4311EC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91944" y="891540"/>
            <a:ext cx="2630561" cy="134669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900" b="1" dirty="0">
                <a:solidFill>
                  <a:schemeClr val="bg2"/>
                </a:solidFill>
                <a:latin typeface="Tahoma" panose="020B0604030504040204" pitchFamily="34" charset="0"/>
              </a:rPr>
              <a:t>Principal Component Analysis</a:t>
            </a:r>
            <a:endParaRPr lang="uk-UA" altLang="en-US" sz="2900" b="1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36892" name="Rectangle 159">
            <a:extLst>
              <a:ext uri="{FF2B5EF4-FFF2-40B4-BE49-F238E27FC236}">
                <a16:creationId xmlns:a16="http://schemas.microsoft.com/office/drawing/2014/main" id="{2FBF0AC7-1F73-4A5E-882F-8C2A41F1A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541782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FD2956B8-9EBF-493D-8C25-C77A85B79B90}"/>
              </a:ext>
            </a:extLst>
          </p:cNvPr>
          <p:cNvPicPr/>
          <p:nvPr/>
        </p:nvPicPr>
        <p:blipFill rotWithShape="1">
          <a:blip r:embed="rId3"/>
          <a:srcRect l="17540" r="8185" b="-1"/>
          <a:stretch/>
        </p:blipFill>
        <p:spPr>
          <a:xfrm>
            <a:off x="683568" y="1989343"/>
            <a:ext cx="2324263" cy="2875504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pic>
        <p:nvPicPr>
          <p:cNvPr id="68" name="Picture 67" descr="Chart, scatter chart&#10;&#10;Description automatically generated">
            <a:extLst>
              <a:ext uri="{FF2B5EF4-FFF2-40B4-BE49-F238E27FC236}">
                <a16:creationId xmlns:a16="http://schemas.microsoft.com/office/drawing/2014/main" id="{183D200D-E051-4C7D-98D9-31960E292A8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249873" y="1149039"/>
            <a:ext cx="2219631" cy="1859690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pic>
        <p:nvPicPr>
          <p:cNvPr id="67" name="Picture 66" descr="Chart, scatter chart&#10;&#10;Description automatically generated">
            <a:extLst>
              <a:ext uri="{FF2B5EF4-FFF2-40B4-BE49-F238E27FC236}">
                <a16:creationId xmlns:a16="http://schemas.microsoft.com/office/drawing/2014/main" id="{757DA462-259B-4979-A5B9-8ECF9DB26A8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249132" y="3878881"/>
            <a:ext cx="2242449" cy="1792849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sp>
        <p:nvSpPr>
          <p:cNvPr id="36867" name="Rectangle 3">
            <a:extLst>
              <a:ext uri="{FF2B5EF4-FFF2-40B4-BE49-F238E27FC236}">
                <a16:creationId xmlns:a16="http://schemas.microsoft.com/office/drawing/2014/main" id="{157CB32C-B83E-413E-8870-ACE4245471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91944" y="2399100"/>
            <a:ext cx="2630561" cy="36450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rgbClr val="79E3F8"/>
              </a:buClr>
            </a:pPr>
            <a:r>
              <a:rPr lang="en-US" altLang="ko-KR" sz="1600" dirty="0">
                <a:solidFill>
                  <a:schemeClr val="bg2"/>
                </a:solidFill>
                <a:latin typeface="Verdana" panose="020B0604030504040204" pitchFamily="34" charset="0"/>
                <a:ea typeface="굴림" panose="020B0503020000020004" pitchFamily="34" charset="-127"/>
              </a:rPr>
              <a:t>PCA is a very popular unsupervised dimensionality reduction algorithm for feature extraction. The goal of PCA is to identify and detect the correlation between variables. If there is a strong correlation and it's found, then it could reduce the dimensionality.</a:t>
            </a:r>
          </a:p>
          <a:p>
            <a:pPr>
              <a:lnSpc>
                <a:spcPct val="90000"/>
              </a:lnSpc>
              <a:buClr>
                <a:srgbClr val="79E3F8"/>
              </a:buClr>
            </a:pPr>
            <a:endParaRPr lang="en-US" altLang="ko-KR" sz="1600" dirty="0">
              <a:solidFill>
                <a:schemeClr val="bg2"/>
              </a:solidFill>
              <a:latin typeface="Verdana" panose="020B0604030504040204" pitchFamily="34" charset="0"/>
              <a:ea typeface="굴림" panose="020B0503020000020004" pitchFamily="34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5">
      <a:dk1>
        <a:srgbClr val="4D4D4D"/>
      </a:dk1>
      <a:lt1>
        <a:srgbClr val="FFFFFF"/>
      </a:lt1>
      <a:dk2>
        <a:srgbClr val="4D4D4D"/>
      </a:dk2>
      <a:lt2>
        <a:srgbClr val="1F1111"/>
      </a:lt2>
      <a:accent1>
        <a:srgbClr val="393939"/>
      </a:accent1>
      <a:accent2>
        <a:srgbClr val="727272"/>
      </a:accent2>
      <a:accent3>
        <a:srgbClr val="FFFFFF"/>
      </a:accent3>
      <a:accent4>
        <a:srgbClr val="404040"/>
      </a:accent4>
      <a:accent5>
        <a:srgbClr val="AEAEAE"/>
      </a:accent5>
      <a:accent6>
        <a:srgbClr val="676767"/>
      </a:accent6>
      <a:hlink>
        <a:srgbClr val="D42424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11163C"/>
        </a:lt2>
        <a:accent1>
          <a:srgbClr val="212B53"/>
        </a:accent1>
        <a:accent2>
          <a:srgbClr val="364481"/>
        </a:accent2>
        <a:accent3>
          <a:srgbClr val="FFFFFF"/>
        </a:accent3>
        <a:accent4>
          <a:srgbClr val="404040"/>
        </a:accent4>
        <a:accent5>
          <a:srgbClr val="ABACB3"/>
        </a:accent5>
        <a:accent6>
          <a:srgbClr val="303D74"/>
        </a:accent6>
        <a:hlink>
          <a:srgbClr val="3E498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D254C"/>
        </a:lt2>
        <a:accent1>
          <a:srgbClr val="254B83"/>
        </a:accent1>
        <a:accent2>
          <a:srgbClr val="406DAA"/>
        </a:accent2>
        <a:accent3>
          <a:srgbClr val="FFFFFF"/>
        </a:accent3>
        <a:accent4>
          <a:srgbClr val="404040"/>
        </a:accent4>
        <a:accent5>
          <a:srgbClr val="ACB1C1"/>
        </a:accent5>
        <a:accent6>
          <a:srgbClr val="39629A"/>
        </a:accent6>
        <a:hlink>
          <a:srgbClr val="3267B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363B45"/>
        </a:lt2>
        <a:accent1>
          <a:srgbClr val="A99D9B"/>
        </a:accent1>
        <a:accent2>
          <a:srgbClr val="565A66"/>
        </a:accent2>
        <a:accent3>
          <a:srgbClr val="FFFFFF"/>
        </a:accent3>
        <a:accent4>
          <a:srgbClr val="404040"/>
        </a:accent4>
        <a:accent5>
          <a:srgbClr val="D1CCCB"/>
        </a:accent5>
        <a:accent6>
          <a:srgbClr val="4D515C"/>
        </a:accent6>
        <a:hlink>
          <a:srgbClr val="92715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B26920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D5B9AB"/>
        </a:accent5>
        <a:accent6>
          <a:srgbClr val="64727F"/>
        </a:accent6>
        <a:hlink>
          <a:srgbClr val="EEC72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9BB6EE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CBD7F5"/>
        </a:accent5>
        <a:accent6>
          <a:srgbClr val="64727F"/>
        </a:accent6>
        <a:hlink>
          <a:srgbClr val="84AAF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40494F"/>
        </a:lt2>
        <a:accent1>
          <a:srgbClr val="6D7D8A"/>
        </a:accent1>
        <a:accent2>
          <a:srgbClr val="A7A7A7"/>
        </a:accent2>
        <a:accent3>
          <a:srgbClr val="FFFFFF"/>
        </a:accent3>
        <a:accent4>
          <a:srgbClr val="404040"/>
        </a:accent4>
        <a:accent5>
          <a:srgbClr val="BABFC4"/>
        </a:accent5>
        <a:accent6>
          <a:srgbClr val="979797"/>
        </a:accent6>
        <a:hlink>
          <a:srgbClr val="7F7F7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454D52"/>
        </a:lt2>
        <a:accent1>
          <a:srgbClr val="7D8B97"/>
        </a:accent1>
        <a:accent2>
          <a:srgbClr val="CBCBCB"/>
        </a:accent2>
        <a:accent3>
          <a:srgbClr val="FFFFFF"/>
        </a:accent3>
        <a:accent4>
          <a:srgbClr val="404040"/>
        </a:accent4>
        <a:accent5>
          <a:srgbClr val="BFC4C9"/>
        </a:accent5>
        <a:accent6>
          <a:srgbClr val="B8B8B8"/>
        </a:accent6>
        <a:hlink>
          <a:srgbClr val="5158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393939"/>
        </a:lt2>
        <a:accent1>
          <a:srgbClr val="858585"/>
        </a:accent1>
        <a:accent2>
          <a:srgbClr val="939393"/>
        </a:accent2>
        <a:accent3>
          <a:srgbClr val="FFFFFF"/>
        </a:accent3>
        <a:accent4>
          <a:srgbClr val="404040"/>
        </a:accent4>
        <a:accent5>
          <a:srgbClr val="C2C2C2"/>
        </a:accent5>
        <a:accent6>
          <a:srgbClr val="858585"/>
        </a:accent6>
        <a:hlink>
          <a:srgbClr val="6969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4F5056"/>
        </a:lt2>
        <a:accent1>
          <a:srgbClr val="7E7F8E"/>
        </a:accent1>
        <a:accent2>
          <a:srgbClr val="C0C1C5"/>
        </a:accent2>
        <a:accent3>
          <a:srgbClr val="FFFFFF"/>
        </a:accent3>
        <a:accent4>
          <a:srgbClr val="404040"/>
        </a:accent4>
        <a:accent5>
          <a:srgbClr val="C0C0C6"/>
        </a:accent5>
        <a:accent6>
          <a:srgbClr val="AEAFB2"/>
        </a:accent6>
        <a:hlink>
          <a:srgbClr val="ACAFB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85978F"/>
        </a:lt2>
        <a:accent1>
          <a:srgbClr val="9DA499"/>
        </a:accent1>
        <a:accent2>
          <a:srgbClr val="A5B9BA"/>
        </a:accent2>
        <a:accent3>
          <a:srgbClr val="FFFFFF"/>
        </a:accent3>
        <a:accent4>
          <a:srgbClr val="404040"/>
        </a:accent4>
        <a:accent5>
          <a:srgbClr val="CCCFCA"/>
        </a:accent5>
        <a:accent6>
          <a:srgbClr val="95A7A8"/>
        </a:accent6>
        <a:hlink>
          <a:srgbClr val="ABB4A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4D4D4D"/>
        </a:dk2>
        <a:lt2>
          <a:srgbClr val="484847"/>
        </a:lt2>
        <a:accent1>
          <a:srgbClr val="7C7C74"/>
        </a:accent1>
        <a:accent2>
          <a:srgbClr val="AFB2AA"/>
        </a:accent2>
        <a:accent3>
          <a:srgbClr val="FFFFFF"/>
        </a:accent3>
        <a:accent4>
          <a:srgbClr val="404040"/>
        </a:accent4>
        <a:accent5>
          <a:srgbClr val="BFBFBC"/>
        </a:accent5>
        <a:accent6>
          <a:srgbClr val="9EA19A"/>
        </a:accent6>
        <a:hlink>
          <a:srgbClr val="D4D2C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4D4D4D"/>
        </a:dk1>
        <a:lt1>
          <a:srgbClr val="FFFFFF"/>
        </a:lt1>
        <a:dk2>
          <a:srgbClr val="4D4D4D"/>
        </a:dk2>
        <a:lt2>
          <a:srgbClr val="18191C"/>
        </a:lt2>
        <a:accent1>
          <a:srgbClr val="1F2229"/>
        </a:accent1>
        <a:accent2>
          <a:srgbClr val="3B4A61"/>
        </a:accent2>
        <a:accent3>
          <a:srgbClr val="FFFFFF"/>
        </a:accent3>
        <a:accent4>
          <a:srgbClr val="404040"/>
        </a:accent4>
        <a:accent5>
          <a:srgbClr val="ABABAC"/>
        </a:accent5>
        <a:accent6>
          <a:srgbClr val="354257"/>
        </a:accent6>
        <a:hlink>
          <a:srgbClr val="718CA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3">
        <a:dk1>
          <a:srgbClr val="4D4D4D"/>
        </a:dk1>
        <a:lt1>
          <a:srgbClr val="FFFFFF"/>
        </a:lt1>
        <a:dk2>
          <a:srgbClr val="4D4D4D"/>
        </a:dk2>
        <a:lt2>
          <a:srgbClr val="3E3B55"/>
        </a:lt2>
        <a:accent1>
          <a:srgbClr val="8D8DC2"/>
        </a:accent1>
        <a:accent2>
          <a:srgbClr val="777777"/>
        </a:accent2>
        <a:accent3>
          <a:srgbClr val="FFFFFF"/>
        </a:accent3>
        <a:accent4>
          <a:srgbClr val="404040"/>
        </a:accent4>
        <a:accent5>
          <a:srgbClr val="C5C5DD"/>
        </a:accent5>
        <a:accent6>
          <a:srgbClr val="6B6B6B"/>
        </a:accent6>
        <a:hlink>
          <a:srgbClr val="C0C0C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4">
        <a:dk1>
          <a:srgbClr val="4D4D4D"/>
        </a:dk1>
        <a:lt1>
          <a:srgbClr val="FFFFFF"/>
        </a:lt1>
        <a:dk2>
          <a:srgbClr val="4D4D4D"/>
        </a:dk2>
        <a:lt2>
          <a:srgbClr val="26231E"/>
        </a:lt2>
        <a:accent1>
          <a:srgbClr val="D69F8C"/>
        </a:accent1>
        <a:accent2>
          <a:srgbClr val="AD8D82"/>
        </a:accent2>
        <a:accent3>
          <a:srgbClr val="FFFFFF"/>
        </a:accent3>
        <a:accent4>
          <a:srgbClr val="404040"/>
        </a:accent4>
        <a:accent5>
          <a:srgbClr val="E8CDC5"/>
        </a:accent5>
        <a:accent6>
          <a:srgbClr val="9C7F75"/>
        </a:accent6>
        <a:hlink>
          <a:srgbClr val="67606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5">
        <a:dk1>
          <a:srgbClr val="4D4D4D"/>
        </a:dk1>
        <a:lt1>
          <a:srgbClr val="FFFFFF"/>
        </a:lt1>
        <a:dk2>
          <a:srgbClr val="4D4D4D"/>
        </a:dk2>
        <a:lt2>
          <a:srgbClr val="1F1111"/>
        </a:lt2>
        <a:accent1>
          <a:srgbClr val="393939"/>
        </a:accent1>
        <a:accent2>
          <a:srgbClr val="727272"/>
        </a:accent2>
        <a:accent3>
          <a:srgbClr val="FFFFFF"/>
        </a:accent3>
        <a:accent4>
          <a:srgbClr val="404040"/>
        </a:accent4>
        <a:accent5>
          <a:srgbClr val="AEAEAE"/>
        </a:accent5>
        <a:accent6>
          <a:srgbClr val="676767"/>
        </a:accent6>
        <a:hlink>
          <a:srgbClr val="D4242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095501B-602B-4CE4-8AA0-C5385B74771B}" vid="{DC64E541-33C3-44F4-A251-0B49B22D8A04}"/>
    </a:ext>
  </a:extLst>
</a:theme>
</file>

<file path=ppt/theme/theme3.xml><?xml version="1.0" encoding="utf-8"?>
<a:theme xmlns:a="http://schemas.openxmlformats.org/drawingml/2006/main" name="1985">
  <a:themeElements>
    <a:clrScheme name="Custom 14">
      <a:dk1>
        <a:srgbClr val="494C4F"/>
      </a:dk1>
      <a:lt1>
        <a:srgbClr val="FFFFFF"/>
      </a:lt1>
      <a:dk2>
        <a:srgbClr val="494C4F"/>
      </a:dk2>
      <a:lt2>
        <a:srgbClr val="F2F3F8"/>
      </a:lt2>
      <a:accent1>
        <a:srgbClr val="ED5463"/>
      </a:accent1>
      <a:accent2>
        <a:srgbClr val="FB6E52"/>
      </a:accent2>
      <a:accent3>
        <a:srgbClr val="FFCE54"/>
      </a:accent3>
      <a:accent4>
        <a:srgbClr val="A1D469"/>
      </a:accent4>
      <a:accent5>
        <a:srgbClr val="49CFAE"/>
      </a:accent5>
      <a:accent6>
        <a:srgbClr val="4FC1E9"/>
      </a:accent6>
      <a:hlink>
        <a:srgbClr val="4FC1E9"/>
      </a:hlink>
      <a:folHlink>
        <a:srgbClr val="49CF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803.potx" id="{BA4D630B-7D75-497B-B285-AD04B181F5FC}" vid="{F7D9245A-EDB1-476F-90C7-971F63EC0B53}"/>
    </a:ext>
  </a:extLst>
</a:theme>
</file>

<file path=ppt/theme/theme4.xml><?xml version="1.0" encoding="utf-8"?>
<a:theme xmlns:a="http://schemas.openxmlformats.org/drawingml/2006/main" name="1_template">
  <a:themeElements>
    <a:clrScheme name="template 8">
      <a:dk1>
        <a:srgbClr val="4D4D4D"/>
      </a:dk1>
      <a:lt1>
        <a:srgbClr val="FFFFFF"/>
      </a:lt1>
      <a:dk2>
        <a:srgbClr val="4D4D4D"/>
      </a:dk2>
      <a:lt2>
        <a:srgbClr val="393939"/>
      </a:lt2>
      <a:accent1>
        <a:srgbClr val="858585"/>
      </a:accent1>
      <a:accent2>
        <a:srgbClr val="939393"/>
      </a:accent2>
      <a:accent3>
        <a:srgbClr val="FFFFFF"/>
      </a:accent3>
      <a:accent4>
        <a:srgbClr val="404040"/>
      </a:accent4>
      <a:accent5>
        <a:srgbClr val="C2C2C2"/>
      </a:accent5>
      <a:accent6>
        <a:srgbClr val="858585"/>
      </a:accent6>
      <a:hlink>
        <a:srgbClr val="696969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11163C"/>
        </a:lt2>
        <a:accent1>
          <a:srgbClr val="212B53"/>
        </a:accent1>
        <a:accent2>
          <a:srgbClr val="364481"/>
        </a:accent2>
        <a:accent3>
          <a:srgbClr val="FFFFFF"/>
        </a:accent3>
        <a:accent4>
          <a:srgbClr val="404040"/>
        </a:accent4>
        <a:accent5>
          <a:srgbClr val="ABACB3"/>
        </a:accent5>
        <a:accent6>
          <a:srgbClr val="303D74"/>
        </a:accent6>
        <a:hlink>
          <a:srgbClr val="3E498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D254C"/>
        </a:lt2>
        <a:accent1>
          <a:srgbClr val="254B83"/>
        </a:accent1>
        <a:accent2>
          <a:srgbClr val="406DAA"/>
        </a:accent2>
        <a:accent3>
          <a:srgbClr val="FFFFFF"/>
        </a:accent3>
        <a:accent4>
          <a:srgbClr val="404040"/>
        </a:accent4>
        <a:accent5>
          <a:srgbClr val="ACB1C1"/>
        </a:accent5>
        <a:accent6>
          <a:srgbClr val="39629A"/>
        </a:accent6>
        <a:hlink>
          <a:srgbClr val="3267B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363B45"/>
        </a:lt2>
        <a:accent1>
          <a:srgbClr val="A99D9B"/>
        </a:accent1>
        <a:accent2>
          <a:srgbClr val="565A66"/>
        </a:accent2>
        <a:accent3>
          <a:srgbClr val="FFFFFF"/>
        </a:accent3>
        <a:accent4>
          <a:srgbClr val="404040"/>
        </a:accent4>
        <a:accent5>
          <a:srgbClr val="D1CCCB"/>
        </a:accent5>
        <a:accent6>
          <a:srgbClr val="4D515C"/>
        </a:accent6>
        <a:hlink>
          <a:srgbClr val="92715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B26920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D5B9AB"/>
        </a:accent5>
        <a:accent6>
          <a:srgbClr val="64727F"/>
        </a:accent6>
        <a:hlink>
          <a:srgbClr val="EEC72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9BB6EE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CBD7F5"/>
        </a:accent5>
        <a:accent6>
          <a:srgbClr val="64727F"/>
        </a:accent6>
        <a:hlink>
          <a:srgbClr val="84AAF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40494F"/>
        </a:lt2>
        <a:accent1>
          <a:srgbClr val="6D7D8A"/>
        </a:accent1>
        <a:accent2>
          <a:srgbClr val="A7A7A7"/>
        </a:accent2>
        <a:accent3>
          <a:srgbClr val="FFFFFF"/>
        </a:accent3>
        <a:accent4>
          <a:srgbClr val="404040"/>
        </a:accent4>
        <a:accent5>
          <a:srgbClr val="BABFC4"/>
        </a:accent5>
        <a:accent6>
          <a:srgbClr val="979797"/>
        </a:accent6>
        <a:hlink>
          <a:srgbClr val="7F7F7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454D52"/>
        </a:lt2>
        <a:accent1>
          <a:srgbClr val="7D8B97"/>
        </a:accent1>
        <a:accent2>
          <a:srgbClr val="CBCBCB"/>
        </a:accent2>
        <a:accent3>
          <a:srgbClr val="FFFFFF"/>
        </a:accent3>
        <a:accent4>
          <a:srgbClr val="404040"/>
        </a:accent4>
        <a:accent5>
          <a:srgbClr val="BFC4C9"/>
        </a:accent5>
        <a:accent6>
          <a:srgbClr val="B8B8B8"/>
        </a:accent6>
        <a:hlink>
          <a:srgbClr val="5158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393939"/>
        </a:lt2>
        <a:accent1>
          <a:srgbClr val="858585"/>
        </a:accent1>
        <a:accent2>
          <a:srgbClr val="939393"/>
        </a:accent2>
        <a:accent3>
          <a:srgbClr val="FFFFFF"/>
        </a:accent3>
        <a:accent4>
          <a:srgbClr val="404040"/>
        </a:accent4>
        <a:accent5>
          <a:srgbClr val="C2C2C2"/>
        </a:accent5>
        <a:accent6>
          <a:srgbClr val="858585"/>
        </a:accent6>
        <a:hlink>
          <a:srgbClr val="6969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4F5056"/>
        </a:lt2>
        <a:accent1>
          <a:srgbClr val="7E7F8E"/>
        </a:accent1>
        <a:accent2>
          <a:srgbClr val="C0C1C5"/>
        </a:accent2>
        <a:accent3>
          <a:srgbClr val="FFFFFF"/>
        </a:accent3>
        <a:accent4>
          <a:srgbClr val="404040"/>
        </a:accent4>
        <a:accent5>
          <a:srgbClr val="C0C0C6"/>
        </a:accent5>
        <a:accent6>
          <a:srgbClr val="AEAFB2"/>
        </a:accent6>
        <a:hlink>
          <a:srgbClr val="ACAFB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85978F"/>
        </a:lt2>
        <a:accent1>
          <a:srgbClr val="9DA499"/>
        </a:accent1>
        <a:accent2>
          <a:srgbClr val="A5B9BA"/>
        </a:accent2>
        <a:accent3>
          <a:srgbClr val="FFFFFF"/>
        </a:accent3>
        <a:accent4>
          <a:srgbClr val="404040"/>
        </a:accent4>
        <a:accent5>
          <a:srgbClr val="CCCFCA"/>
        </a:accent5>
        <a:accent6>
          <a:srgbClr val="95A7A8"/>
        </a:accent6>
        <a:hlink>
          <a:srgbClr val="ABB4A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4D4D4D"/>
        </a:dk2>
        <a:lt2>
          <a:srgbClr val="484847"/>
        </a:lt2>
        <a:accent1>
          <a:srgbClr val="7C7C74"/>
        </a:accent1>
        <a:accent2>
          <a:srgbClr val="AFB2AA"/>
        </a:accent2>
        <a:accent3>
          <a:srgbClr val="FFFFFF"/>
        </a:accent3>
        <a:accent4>
          <a:srgbClr val="404040"/>
        </a:accent4>
        <a:accent5>
          <a:srgbClr val="BFBFBC"/>
        </a:accent5>
        <a:accent6>
          <a:srgbClr val="9EA19A"/>
        </a:accent6>
        <a:hlink>
          <a:srgbClr val="D4D2C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535</Words>
  <Application>Microsoft Office PowerPoint</Application>
  <PresentationFormat>On-screen Show (4:3)</PresentationFormat>
  <Paragraphs>73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11</vt:i4>
      </vt:variant>
    </vt:vector>
  </HeadingPairs>
  <TitlesOfParts>
    <vt:vector size="25" baseType="lpstr">
      <vt:lpstr>Arial</vt:lpstr>
      <vt:lpstr>Arial Black</vt:lpstr>
      <vt:lpstr>Calibri</vt:lpstr>
      <vt:lpstr>HelveticaNeueLT Pro 33 ThEx</vt:lpstr>
      <vt:lpstr>Tahoma</vt:lpstr>
      <vt:lpstr>Times New Roman</vt:lpstr>
      <vt:lpstr>Trebuchet MS</vt:lpstr>
      <vt:lpstr>Verdana</vt:lpstr>
      <vt:lpstr>Wingdings</vt:lpstr>
      <vt:lpstr>template</vt:lpstr>
      <vt:lpstr>Office Theme</vt:lpstr>
      <vt:lpstr>1985</vt:lpstr>
      <vt:lpstr>1_template</vt:lpstr>
      <vt:lpstr>Custom Design</vt:lpstr>
      <vt:lpstr>By : Manish Deswal SID : 19968562 Session : Data Science Q4 2020</vt:lpstr>
      <vt:lpstr>About the Dataset</vt:lpstr>
      <vt:lpstr>Data Pre-Processing </vt:lpstr>
      <vt:lpstr>Ranking Features by Importance/Feature Selection</vt:lpstr>
      <vt:lpstr>Supervised Learning Techniques</vt:lpstr>
      <vt:lpstr>Support Vector Machines </vt:lpstr>
      <vt:lpstr>Decision Trees</vt:lpstr>
      <vt:lpstr>PowerPoint Presentation</vt:lpstr>
      <vt:lpstr>Principal Component Analysis</vt:lpstr>
      <vt:lpstr>Kernel PCA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 : Manish Deswal SID : 19968562 Session : Data Science Q4 2020</dc:title>
  <dc:creator>Pankhuri Chadha</dc:creator>
  <cp:lastModifiedBy>Pankhuri Chadha</cp:lastModifiedBy>
  <cp:revision>4</cp:revision>
  <dcterms:created xsi:type="dcterms:W3CDTF">2020-11-23T12:57:47Z</dcterms:created>
  <dcterms:modified xsi:type="dcterms:W3CDTF">2020-11-23T15:34:45Z</dcterms:modified>
</cp:coreProperties>
</file>