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A9147A-62B4-46F6-97F0-9C22EFF7F165}" v="10" dt="2020-09-03T01:19:26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y Hiebler" userId="2cb114231d36af2c" providerId="LiveId" clId="{D6A9147A-62B4-46F6-97F0-9C22EFF7F165}"/>
    <pc:docChg chg="custSel addSld delSld modSld sldOrd">
      <pc:chgData name="Matty Hiebler" userId="2cb114231d36af2c" providerId="LiveId" clId="{D6A9147A-62B4-46F6-97F0-9C22EFF7F165}" dt="2020-09-03T06:34:14.973" v="635" actId="20577"/>
      <pc:docMkLst>
        <pc:docMk/>
      </pc:docMkLst>
      <pc:sldChg chg="ord">
        <pc:chgData name="Matty Hiebler" userId="2cb114231d36af2c" providerId="LiveId" clId="{D6A9147A-62B4-46F6-97F0-9C22EFF7F165}" dt="2020-09-03T01:19:10.737" v="181"/>
        <pc:sldMkLst>
          <pc:docMk/>
          <pc:sldMk cId="1188508422" sldId="258"/>
        </pc:sldMkLst>
      </pc:sldChg>
      <pc:sldChg chg="modSp mod">
        <pc:chgData name="Matty Hiebler" userId="2cb114231d36af2c" providerId="LiveId" clId="{D6A9147A-62B4-46F6-97F0-9C22EFF7F165}" dt="2020-09-01T05:24:56.239" v="2" actId="1076"/>
        <pc:sldMkLst>
          <pc:docMk/>
          <pc:sldMk cId="2916650681" sldId="260"/>
        </pc:sldMkLst>
        <pc:picChg chg="mod">
          <ac:chgData name="Matty Hiebler" userId="2cb114231d36af2c" providerId="LiveId" clId="{D6A9147A-62B4-46F6-97F0-9C22EFF7F165}" dt="2020-09-01T05:24:56.239" v="2" actId="1076"/>
          <ac:picMkLst>
            <pc:docMk/>
            <pc:sldMk cId="2916650681" sldId="260"/>
            <ac:picMk id="4" creationId="{FCAFE0EA-BA51-41CD-8C85-4E8193C51BCF}"/>
          </ac:picMkLst>
        </pc:picChg>
      </pc:sldChg>
      <pc:sldChg chg="addSp delSp modSp new mod">
        <pc:chgData name="Matty Hiebler" userId="2cb114231d36af2c" providerId="LiveId" clId="{D6A9147A-62B4-46F6-97F0-9C22EFF7F165}" dt="2020-09-03T01:05:29.644" v="26" actId="14100"/>
        <pc:sldMkLst>
          <pc:docMk/>
          <pc:sldMk cId="97340737" sldId="261"/>
        </pc:sldMkLst>
        <pc:spChg chg="mod">
          <ac:chgData name="Matty Hiebler" userId="2cb114231d36af2c" providerId="LiveId" clId="{D6A9147A-62B4-46F6-97F0-9C22EFF7F165}" dt="2020-09-03T01:05:06.582" v="18" actId="20577"/>
          <ac:spMkLst>
            <pc:docMk/>
            <pc:sldMk cId="97340737" sldId="261"/>
            <ac:spMk id="2" creationId="{08E44CD1-1F0C-45DD-966B-0C799A7FD4CF}"/>
          </ac:spMkLst>
        </pc:spChg>
        <pc:spChg chg="del">
          <ac:chgData name="Matty Hiebler" userId="2cb114231d36af2c" providerId="LiveId" clId="{D6A9147A-62B4-46F6-97F0-9C22EFF7F165}" dt="2020-09-03T01:05:07.818" v="19"/>
          <ac:spMkLst>
            <pc:docMk/>
            <pc:sldMk cId="97340737" sldId="261"/>
            <ac:spMk id="3" creationId="{19F7C04B-762F-471F-928F-90E6329CB9BE}"/>
          </ac:spMkLst>
        </pc:spChg>
        <pc:picChg chg="add mod">
          <ac:chgData name="Matty Hiebler" userId="2cb114231d36af2c" providerId="LiveId" clId="{D6A9147A-62B4-46F6-97F0-9C22EFF7F165}" dt="2020-09-03T01:05:29.644" v="26" actId="14100"/>
          <ac:picMkLst>
            <pc:docMk/>
            <pc:sldMk cId="97340737" sldId="261"/>
            <ac:picMk id="4" creationId="{B9EBA00F-C5A7-4956-AE29-9EF0A0D67403}"/>
          </ac:picMkLst>
        </pc:picChg>
      </pc:sldChg>
      <pc:sldChg chg="new del">
        <pc:chgData name="Matty Hiebler" userId="2cb114231d36af2c" providerId="LiveId" clId="{D6A9147A-62B4-46F6-97F0-9C22EFF7F165}" dt="2020-09-03T01:04:19.145" v="4" actId="47"/>
        <pc:sldMkLst>
          <pc:docMk/>
          <pc:sldMk cId="1299232983" sldId="261"/>
        </pc:sldMkLst>
      </pc:sldChg>
      <pc:sldChg chg="addSp delSp modSp new mod">
        <pc:chgData name="Matty Hiebler" userId="2cb114231d36af2c" providerId="LiveId" clId="{D6A9147A-62B4-46F6-97F0-9C22EFF7F165}" dt="2020-09-03T01:06:23.129" v="35" actId="14100"/>
        <pc:sldMkLst>
          <pc:docMk/>
          <pc:sldMk cId="451153374" sldId="262"/>
        </pc:sldMkLst>
        <pc:spChg chg="mod">
          <ac:chgData name="Matty Hiebler" userId="2cb114231d36af2c" providerId="LiveId" clId="{D6A9147A-62B4-46F6-97F0-9C22EFF7F165}" dt="2020-09-03T01:06:14.331" v="31" actId="20577"/>
          <ac:spMkLst>
            <pc:docMk/>
            <pc:sldMk cId="451153374" sldId="262"/>
            <ac:spMk id="2" creationId="{8A188A3E-CF70-409E-8528-00BECE031B91}"/>
          </ac:spMkLst>
        </pc:spChg>
        <pc:spChg chg="del">
          <ac:chgData name="Matty Hiebler" userId="2cb114231d36af2c" providerId="LiveId" clId="{D6A9147A-62B4-46F6-97F0-9C22EFF7F165}" dt="2020-09-03T01:06:15.775" v="32"/>
          <ac:spMkLst>
            <pc:docMk/>
            <pc:sldMk cId="451153374" sldId="262"/>
            <ac:spMk id="3" creationId="{13C05E4E-0EC1-4952-AEF4-DD1A380CA834}"/>
          </ac:spMkLst>
        </pc:spChg>
        <pc:picChg chg="add mod">
          <ac:chgData name="Matty Hiebler" userId="2cb114231d36af2c" providerId="LiveId" clId="{D6A9147A-62B4-46F6-97F0-9C22EFF7F165}" dt="2020-09-03T01:06:23.129" v="35" actId="14100"/>
          <ac:picMkLst>
            <pc:docMk/>
            <pc:sldMk cId="451153374" sldId="262"/>
            <ac:picMk id="4" creationId="{9A80DF01-A1C2-4E51-AE76-1082043A6BB4}"/>
          </ac:picMkLst>
        </pc:picChg>
      </pc:sldChg>
      <pc:sldChg chg="addSp delSp modSp new mod">
        <pc:chgData name="Matty Hiebler" userId="2cb114231d36af2c" providerId="LiveId" clId="{D6A9147A-62B4-46F6-97F0-9C22EFF7F165}" dt="2020-09-03T01:06:54.639" v="58" actId="14100"/>
        <pc:sldMkLst>
          <pc:docMk/>
          <pc:sldMk cId="3902047640" sldId="263"/>
        </pc:sldMkLst>
        <pc:spChg chg="mod">
          <ac:chgData name="Matty Hiebler" userId="2cb114231d36af2c" providerId="LiveId" clId="{D6A9147A-62B4-46F6-97F0-9C22EFF7F165}" dt="2020-09-03T01:06:36.422" v="54" actId="20577"/>
          <ac:spMkLst>
            <pc:docMk/>
            <pc:sldMk cId="3902047640" sldId="263"/>
            <ac:spMk id="2" creationId="{D3C7AB53-04A8-4549-BDF6-90ED3B6A77BC}"/>
          </ac:spMkLst>
        </pc:spChg>
        <pc:spChg chg="del">
          <ac:chgData name="Matty Hiebler" userId="2cb114231d36af2c" providerId="LiveId" clId="{D6A9147A-62B4-46F6-97F0-9C22EFF7F165}" dt="2020-09-03T01:06:44.032" v="55"/>
          <ac:spMkLst>
            <pc:docMk/>
            <pc:sldMk cId="3902047640" sldId="263"/>
            <ac:spMk id="3" creationId="{B2845572-DEBF-4ED4-916B-047BC1582F70}"/>
          </ac:spMkLst>
        </pc:spChg>
        <pc:picChg chg="add mod">
          <ac:chgData name="Matty Hiebler" userId="2cb114231d36af2c" providerId="LiveId" clId="{D6A9147A-62B4-46F6-97F0-9C22EFF7F165}" dt="2020-09-03T01:06:54.639" v="58" actId="14100"/>
          <ac:picMkLst>
            <pc:docMk/>
            <pc:sldMk cId="3902047640" sldId="263"/>
            <ac:picMk id="4" creationId="{D27D7C95-2CE7-4332-BB15-D41196C8ECEC}"/>
          </ac:picMkLst>
        </pc:picChg>
      </pc:sldChg>
      <pc:sldChg chg="addSp delSp modSp new mod">
        <pc:chgData name="Matty Hiebler" userId="2cb114231d36af2c" providerId="LiveId" clId="{D6A9147A-62B4-46F6-97F0-9C22EFF7F165}" dt="2020-09-03T01:09:04.730" v="76" actId="14100"/>
        <pc:sldMkLst>
          <pc:docMk/>
          <pc:sldMk cId="1101385748" sldId="264"/>
        </pc:sldMkLst>
        <pc:spChg chg="mod">
          <ac:chgData name="Matty Hiebler" userId="2cb114231d36af2c" providerId="LiveId" clId="{D6A9147A-62B4-46F6-97F0-9C22EFF7F165}" dt="2020-09-03T01:07:11.926" v="72" actId="20577"/>
          <ac:spMkLst>
            <pc:docMk/>
            <pc:sldMk cId="1101385748" sldId="264"/>
            <ac:spMk id="2" creationId="{B61B0BF7-3C7E-4CDB-9C27-6502F44F61A3}"/>
          </ac:spMkLst>
        </pc:spChg>
        <pc:spChg chg="del">
          <ac:chgData name="Matty Hiebler" userId="2cb114231d36af2c" providerId="LiveId" clId="{D6A9147A-62B4-46F6-97F0-9C22EFF7F165}" dt="2020-09-03T01:08:57.104" v="73"/>
          <ac:spMkLst>
            <pc:docMk/>
            <pc:sldMk cId="1101385748" sldId="264"/>
            <ac:spMk id="3" creationId="{640E1495-1146-441B-A4B4-B51156C8EB62}"/>
          </ac:spMkLst>
        </pc:spChg>
        <pc:picChg chg="add mod">
          <ac:chgData name="Matty Hiebler" userId="2cb114231d36af2c" providerId="LiveId" clId="{D6A9147A-62B4-46F6-97F0-9C22EFF7F165}" dt="2020-09-03T01:09:04.730" v="76" actId="14100"/>
          <ac:picMkLst>
            <pc:docMk/>
            <pc:sldMk cId="1101385748" sldId="264"/>
            <ac:picMk id="4" creationId="{EC5FCC08-B070-4BF6-94B0-C6C9942114FD}"/>
          </ac:picMkLst>
        </pc:picChg>
      </pc:sldChg>
      <pc:sldChg chg="addSp delSp modSp new mod">
        <pc:chgData name="Matty Hiebler" userId="2cb114231d36af2c" providerId="LiveId" clId="{D6A9147A-62B4-46F6-97F0-9C22EFF7F165}" dt="2020-09-03T01:10:11.182" v="88" actId="20577"/>
        <pc:sldMkLst>
          <pc:docMk/>
          <pc:sldMk cId="939995898" sldId="265"/>
        </pc:sldMkLst>
        <pc:spChg chg="mod">
          <ac:chgData name="Matty Hiebler" userId="2cb114231d36af2c" providerId="LiveId" clId="{D6A9147A-62B4-46F6-97F0-9C22EFF7F165}" dt="2020-09-03T01:10:11.182" v="88" actId="20577"/>
          <ac:spMkLst>
            <pc:docMk/>
            <pc:sldMk cId="939995898" sldId="265"/>
            <ac:spMk id="2" creationId="{BF489EC8-900D-4334-91D2-D84DB79B77DC}"/>
          </ac:spMkLst>
        </pc:spChg>
        <pc:spChg chg="del">
          <ac:chgData name="Matty Hiebler" userId="2cb114231d36af2c" providerId="LiveId" clId="{D6A9147A-62B4-46F6-97F0-9C22EFF7F165}" dt="2020-09-03T01:09:57.096" v="77"/>
          <ac:spMkLst>
            <pc:docMk/>
            <pc:sldMk cId="939995898" sldId="265"/>
            <ac:spMk id="3" creationId="{CB37CA63-786C-484D-A91B-997B4BA961AD}"/>
          </ac:spMkLst>
        </pc:spChg>
        <pc:picChg chg="add mod">
          <ac:chgData name="Matty Hiebler" userId="2cb114231d36af2c" providerId="LiveId" clId="{D6A9147A-62B4-46F6-97F0-9C22EFF7F165}" dt="2020-09-03T01:10:06.045" v="80" actId="14100"/>
          <ac:picMkLst>
            <pc:docMk/>
            <pc:sldMk cId="939995898" sldId="265"/>
            <ac:picMk id="4" creationId="{AE6A5D29-D50A-4240-B32F-380D526EB1E7}"/>
          </ac:picMkLst>
        </pc:picChg>
      </pc:sldChg>
      <pc:sldChg chg="addSp delSp modSp new mod">
        <pc:chgData name="Matty Hiebler" userId="2cb114231d36af2c" providerId="LiveId" clId="{D6A9147A-62B4-46F6-97F0-9C22EFF7F165}" dt="2020-09-03T01:10:43.942" v="114" actId="14100"/>
        <pc:sldMkLst>
          <pc:docMk/>
          <pc:sldMk cId="1419425640" sldId="266"/>
        </pc:sldMkLst>
        <pc:spChg chg="mod">
          <ac:chgData name="Matty Hiebler" userId="2cb114231d36af2c" providerId="LiveId" clId="{D6A9147A-62B4-46F6-97F0-9C22EFF7F165}" dt="2020-09-03T01:10:27.093" v="108" actId="20577"/>
          <ac:spMkLst>
            <pc:docMk/>
            <pc:sldMk cId="1419425640" sldId="266"/>
            <ac:spMk id="2" creationId="{3636A8B2-7232-4782-B8B8-4D23C31A7279}"/>
          </ac:spMkLst>
        </pc:spChg>
        <pc:spChg chg="del">
          <ac:chgData name="Matty Hiebler" userId="2cb114231d36af2c" providerId="LiveId" clId="{D6A9147A-62B4-46F6-97F0-9C22EFF7F165}" dt="2020-09-03T01:10:32.592" v="109"/>
          <ac:spMkLst>
            <pc:docMk/>
            <pc:sldMk cId="1419425640" sldId="266"/>
            <ac:spMk id="3" creationId="{0612D9CD-1B67-44E4-86AC-44A1253F386B}"/>
          </ac:spMkLst>
        </pc:spChg>
        <pc:picChg chg="add mod">
          <ac:chgData name="Matty Hiebler" userId="2cb114231d36af2c" providerId="LiveId" clId="{D6A9147A-62B4-46F6-97F0-9C22EFF7F165}" dt="2020-09-03T01:10:43.942" v="114" actId="14100"/>
          <ac:picMkLst>
            <pc:docMk/>
            <pc:sldMk cId="1419425640" sldId="266"/>
            <ac:picMk id="4" creationId="{3DF36D57-E6A4-4D7B-A343-42DDF7376FB5}"/>
          </ac:picMkLst>
        </pc:picChg>
      </pc:sldChg>
      <pc:sldChg chg="addSp delSp modSp new mod">
        <pc:chgData name="Matty Hiebler" userId="2cb114231d36af2c" providerId="LiveId" clId="{D6A9147A-62B4-46F6-97F0-9C22EFF7F165}" dt="2020-09-03T01:11:28.112" v="124" actId="14100"/>
        <pc:sldMkLst>
          <pc:docMk/>
          <pc:sldMk cId="2303755974" sldId="267"/>
        </pc:sldMkLst>
        <pc:spChg chg="mod">
          <ac:chgData name="Matty Hiebler" userId="2cb114231d36af2c" providerId="LiveId" clId="{D6A9147A-62B4-46F6-97F0-9C22EFF7F165}" dt="2020-09-03T01:10:52.361" v="119" actId="20577"/>
          <ac:spMkLst>
            <pc:docMk/>
            <pc:sldMk cId="2303755974" sldId="267"/>
            <ac:spMk id="2" creationId="{E65FD1FE-12C1-4D99-8435-EB332A4B8A18}"/>
          </ac:spMkLst>
        </pc:spChg>
        <pc:spChg chg="del">
          <ac:chgData name="Matty Hiebler" userId="2cb114231d36af2c" providerId="LiveId" clId="{D6A9147A-62B4-46F6-97F0-9C22EFF7F165}" dt="2020-09-03T01:11:15.901" v="120"/>
          <ac:spMkLst>
            <pc:docMk/>
            <pc:sldMk cId="2303755974" sldId="267"/>
            <ac:spMk id="3" creationId="{25DC9570-EBC4-4E6D-B955-E78481A1318B}"/>
          </ac:spMkLst>
        </pc:spChg>
        <pc:picChg chg="add mod">
          <ac:chgData name="Matty Hiebler" userId="2cb114231d36af2c" providerId="LiveId" clId="{D6A9147A-62B4-46F6-97F0-9C22EFF7F165}" dt="2020-09-03T01:11:28.112" v="124" actId="14100"/>
          <ac:picMkLst>
            <pc:docMk/>
            <pc:sldMk cId="2303755974" sldId="267"/>
            <ac:picMk id="4" creationId="{C7776C46-6698-4F14-8E96-B516F93DAC80}"/>
          </ac:picMkLst>
        </pc:picChg>
      </pc:sldChg>
      <pc:sldChg chg="addSp delSp modSp new mod">
        <pc:chgData name="Matty Hiebler" userId="2cb114231d36af2c" providerId="LiveId" clId="{D6A9147A-62B4-46F6-97F0-9C22EFF7F165}" dt="2020-09-03T01:17:14.533" v="145" actId="20577"/>
        <pc:sldMkLst>
          <pc:docMk/>
          <pc:sldMk cId="3320022680" sldId="268"/>
        </pc:sldMkLst>
        <pc:spChg chg="mod">
          <ac:chgData name="Matty Hiebler" userId="2cb114231d36af2c" providerId="LiveId" clId="{D6A9147A-62B4-46F6-97F0-9C22EFF7F165}" dt="2020-09-03T01:17:14.533" v="145" actId="20577"/>
          <ac:spMkLst>
            <pc:docMk/>
            <pc:sldMk cId="3320022680" sldId="268"/>
            <ac:spMk id="2" creationId="{76AE3797-B992-4CB5-A974-CDA13E013412}"/>
          </ac:spMkLst>
        </pc:spChg>
        <pc:spChg chg="del">
          <ac:chgData name="Matty Hiebler" userId="2cb114231d36af2c" providerId="LiveId" clId="{D6A9147A-62B4-46F6-97F0-9C22EFF7F165}" dt="2020-09-03T01:16:55.867" v="125"/>
          <ac:spMkLst>
            <pc:docMk/>
            <pc:sldMk cId="3320022680" sldId="268"/>
            <ac:spMk id="3" creationId="{4DDD167D-32F1-44C2-BD34-E94E72E0B8CD}"/>
          </ac:spMkLst>
        </pc:spChg>
        <pc:picChg chg="add mod">
          <ac:chgData name="Matty Hiebler" userId="2cb114231d36af2c" providerId="LiveId" clId="{D6A9147A-62B4-46F6-97F0-9C22EFF7F165}" dt="2020-09-03T01:17:05.600" v="129" actId="14100"/>
          <ac:picMkLst>
            <pc:docMk/>
            <pc:sldMk cId="3320022680" sldId="268"/>
            <ac:picMk id="4" creationId="{00611029-D30C-43F6-9A0C-2C7966A13E75}"/>
          </ac:picMkLst>
        </pc:picChg>
      </pc:sldChg>
      <pc:sldChg chg="addSp delSp modSp new mod">
        <pc:chgData name="Matty Hiebler" userId="2cb114231d36af2c" providerId="LiveId" clId="{D6A9147A-62B4-46F6-97F0-9C22EFF7F165}" dt="2020-09-03T01:18:53.493" v="179" actId="14100"/>
        <pc:sldMkLst>
          <pc:docMk/>
          <pc:sldMk cId="2725375590" sldId="269"/>
        </pc:sldMkLst>
        <pc:spChg chg="mod">
          <ac:chgData name="Matty Hiebler" userId="2cb114231d36af2c" providerId="LiveId" clId="{D6A9147A-62B4-46F6-97F0-9C22EFF7F165}" dt="2020-09-03T01:17:27.321" v="161" actId="20577"/>
          <ac:spMkLst>
            <pc:docMk/>
            <pc:sldMk cId="2725375590" sldId="269"/>
            <ac:spMk id="2" creationId="{E8A0E1A5-E47C-4926-9D27-19460DFE3F1E}"/>
          </ac:spMkLst>
        </pc:spChg>
        <pc:spChg chg="del">
          <ac:chgData name="Matty Hiebler" userId="2cb114231d36af2c" providerId="LiveId" clId="{D6A9147A-62B4-46F6-97F0-9C22EFF7F165}" dt="2020-09-03T01:17:47.887" v="162"/>
          <ac:spMkLst>
            <pc:docMk/>
            <pc:sldMk cId="2725375590" sldId="269"/>
            <ac:spMk id="3" creationId="{0053A485-7B92-4BF3-A099-916BBBD4FB3B}"/>
          </ac:spMkLst>
        </pc:spChg>
        <pc:spChg chg="add del mod">
          <ac:chgData name="Matty Hiebler" userId="2cb114231d36af2c" providerId="LiveId" clId="{D6A9147A-62B4-46F6-97F0-9C22EFF7F165}" dt="2020-09-03T01:18:23.078" v="169" actId="22"/>
          <ac:spMkLst>
            <pc:docMk/>
            <pc:sldMk cId="2725375590" sldId="269"/>
            <ac:spMk id="6" creationId="{AC95DD5C-5EB3-4EEA-9590-FAA1FB90E905}"/>
          </ac:spMkLst>
        </pc:spChg>
        <pc:picChg chg="add del mod">
          <ac:chgData name="Matty Hiebler" userId="2cb114231d36af2c" providerId="LiveId" clId="{D6A9147A-62B4-46F6-97F0-9C22EFF7F165}" dt="2020-09-03T01:18:16.670" v="168" actId="21"/>
          <ac:picMkLst>
            <pc:docMk/>
            <pc:sldMk cId="2725375590" sldId="269"/>
            <ac:picMk id="4" creationId="{420CCE1B-3B1E-44C4-AB3F-68178292A37D}"/>
          </ac:picMkLst>
        </pc:picChg>
        <pc:picChg chg="add mod">
          <ac:chgData name="Matty Hiebler" userId="2cb114231d36af2c" providerId="LiveId" clId="{D6A9147A-62B4-46F6-97F0-9C22EFF7F165}" dt="2020-09-03T01:18:41.026" v="174" actId="14100"/>
          <ac:picMkLst>
            <pc:docMk/>
            <pc:sldMk cId="2725375590" sldId="269"/>
            <ac:picMk id="8" creationId="{879A86E6-954C-4064-9715-63C5B907DCC6}"/>
          </ac:picMkLst>
        </pc:picChg>
        <pc:picChg chg="add mod">
          <ac:chgData name="Matty Hiebler" userId="2cb114231d36af2c" providerId="LiveId" clId="{D6A9147A-62B4-46F6-97F0-9C22EFF7F165}" dt="2020-09-03T01:18:53.493" v="179" actId="14100"/>
          <ac:picMkLst>
            <pc:docMk/>
            <pc:sldMk cId="2725375590" sldId="269"/>
            <ac:picMk id="10" creationId="{34012BF3-B0FF-433F-9B29-13A10817A098}"/>
          </ac:picMkLst>
        </pc:picChg>
      </pc:sldChg>
      <pc:sldChg chg="addSp delSp modSp new mod">
        <pc:chgData name="Matty Hiebler" userId="2cb114231d36af2c" providerId="LiveId" clId="{D6A9147A-62B4-46F6-97F0-9C22EFF7F165}" dt="2020-09-03T01:19:41.177" v="217" actId="1076"/>
        <pc:sldMkLst>
          <pc:docMk/>
          <pc:sldMk cId="2337304728" sldId="270"/>
        </pc:sldMkLst>
        <pc:spChg chg="mod">
          <ac:chgData name="Matty Hiebler" userId="2cb114231d36af2c" providerId="LiveId" clId="{D6A9147A-62B4-46F6-97F0-9C22EFF7F165}" dt="2020-09-03T01:19:24.345" v="209" actId="20577"/>
          <ac:spMkLst>
            <pc:docMk/>
            <pc:sldMk cId="2337304728" sldId="270"/>
            <ac:spMk id="2" creationId="{601874E5-4C55-45CE-8E79-B37E58884717}"/>
          </ac:spMkLst>
        </pc:spChg>
        <pc:spChg chg="del">
          <ac:chgData name="Matty Hiebler" userId="2cb114231d36af2c" providerId="LiveId" clId="{D6A9147A-62B4-46F6-97F0-9C22EFF7F165}" dt="2020-09-03T01:19:26.241" v="210"/>
          <ac:spMkLst>
            <pc:docMk/>
            <pc:sldMk cId="2337304728" sldId="270"/>
            <ac:spMk id="3" creationId="{AF7C7063-F335-42A1-8F6F-B09BAF4F1751}"/>
          </ac:spMkLst>
        </pc:spChg>
        <pc:picChg chg="add mod">
          <ac:chgData name="Matty Hiebler" userId="2cb114231d36af2c" providerId="LiveId" clId="{D6A9147A-62B4-46F6-97F0-9C22EFF7F165}" dt="2020-09-03T01:19:41.177" v="217" actId="1076"/>
          <ac:picMkLst>
            <pc:docMk/>
            <pc:sldMk cId="2337304728" sldId="270"/>
            <ac:picMk id="4" creationId="{6AB78CCD-5E82-4389-89DC-653D125D48A3}"/>
          </ac:picMkLst>
        </pc:picChg>
      </pc:sldChg>
      <pc:sldChg chg="modSp new mod">
        <pc:chgData name="Matty Hiebler" userId="2cb114231d36af2c" providerId="LiveId" clId="{D6A9147A-62B4-46F6-97F0-9C22EFF7F165}" dt="2020-09-03T06:33:25.709" v="428" actId="20577"/>
        <pc:sldMkLst>
          <pc:docMk/>
          <pc:sldMk cId="4144961320" sldId="271"/>
        </pc:sldMkLst>
        <pc:spChg chg="mod">
          <ac:chgData name="Matty Hiebler" userId="2cb114231d36af2c" providerId="LiveId" clId="{D6A9147A-62B4-46F6-97F0-9C22EFF7F165}" dt="2020-09-03T01:20:06.504" v="233" actId="20577"/>
          <ac:spMkLst>
            <pc:docMk/>
            <pc:sldMk cId="4144961320" sldId="271"/>
            <ac:spMk id="2" creationId="{D5EFCB37-EAE8-4554-B373-ED573BF5923E}"/>
          </ac:spMkLst>
        </pc:spChg>
        <pc:spChg chg="mod">
          <ac:chgData name="Matty Hiebler" userId="2cb114231d36af2c" providerId="LiveId" clId="{D6A9147A-62B4-46F6-97F0-9C22EFF7F165}" dt="2020-09-03T06:33:25.709" v="428" actId="20577"/>
          <ac:spMkLst>
            <pc:docMk/>
            <pc:sldMk cId="4144961320" sldId="271"/>
            <ac:spMk id="3" creationId="{247EC126-BE6F-4C59-9907-ED894A26A23B}"/>
          </ac:spMkLst>
        </pc:spChg>
      </pc:sldChg>
      <pc:sldChg chg="modSp new mod">
        <pc:chgData name="Matty Hiebler" userId="2cb114231d36af2c" providerId="LiveId" clId="{D6A9147A-62B4-46F6-97F0-9C22EFF7F165}" dt="2020-09-03T06:33:45.077" v="504" actId="20577"/>
        <pc:sldMkLst>
          <pc:docMk/>
          <pc:sldMk cId="3541719781" sldId="272"/>
        </pc:sldMkLst>
        <pc:spChg chg="mod">
          <ac:chgData name="Matty Hiebler" userId="2cb114231d36af2c" providerId="LiveId" clId="{D6A9147A-62B4-46F6-97F0-9C22EFF7F165}" dt="2020-09-03T06:33:31.921" v="443" actId="20577"/>
          <ac:spMkLst>
            <pc:docMk/>
            <pc:sldMk cId="3541719781" sldId="272"/>
            <ac:spMk id="2" creationId="{32732378-3F61-41FA-ABB9-0B42BC878DC1}"/>
          </ac:spMkLst>
        </pc:spChg>
        <pc:spChg chg="mod">
          <ac:chgData name="Matty Hiebler" userId="2cb114231d36af2c" providerId="LiveId" clId="{D6A9147A-62B4-46F6-97F0-9C22EFF7F165}" dt="2020-09-03T06:33:45.077" v="504" actId="20577"/>
          <ac:spMkLst>
            <pc:docMk/>
            <pc:sldMk cId="3541719781" sldId="272"/>
            <ac:spMk id="3" creationId="{3DABCE81-966F-4EAD-A8EC-B4C753AB489E}"/>
          </ac:spMkLst>
        </pc:spChg>
      </pc:sldChg>
      <pc:sldChg chg="modSp new mod">
        <pc:chgData name="Matty Hiebler" userId="2cb114231d36af2c" providerId="LiveId" clId="{D6A9147A-62B4-46F6-97F0-9C22EFF7F165}" dt="2020-09-03T06:34:14.973" v="635" actId="20577"/>
        <pc:sldMkLst>
          <pc:docMk/>
          <pc:sldMk cId="624120368" sldId="273"/>
        </pc:sldMkLst>
        <pc:spChg chg="mod">
          <ac:chgData name="Matty Hiebler" userId="2cb114231d36af2c" providerId="LiveId" clId="{D6A9147A-62B4-46F6-97F0-9C22EFF7F165}" dt="2020-09-03T06:33:55.608" v="531" actId="20577"/>
          <ac:spMkLst>
            <pc:docMk/>
            <pc:sldMk cId="624120368" sldId="273"/>
            <ac:spMk id="2" creationId="{864FF59F-DAC3-433C-A5F2-1816652A919A}"/>
          </ac:spMkLst>
        </pc:spChg>
        <pc:spChg chg="mod">
          <ac:chgData name="Matty Hiebler" userId="2cb114231d36af2c" providerId="LiveId" clId="{D6A9147A-62B4-46F6-97F0-9C22EFF7F165}" dt="2020-09-03T06:34:14.973" v="635" actId="20577"/>
          <ac:spMkLst>
            <pc:docMk/>
            <pc:sldMk cId="624120368" sldId="273"/>
            <ac:spMk id="3" creationId="{D26E47BE-AA17-4553-AED8-B4F1F78B9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2657-CB7E-468F-B051-75AABB0B4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Analytics Presentation!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9DAF3-B3B9-4E02-BB96-51B5CCBE9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 Matthew Hiebler. Mostafa Eid, Rahul Roy, Manish &amp; </a:t>
            </a:r>
            <a:r>
              <a:rPr lang="en-US" dirty="0" err="1"/>
              <a:t>Mayu</a:t>
            </a:r>
            <a:r>
              <a:rPr lang="en-US" dirty="0"/>
              <a:t>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145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A8B2-7232-4782-B8B8-4D23C31A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 Lisa Dashboard</a:t>
            </a:r>
            <a:endParaRPr lang="en-AU" dirty="0"/>
          </a:p>
        </p:txBody>
      </p:sp>
      <p:pic>
        <p:nvPicPr>
          <p:cNvPr id="4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3DF36D57-E6A4-4D7B-A343-42DDF7376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-1" b="-1"/>
          <a:stretch/>
        </p:blipFill>
        <p:spPr>
          <a:xfrm>
            <a:off x="70304" y="2112866"/>
            <a:ext cx="11854217" cy="45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2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D1FE-12C1-4D99-8435-EB332A4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Sarah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776C46-6698-4F14-8E96-B516F93DA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51" y="2028889"/>
            <a:ext cx="11956478" cy="47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5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3797-B992-4CB5-A974-CDA13E01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Sarah Tableau.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611029-D30C-43F6-9A0C-2C7966A13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31" y="1987420"/>
            <a:ext cx="11688921" cy="472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2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E1A5-E47C-4926-9D27-19460DFE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Sarah Tableau.</a:t>
            </a:r>
            <a:endParaRPr lang="en-AU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9A86E6-954C-4064-9715-63C5B907D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5909"/>
            <a:ext cx="5546955" cy="3598863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012BF3-B0FF-433F-9B29-13A10817A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55" y="2505909"/>
            <a:ext cx="6650197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7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74E5-4C55-45CE-8E79-B37E5888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for Sarah</a:t>
            </a:r>
            <a:endParaRPr lang="en-AU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B78CCD-5E82-4389-89DC-653D125D4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" y="2001240"/>
            <a:ext cx="11861900" cy="4781919"/>
          </a:xfrm>
        </p:spPr>
      </p:pic>
    </p:spTree>
    <p:extLst>
      <p:ext uri="{BB962C8B-B14F-4D97-AF65-F5344CB8AC3E}">
        <p14:creationId xmlns:p14="http://schemas.microsoft.com/office/powerpoint/2010/main" val="233730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CF3B-3AC8-45B3-9945-9C59CB39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Lessons Learnt!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BD43-6760-4AAB-AE1D-6AACBAC8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learnt how to create various personas.</a:t>
            </a:r>
          </a:p>
          <a:p>
            <a:endParaRPr lang="en-AU" dirty="0"/>
          </a:p>
          <a:p>
            <a:r>
              <a:rPr lang="en-AU" dirty="0"/>
              <a:t>We learnt how to use Tableau in order to utilise data to reveal various key insights.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850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CB37-EAE8-4554-B373-ED573BF5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C126-BE6F-4C59-9907-ED894A26A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learnt to work as a team when creating </a:t>
            </a:r>
            <a:r>
              <a:rPr lang="en-US" dirty="0" err="1"/>
              <a:t>presonas</a:t>
            </a:r>
            <a:r>
              <a:rPr lang="en-US" dirty="0"/>
              <a:t> and also learnt how to use Tableau software to create relevant personas.</a:t>
            </a:r>
          </a:p>
          <a:p>
            <a:endParaRPr lang="en-US" dirty="0"/>
          </a:p>
          <a:p>
            <a:r>
              <a:rPr lang="en-US" dirty="0"/>
              <a:t>Thank you for reviewing our presentation!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496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2378-3F61-41FA-ABB9-0B42BC87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CE81-966F-4EAD-A8EC-B4C753AB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Data file. Provided by Western Sydney University.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171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F59F-DAC3-433C-A5F2-1816652A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47BE-AA17-4553-AED8-B4F1F78B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so that we can provide further information to </a:t>
            </a:r>
            <a:r>
              <a:rPr lang="en-US"/>
              <a:t>our findings?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12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C0F8-1CD1-4F43-8B63-7A7B5B15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Organisational and Project Background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BEB6-AC63-480C-B107-07060333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applied project was in relation to concerns regarding the wild life situation and the concerns of the 3 personas.</a:t>
            </a:r>
          </a:p>
          <a:p>
            <a:endParaRPr lang="en-US" dirty="0"/>
          </a:p>
          <a:p>
            <a:r>
              <a:rPr lang="en-AU" dirty="0"/>
              <a:t>The concerns surrounded International Trade in Endangered Species, which also discussed how some markets/ countries are contributing to the decline/extinction of species. </a:t>
            </a:r>
          </a:p>
        </p:txBody>
      </p:sp>
    </p:spTree>
    <p:extLst>
      <p:ext uri="{BB962C8B-B14F-4D97-AF65-F5344CB8AC3E}">
        <p14:creationId xmlns:p14="http://schemas.microsoft.com/office/powerpoint/2010/main" val="377754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371E-B1A6-432A-B79A-F5749852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Multidimensional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29B0-FFFC-4735-AA8C-559406B27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4747356" cy="45211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Helps categorize data as being either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facts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with associated numerical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measures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333333"/>
                </a:solidFill>
                <a:latin typeface="Georgia" panose="02040502050405020303" pitchFamily="18" charset="0"/>
              </a:rPr>
              <a:t>Multidimensional outlook provides the ability create links between different dimensions </a:t>
            </a:r>
            <a:endParaRPr lang="en-AU" sz="24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7F5BF-A4B0-4846-A847-E27D85B9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77" y="1716720"/>
            <a:ext cx="6222319" cy="48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9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287A-8062-4BF0-A168-51F6A77A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Personas!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FE0EA-BA51-41CD-8C85-4E8193C51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00" y="1988129"/>
            <a:ext cx="11410285" cy="48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5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CD1-1F0C-45DD-966B-0C799A7F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Chris!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EBA00F-C5A7-4956-AE29-9EF0A0D67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8171"/>
            <a:ext cx="11523306" cy="50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8A3E-CF70-409E-8528-00BECE03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0DF01-A1C2-4E51-AE76-1082043A6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16" y="2140857"/>
            <a:ext cx="11611730" cy="46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5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AB53-04A8-4549-BDF6-90ED3B6A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Dashboard</a:t>
            </a:r>
            <a:endParaRPr lang="en-AU" dirty="0"/>
          </a:p>
        </p:txBody>
      </p:sp>
      <p:pic>
        <p:nvPicPr>
          <p:cNvPr id="4" name="Content Placeholder 7" descr="A screenshot of a map&#10;&#10;Description automatically generated">
            <a:extLst>
              <a:ext uri="{FF2B5EF4-FFF2-40B4-BE49-F238E27FC236}">
                <a16:creationId xmlns:a16="http://schemas.microsoft.com/office/drawing/2014/main" id="{D27D7C95-2CE7-4332-BB15-D41196C8E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3" y="2075543"/>
            <a:ext cx="11955910" cy="4505904"/>
          </a:xfrm>
        </p:spPr>
      </p:pic>
    </p:spTree>
    <p:extLst>
      <p:ext uri="{BB962C8B-B14F-4D97-AF65-F5344CB8AC3E}">
        <p14:creationId xmlns:p14="http://schemas.microsoft.com/office/powerpoint/2010/main" val="390204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0BF7-3C7E-4CDB-9C27-6502F44F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 Lisa!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5FCC08-B070-4BF6-94B0-C6C994211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85" y="2056881"/>
            <a:ext cx="11861581" cy="46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8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9EC8-900D-4334-91D2-D84DB79B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 Lisa.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6A5D29-D50A-4240-B32F-380D526EB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41" y="2140857"/>
            <a:ext cx="11886779" cy="46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958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1571</TotalTime>
  <Words>213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Georgia</vt:lpstr>
      <vt:lpstr>Trebuchet MS</vt:lpstr>
      <vt:lpstr>Berlin</vt:lpstr>
      <vt:lpstr>Business Analytics Presentation!</vt:lpstr>
      <vt:lpstr>Organisational and Project Background</vt:lpstr>
      <vt:lpstr>Multidimensional Model.</vt:lpstr>
      <vt:lpstr>Personas!</vt:lpstr>
      <vt:lpstr>Chris!</vt:lpstr>
      <vt:lpstr>Chris</vt:lpstr>
      <vt:lpstr>Chris Dashboard</vt:lpstr>
      <vt:lpstr>Dr Lisa!</vt:lpstr>
      <vt:lpstr>Dr Lisa.</vt:lpstr>
      <vt:lpstr>Dr Lisa Dashboard</vt:lpstr>
      <vt:lpstr>Sarah</vt:lpstr>
      <vt:lpstr>Sarah Tableau.</vt:lpstr>
      <vt:lpstr>Sarah Tableau.</vt:lpstr>
      <vt:lpstr>Dashboard for Sarah</vt:lpstr>
      <vt:lpstr>Lessons Learnt!</vt:lpstr>
      <vt:lpstr>Conclusion.</vt:lpstr>
      <vt:lpstr>References</vt:lpstr>
      <vt:lpstr>Questions &amp; Answers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Matty Hiebler</dc:creator>
  <cp:lastModifiedBy>Matty Hiebler</cp:lastModifiedBy>
  <cp:revision>5</cp:revision>
  <dcterms:created xsi:type="dcterms:W3CDTF">2020-08-31T03:48:36Z</dcterms:created>
  <dcterms:modified xsi:type="dcterms:W3CDTF">2020-09-03T06:34:15Z</dcterms:modified>
</cp:coreProperties>
</file>