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12"/>
  </p:notesMasterIdLst>
  <p:sldIdLst>
    <p:sldId id="256" r:id="rId2"/>
    <p:sldId id="257" r:id="rId3"/>
    <p:sldId id="285" r:id="rId4"/>
    <p:sldId id="259" r:id="rId5"/>
    <p:sldId id="263" r:id="rId6"/>
    <p:sldId id="286" r:id="rId7"/>
    <p:sldId id="269" r:id="rId8"/>
    <p:sldId id="268" r:id="rId9"/>
    <p:sldId id="280" r:id="rId10"/>
    <p:sldId id="287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Open Sans Light" panose="020B0306030504020204" pitchFamily="34" charset="0"/>
      <p:regular r:id="rId19"/>
      <p:bold r:id="rId20"/>
      <p:italic r:id="rId21"/>
      <p:boldItalic r:id="rId22"/>
    </p:embeddedFont>
    <p:embeddedFont>
      <p:font typeface="Roboto Thin" panose="02000000000000000000" pitchFamily="2" charset="0"/>
      <p:regular r:id="rId23"/>
      <p:bold r:id="rId24"/>
      <p:italic r:id="rId25"/>
      <p:boldItalic r:id="rId26"/>
    </p:embeddedFont>
    <p:embeddedFont>
      <p:font typeface="Source Sans Pro Light" panose="020B0403030403020204" pitchFamily="34" charset="0"/>
      <p:regular r:id="rId27"/>
      <p: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D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125727-CB7D-4F80-A4CB-536C0D76B981}">
  <a:tblStyle styleId="{A0125727-CB7D-4F80-A4CB-536C0D76B981}" styleName="Table_0">
    <a:wholeTbl>
      <a:tcTxStyle b="off" i="off">
        <a:font>
          <a:latin typeface="Roboto Thin"/>
          <a:ea typeface="Roboto Thin"/>
          <a:cs typeface="Roboto Thin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CE8EC"/>
          </a:solidFill>
        </a:fill>
      </a:tcStyle>
    </a:wholeTbl>
    <a:band1H>
      <a:tcTxStyle/>
      <a:tcStyle>
        <a:tcBdr/>
        <a:fill>
          <a:solidFill>
            <a:srgbClr val="D7CDD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7CDD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boto Thin"/>
          <a:ea typeface="Roboto Thin"/>
          <a:cs typeface="Roboto Thin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boto Thin"/>
          <a:ea typeface="Roboto Thin"/>
          <a:cs typeface="Roboto Thin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boto Thin"/>
          <a:ea typeface="Roboto Thin"/>
          <a:cs typeface="Roboto Thin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boto Thin"/>
          <a:ea typeface="Roboto Thin"/>
          <a:cs typeface="Roboto Thin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6" name="Google Shape;133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995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7507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6" name="Google Shape;133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82C2-C891-46A8-839F-914255503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6B8F9-3676-4CB7-9D83-5447C38E1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B8DDB-38E0-4F57-88F9-04280A8B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5405A-9C6A-40C7-94FA-ECE6FC3B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DEDA0-C3F6-4A6B-B06D-DB08F05F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863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EA7A-DDE3-4A9B-9E1B-7AF10571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2D1C8-4EE0-4279-AE62-B6091D8AD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E6B00-9F1E-483C-84ED-3AA106B8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12CAB-582D-4CD0-AD17-8F5E8E12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08639-3AAE-47B7-866C-787D13BB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51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CCD1D-E092-4143-9FF9-F71540809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770E4-CC52-4843-B721-35DF62FCE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40D7-2732-4A2A-9224-1D3CDF84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A6C8F-0913-4286-A8F3-640115F5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75092-85A4-4EE0-9186-CA4C3270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984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side placeholder 2">
  <p:cSld name="8_side placeholder 2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>
            <a:spLocks noGrp="1"/>
          </p:cNvSpPr>
          <p:nvPr>
            <p:ph type="pic" idx="2"/>
          </p:nvPr>
        </p:nvSpPr>
        <p:spPr>
          <a:xfrm>
            <a:off x="5155096" y="0"/>
            <a:ext cx="7036904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013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ide placeholder">
  <p:cSld name="2_side placehol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>
            <a:spLocks noGrp="1"/>
          </p:cNvSpPr>
          <p:nvPr>
            <p:ph type="pic" idx="2"/>
          </p:nvPr>
        </p:nvSpPr>
        <p:spPr>
          <a:xfrm>
            <a:off x="1" y="0"/>
            <a:ext cx="408167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055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 Center">
  <p:cSld name="1_Normal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Thin"/>
              <a:buNone/>
              <a:defRPr sz="48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70455" y="968698"/>
            <a:ext cx="11357112" cy="43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783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FDFE-BF89-4CCF-8D3E-5D04B853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7CAFC-B330-4E18-9A95-855F4734A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E6989-6ED8-41CF-ADC5-41FEBE06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644EB-525F-4808-BECD-5805B5A9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9F80C-070C-404B-953B-F2872027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98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C27A-B8B7-4758-8FA9-B586DE1E4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90C02-CBD2-46E4-ACFF-867AEF39C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37725-881F-42AE-A70D-2A5B62FA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AEF8C-F701-43DF-93B4-4117B32F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7035-096F-47D3-805B-7FE266BB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634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E67F-8F62-4C83-B891-FFF8526D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7D463-CC56-411A-8337-AD6AE2F72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130D3-689F-48CE-81A0-E4E5EE8A0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F9BD2-4AFC-4F6F-8476-BA5442A0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03B54-64F9-41C7-A629-C2F8A529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33DAA-A9BF-41B6-B503-138ACD9B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899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1E28-6F32-4BB7-AEE3-5376E6D1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EFA1-7EF1-4A1F-A93C-82304C969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66298-7407-490B-BC4A-C93DCC230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03B1E-CC90-44F3-901E-F123A804F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9FFDF-CE95-4E84-A599-66BFB5A0F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7EB15-5C35-4DDF-B9AE-068D2C31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B8D86F-0AAD-458D-9B8D-CE48F5F0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1C40D-EFDF-4F03-9D62-BC99EC51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148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0C10-25D4-4084-8CBA-C65A2014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590BB-A6F5-4C3C-B712-C5605EC6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2E143-9458-40EE-93C5-60D4C29F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055E2-AE5C-4721-B29A-28D8F758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381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CED57-65D4-4147-B040-A7D78271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B2FB4-02E8-4D01-95E0-5C0FA9D6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1554C-1551-4930-88D6-4BBF620C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07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5883-FD2C-4A88-BC23-A081B8B2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8A42-6FC2-4A19-B14D-C3EAF82D8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8B99A-E6DB-4713-86F9-7D127485E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9C5C1-DBA4-400F-8A0D-67E1F50E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E7252-3048-4AEF-BACD-B55A51D6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48F18-952D-4681-944B-E9FB8081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339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6A88-7CAB-4AFD-99AA-7D894C42F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20950-E940-49DA-BEA2-21F665A53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EC230-52E0-4660-B403-9518656C8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89465-55D9-4CB3-8277-3A141360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43E1D-1423-4CA1-A007-CDF1A7A9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FA277-9D02-4D46-9368-8439122A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747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BD7A7-CA16-4EEA-87D4-40926E0D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0AF95-94A6-4383-83D1-0CB14256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214DC-7070-44EC-9FA0-E6158613F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58CB6-A225-46D6-8F07-73C12EEF0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0A16C-ACFF-45CF-B49C-F00FFC43A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7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F1E63B6F-5450-4E1C-8AD1-CCAB08D59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84" y="2800350"/>
            <a:ext cx="23812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odus | Ruderfinn - The Salisbury building, London Wall">
            <a:extLst>
              <a:ext uri="{FF2B5EF4-FFF2-40B4-BE49-F238E27FC236}">
                <a16:creationId xmlns:a16="http://schemas.microsoft.com/office/drawing/2014/main" id="{5CAB9D15-0C79-4F72-8AC1-3113BF627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0"/>
            <a:ext cx="10266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oboto Thin"/>
              <a:buNone/>
            </a:pPr>
            <a:r>
              <a:rPr lang="en-US" sz="4800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Roboto Thin"/>
                <a:ea typeface="Roboto Thin"/>
                <a:cs typeface="Roboto Thin"/>
                <a:sym typeface="Roboto Thin"/>
              </a:rPr>
              <a:t>Tech Stacks</a:t>
            </a:r>
            <a:endParaRPr sz="4800" b="1" i="0" u="none" strike="noStrike" cap="none" dirty="0">
              <a:solidFill>
                <a:schemeClr val="accent6">
                  <a:lumMod val="75000"/>
                </a:schemeClr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339" name="Google Shape;1339;p103"/>
          <p:cNvSpPr txBox="1">
            <a:spLocks noGrp="1"/>
          </p:cNvSpPr>
          <p:nvPr>
            <p:ph type="body" idx="1"/>
          </p:nvPr>
        </p:nvSpPr>
        <p:spPr>
          <a:xfrm flipV="1">
            <a:off x="8672051" y="1405606"/>
            <a:ext cx="3155515" cy="18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cxnSp>
        <p:nvCxnSpPr>
          <p:cNvPr id="1340" name="Google Shape;1340;p103"/>
          <p:cNvCxnSpPr/>
          <p:nvPr/>
        </p:nvCxnSpPr>
        <p:spPr>
          <a:xfrm>
            <a:off x="667021" y="1279158"/>
            <a:ext cx="2043953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0AA2AD9-DC89-488D-AD3E-7CBA7E5DE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4" y="1816140"/>
            <a:ext cx="1928695" cy="109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rebase">
            <a:extLst>
              <a:ext uri="{FF2B5EF4-FFF2-40B4-BE49-F238E27FC236}">
                <a16:creationId xmlns:a16="http://schemas.microsoft.com/office/drawing/2014/main" id="{DD0F6190-CAB0-4FE8-86E2-9643E9958E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2"/>
          <a:stretch/>
        </p:blipFill>
        <p:spPr bwMode="auto">
          <a:xfrm>
            <a:off x="2930629" y="1819304"/>
            <a:ext cx="2317656" cy="109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dux - A predictable state container for JavaScript apps. | Redux">
            <a:extLst>
              <a:ext uri="{FF2B5EF4-FFF2-40B4-BE49-F238E27FC236}">
                <a16:creationId xmlns:a16="http://schemas.microsoft.com/office/drawing/2014/main" id="{25B52A94-4BA2-45CF-88BB-D414D9AD9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0" y="3370007"/>
            <a:ext cx="2187580" cy="109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Python Logo | Python Software Foundation">
            <a:extLst>
              <a:ext uri="{FF2B5EF4-FFF2-40B4-BE49-F238E27FC236}">
                <a16:creationId xmlns:a16="http://schemas.microsoft.com/office/drawing/2014/main" id="{324D8BDA-F103-4CD9-B61B-715048E57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974" y="3429000"/>
            <a:ext cx="2913009" cy="98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20+ Best Programming Wallpapers | Unsplash">
            <a:extLst>
              <a:ext uri="{FF2B5EF4-FFF2-40B4-BE49-F238E27FC236}">
                <a16:creationId xmlns:a16="http://schemas.microsoft.com/office/drawing/2014/main" id="{0402723A-F166-4EEF-A403-2DF01F3F2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76" y="-92949"/>
            <a:ext cx="9525000" cy="749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55D19F-FFE8-45B0-A4ED-3B60FD170A72}"/>
              </a:ext>
            </a:extLst>
          </p:cNvPr>
          <p:cNvSpPr txBox="1"/>
          <p:nvPr/>
        </p:nvSpPr>
        <p:spPr>
          <a:xfrm flipH="1">
            <a:off x="633224" y="5829931"/>
            <a:ext cx="465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Time Frame for development – 3 to 4 months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20E59FA6-22FC-4564-BDAC-2007F2BDC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89" y="4611311"/>
            <a:ext cx="2366564" cy="109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84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0"/>
          <p:cNvSpPr/>
          <p:nvPr/>
        </p:nvSpPr>
        <p:spPr>
          <a:xfrm>
            <a:off x="5431232" y="2830196"/>
            <a:ext cx="6025662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Quire Sans" panose="020B0502040204020203" pitchFamily="34" charset="0"/>
                <a:sym typeface="Roboto Thin"/>
              </a:rPr>
              <a:t>Analyzing brand values and prospects before a pitch is quite tedious and time consuming 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chemeClr val="tx1">
                  <a:lumMod val="50000"/>
                </a:schemeClr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Quire Sans" panose="020B0502040204020203" pitchFamily="34" charset="0"/>
              <a:sym typeface="Roboto Thi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Quire Sans" panose="020B0502040204020203" pitchFamily="34" charset="0"/>
                <a:sym typeface="Roboto Thin"/>
              </a:rPr>
              <a:t>Standardization of content for a pitch deck takes more man hours.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tx1">
                  <a:lumMod val="50000"/>
                </a:schemeClr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Quire Sans" panose="020B0502040204020203" pitchFamily="34" charset="0"/>
              <a:sym typeface="Roboto Thi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Quire Sans" panose="020B0502040204020203" pitchFamily="34" charset="0"/>
                <a:sym typeface="Roboto Thin"/>
              </a:rPr>
              <a:t>Inappropriate usage of  multimedia contents.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1" dirty="0">
              <a:solidFill>
                <a:schemeClr val="tx1">
                  <a:lumMod val="50000"/>
                </a:schemeClr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Quire Sans" panose="020B0502040204020203" pitchFamily="34" charset="0"/>
              <a:sym typeface="Roboto Thin"/>
            </a:endParaRPr>
          </a:p>
        </p:txBody>
      </p:sp>
      <p:sp>
        <p:nvSpPr>
          <p:cNvPr id="503" name="Google Shape;503;p80"/>
          <p:cNvSpPr txBox="1"/>
          <p:nvPr/>
        </p:nvSpPr>
        <p:spPr>
          <a:xfrm>
            <a:off x="5431232" y="1864849"/>
            <a:ext cx="5077334" cy="70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Roboto Thin"/>
                <a:ea typeface="Roboto Thin"/>
                <a:cs typeface="David" panose="020B0604020202020204" pitchFamily="34" charset="-79"/>
                <a:sym typeface="Roboto Thin"/>
              </a:rPr>
              <a:t>Problem Statement</a:t>
            </a:r>
            <a:endParaRPr sz="4400" b="1" dirty="0">
              <a:solidFill>
                <a:schemeClr val="accent6">
                  <a:lumMod val="75000"/>
                </a:schemeClr>
              </a:solidFill>
              <a:latin typeface="Roboto Thin"/>
              <a:ea typeface="Roboto Thin"/>
              <a:cs typeface="David" panose="020B0604020202020204" pitchFamily="34" charset="-79"/>
              <a:sym typeface="Roboto Thin"/>
            </a:endParaRPr>
          </a:p>
        </p:txBody>
      </p:sp>
      <p:cxnSp>
        <p:nvCxnSpPr>
          <p:cNvPr id="505" name="Google Shape;505;p80"/>
          <p:cNvCxnSpPr/>
          <p:nvPr/>
        </p:nvCxnSpPr>
        <p:spPr>
          <a:xfrm>
            <a:off x="5547557" y="2606921"/>
            <a:ext cx="2043953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076" name="Picture 4" descr="How Many PowerPoint Slides Does a Presentation Need? | PresentationLoad  BlogPresentationLoad Blog">
            <a:extLst>
              <a:ext uri="{FF2B5EF4-FFF2-40B4-BE49-F238E27FC236}">
                <a16:creationId xmlns:a16="http://schemas.microsoft.com/office/drawing/2014/main" id="{3254A92F-7924-4B75-BB2D-BB05F9B3B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8" r="23798"/>
          <a:stretch/>
        </p:blipFill>
        <p:spPr bwMode="auto">
          <a:xfrm>
            <a:off x="0" y="2590"/>
            <a:ext cx="5248304" cy="685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oboto Thin"/>
              <a:buNone/>
            </a:pPr>
            <a:r>
              <a:rPr lang="en-US" sz="4800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Roboto Thin"/>
                <a:ea typeface="Roboto Thin"/>
                <a:cs typeface="Roboto Thin"/>
                <a:sym typeface="Roboto Thin"/>
              </a:rPr>
              <a:t>Traditional Process </a:t>
            </a:r>
            <a:endParaRPr sz="4800" b="1" i="0" u="none" strike="noStrike" cap="none" dirty="0">
              <a:solidFill>
                <a:schemeClr val="accent6">
                  <a:lumMod val="75000"/>
                </a:schemeClr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93128-59FF-48D5-906C-E985F5E10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IN"/>
          </a:p>
        </p:txBody>
      </p:sp>
      <p:cxnSp>
        <p:nvCxnSpPr>
          <p:cNvPr id="1540" name="Google Shape;1540;p108"/>
          <p:cNvCxnSpPr/>
          <p:nvPr/>
        </p:nvCxnSpPr>
        <p:spPr>
          <a:xfrm>
            <a:off x="5023121" y="1418858"/>
            <a:ext cx="2043953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41" name="Google Shape;1541;p108"/>
          <p:cNvSpPr txBox="1"/>
          <p:nvPr/>
        </p:nvSpPr>
        <p:spPr>
          <a:xfrm>
            <a:off x="847981" y="4319237"/>
            <a:ext cx="2065967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Brand Analysis</a:t>
            </a:r>
            <a:endParaRPr dirty="0"/>
          </a:p>
        </p:txBody>
      </p:sp>
      <p:sp>
        <p:nvSpPr>
          <p:cNvPr id="1542" name="Google Shape;1542;p108"/>
          <p:cNvSpPr txBox="1"/>
          <p:nvPr/>
        </p:nvSpPr>
        <p:spPr>
          <a:xfrm>
            <a:off x="2981582" y="4319237"/>
            <a:ext cx="1939636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Collecting Relevant Data</a:t>
            </a:r>
            <a:endParaRPr sz="2400" dirty="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3" name="Google Shape;1543;p108"/>
          <p:cNvSpPr txBox="1"/>
          <p:nvPr/>
        </p:nvSpPr>
        <p:spPr>
          <a:xfrm>
            <a:off x="4988851" y="4319237"/>
            <a:ext cx="1939636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Deciding the Pitch Contents</a:t>
            </a:r>
            <a:endParaRPr sz="2400" dirty="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544" name="Google Shape;1544;p108"/>
          <p:cNvSpPr txBox="1"/>
          <p:nvPr/>
        </p:nvSpPr>
        <p:spPr>
          <a:xfrm>
            <a:off x="6996120" y="4319237"/>
            <a:ext cx="1939636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Making up a PPT</a:t>
            </a:r>
            <a:r>
              <a:rPr lang="en-US" sz="1400" dirty="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.</a:t>
            </a:r>
            <a:endParaRPr dirty="0"/>
          </a:p>
        </p:txBody>
      </p:sp>
      <p:sp>
        <p:nvSpPr>
          <p:cNvPr id="1545" name="Google Shape;1545;p108"/>
          <p:cNvSpPr txBox="1"/>
          <p:nvPr/>
        </p:nvSpPr>
        <p:spPr>
          <a:xfrm>
            <a:off x="9003389" y="4319237"/>
            <a:ext cx="1939636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Revising PPT before the Pitch</a:t>
            </a:r>
            <a:r>
              <a:rPr lang="en-US" sz="1400" dirty="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.</a:t>
            </a:r>
            <a:endParaRPr dirty="0"/>
          </a:p>
        </p:txBody>
      </p:sp>
      <p:sp>
        <p:nvSpPr>
          <p:cNvPr id="1546" name="Google Shape;1546;p108"/>
          <p:cNvSpPr/>
          <p:nvPr/>
        </p:nvSpPr>
        <p:spPr>
          <a:xfrm>
            <a:off x="6995039" y="2363040"/>
            <a:ext cx="2661294" cy="1689435"/>
          </a:xfrm>
          <a:prstGeom prst="chevron">
            <a:avLst>
              <a:gd name="adj" fmla="val 4171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1828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EFFF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EFFFF"/>
                </a:solidFill>
                <a:latin typeface="Roboto Thin"/>
                <a:ea typeface="Roboto Thin"/>
                <a:cs typeface="Roboto Thin"/>
                <a:sym typeface="Roboto Thin"/>
              </a:rPr>
              <a:t>Step 04</a:t>
            </a:r>
            <a:endParaRPr sz="2400" b="1" dirty="0">
              <a:solidFill>
                <a:srgbClr val="FE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547" name="Google Shape;1547;p108"/>
          <p:cNvSpPr/>
          <p:nvPr/>
        </p:nvSpPr>
        <p:spPr>
          <a:xfrm>
            <a:off x="863933" y="2355819"/>
            <a:ext cx="2661294" cy="1689435"/>
          </a:xfrm>
          <a:prstGeom prst="chevron">
            <a:avLst>
              <a:gd name="adj" fmla="val 4171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1828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EFFFF"/>
                </a:solidFill>
                <a:latin typeface="Roboto Thin"/>
                <a:ea typeface="Roboto Thin"/>
                <a:cs typeface="Roboto Thin"/>
                <a:sym typeface="Roboto Thin"/>
              </a:rPr>
              <a:t>Step 01</a:t>
            </a:r>
            <a:endParaRPr sz="2400" b="1" dirty="0">
              <a:solidFill>
                <a:srgbClr val="FE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548" name="Google Shape;1548;p108"/>
          <p:cNvSpPr/>
          <p:nvPr/>
        </p:nvSpPr>
        <p:spPr>
          <a:xfrm>
            <a:off x="2923507" y="2363041"/>
            <a:ext cx="2661294" cy="1689435"/>
          </a:xfrm>
          <a:prstGeom prst="chevron">
            <a:avLst>
              <a:gd name="adj" fmla="val 41715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1828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EFFFF"/>
                </a:solidFill>
                <a:latin typeface="Roboto Thin"/>
                <a:ea typeface="Roboto Thin"/>
                <a:cs typeface="Roboto Thin"/>
                <a:sym typeface="Roboto Thin"/>
              </a:rPr>
              <a:t>Step 02</a:t>
            </a:r>
            <a:endParaRPr sz="2400" b="1" dirty="0">
              <a:solidFill>
                <a:srgbClr val="FE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549" name="Google Shape;1549;p108"/>
          <p:cNvSpPr/>
          <p:nvPr/>
        </p:nvSpPr>
        <p:spPr>
          <a:xfrm>
            <a:off x="4935465" y="2376293"/>
            <a:ext cx="2661294" cy="1689435"/>
          </a:xfrm>
          <a:prstGeom prst="chevron">
            <a:avLst>
              <a:gd name="adj" fmla="val 41715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1828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EFFFF"/>
                </a:solidFill>
                <a:latin typeface="Roboto Thin"/>
                <a:ea typeface="Roboto Thin"/>
                <a:cs typeface="Roboto Thin"/>
                <a:sym typeface="Roboto Thin"/>
              </a:rPr>
              <a:t>Step 03</a:t>
            </a:r>
            <a:endParaRPr sz="2400" b="1" dirty="0">
              <a:solidFill>
                <a:srgbClr val="FE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550" name="Google Shape;1550;p108"/>
          <p:cNvSpPr/>
          <p:nvPr/>
        </p:nvSpPr>
        <p:spPr>
          <a:xfrm>
            <a:off x="9048300" y="2363854"/>
            <a:ext cx="2661294" cy="1689435"/>
          </a:xfrm>
          <a:prstGeom prst="chevron">
            <a:avLst>
              <a:gd name="adj" fmla="val 4171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1828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EFFFF"/>
                </a:solidFill>
                <a:latin typeface="Roboto Thin"/>
                <a:ea typeface="Roboto Thin"/>
                <a:cs typeface="Roboto Thin"/>
                <a:sym typeface="Roboto Thin"/>
              </a:rPr>
              <a:t>Step 05</a:t>
            </a:r>
            <a:endParaRPr sz="2400" b="1" dirty="0">
              <a:solidFill>
                <a:srgbClr val="FE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2"/>
          <p:cNvSpPr txBox="1">
            <a:spLocks noGrp="1"/>
          </p:cNvSpPr>
          <p:nvPr>
            <p:ph type="title"/>
          </p:nvPr>
        </p:nvSpPr>
        <p:spPr>
          <a:xfrm>
            <a:off x="470455" y="645020"/>
            <a:ext cx="11357112" cy="562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oboto Thin"/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Major Drawback</a:t>
            </a:r>
            <a:endParaRPr sz="4800" b="1" i="0" u="none" strike="noStrike" cap="none" dirty="0">
              <a:solidFill>
                <a:schemeClr val="accent6">
                  <a:lumMod val="75000"/>
                </a:schemeClr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cxnSp>
        <p:nvCxnSpPr>
          <p:cNvPr id="525" name="Google Shape;525;p82"/>
          <p:cNvCxnSpPr/>
          <p:nvPr/>
        </p:nvCxnSpPr>
        <p:spPr>
          <a:xfrm>
            <a:off x="5023121" y="1418858"/>
            <a:ext cx="2043953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6" name="Google Shape;526;p82"/>
          <p:cNvSpPr/>
          <p:nvPr/>
        </p:nvSpPr>
        <p:spPr>
          <a:xfrm>
            <a:off x="1193844" y="2029404"/>
            <a:ext cx="1899489" cy="19040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527" name="Google Shape;527;p82"/>
          <p:cNvSpPr/>
          <p:nvPr/>
        </p:nvSpPr>
        <p:spPr>
          <a:xfrm>
            <a:off x="3450812" y="2029404"/>
            <a:ext cx="1904900" cy="19040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528" name="Google Shape;528;p82"/>
          <p:cNvSpPr/>
          <p:nvPr/>
        </p:nvSpPr>
        <p:spPr>
          <a:xfrm>
            <a:off x="1188433" y="4287158"/>
            <a:ext cx="1904900" cy="19040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529" name="Google Shape;529;p82"/>
          <p:cNvSpPr/>
          <p:nvPr/>
        </p:nvSpPr>
        <p:spPr>
          <a:xfrm>
            <a:off x="3450812" y="4287158"/>
            <a:ext cx="1904900" cy="19040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grpSp>
        <p:nvGrpSpPr>
          <p:cNvPr id="533" name="Google Shape;533;p82"/>
          <p:cNvGrpSpPr/>
          <p:nvPr/>
        </p:nvGrpSpPr>
        <p:grpSpPr>
          <a:xfrm>
            <a:off x="1125892" y="2544708"/>
            <a:ext cx="1997210" cy="1090605"/>
            <a:chOff x="930214" y="4942201"/>
            <a:chExt cx="2470548" cy="1205621"/>
          </a:xfrm>
        </p:grpSpPr>
        <p:sp>
          <p:nvSpPr>
            <p:cNvPr id="534" name="Google Shape;534;p82"/>
            <p:cNvSpPr txBox="1"/>
            <p:nvPr/>
          </p:nvSpPr>
          <p:spPr>
            <a:xfrm>
              <a:off x="930214" y="4942201"/>
              <a:ext cx="24705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lt1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Access to Resources</a:t>
              </a:r>
              <a:endParaRPr sz="2000" b="1" dirty="0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535" name="Google Shape;535;p82"/>
            <p:cNvSpPr/>
            <p:nvPr/>
          </p:nvSpPr>
          <p:spPr>
            <a:xfrm>
              <a:off x="1021280" y="5409158"/>
              <a:ext cx="2167379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43E39-AA35-449E-BCC9-F923A52B4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V="1">
            <a:off x="470455" y="1405606"/>
            <a:ext cx="11357112" cy="523220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grpSp>
        <p:nvGrpSpPr>
          <p:cNvPr id="23" name="Google Shape;533;p82">
            <a:extLst>
              <a:ext uri="{FF2B5EF4-FFF2-40B4-BE49-F238E27FC236}">
                <a16:creationId xmlns:a16="http://schemas.microsoft.com/office/drawing/2014/main" id="{C94F12DD-810F-4743-AEF7-F3EC4F77A3F8}"/>
              </a:ext>
            </a:extLst>
          </p:cNvPr>
          <p:cNvGrpSpPr/>
          <p:nvPr/>
        </p:nvGrpSpPr>
        <p:grpSpPr>
          <a:xfrm>
            <a:off x="-4005956" y="4835476"/>
            <a:ext cx="7348103" cy="1355733"/>
            <a:chOff x="1021280" y="4792089"/>
            <a:chExt cx="7348103" cy="1355733"/>
          </a:xfrm>
        </p:grpSpPr>
        <p:sp>
          <p:nvSpPr>
            <p:cNvPr id="24" name="Google Shape;534;p82">
              <a:extLst>
                <a:ext uri="{FF2B5EF4-FFF2-40B4-BE49-F238E27FC236}">
                  <a16:creationId xmlns:a16="http://schemas.microsoft.com/office/drawing/2014/main" id="{CDEACC13-54C7-4393-811E-D3E410034F2E}"/>
                </a:ext>
              </a:extLst>
            </p:cNvPr>
            <p:cNvSpPr txBox="1"/>
            <p:nvPr/>
          </p:nvSpPr>
          <p:spPr>
            <a:xfrm>
              <a:off x="5898835" y="4792089"/>
              <a:ext cx="24705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lt1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Inappropriate 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lt1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Contents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5" name="Google Shape;535;p82">
              <a:extLst>
                <a:ext uri="{FF2B5EF4-FFF2-40B4-BE49-F238E27FC236}">
                  <a16:creationId xmlns:a16="http://schemas.microsoft.com/office/drawing/2014/main" id="{08107E92-0B57-4D07-B553-EC90344FA431}"/>
                </a:ext>
              </a:extLst>
            </p:cNvPr>
            <p:cNvSpPr/>
            <p:nvPr/>
          </p:nvSpPr>
          <p:spPr>
            <a:xfrm>
              <a:off x="1021280" y="5409158"/>
              <a:ext cx="2167379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26" name="Google Shape;533;p82">
            <a:extLst>
              <a:ext uri="{FF2B5EF4-FFF2-40B4-BE49-F238E27FC236}">
                <a16:creationId xmlns:a16="http://schemas.microsoft.com/office/drawing/2014/main" id="{6A13537C-870E-4E72-8287-4FB1FA343A99}"/>
              </a:ext>
            </a:extLst>
          </p:cNvPr>
          <p:cNvGrpSpPr/>
          <p:nvPr/>
        </p:nvGrpSpPr>
        <p:grpSpPr>
          <a:xfrm>
            <a:off x="3445369" y="2572963"/>
            <a:ext cx="1854429" cy="1060318"/>
            <a:chOff x="930214" y="4942201"/>
            <a:chExt cx="2470548" cy="1205621"/>
          </a:xfrm>
        </p:grpSpPr>
        <p:sp>
          <p:nvSpPr>
            <p:cNvPr id="27" name="Google Shape;534;p82">
              <a:extLst>
                <a:ext uri="{FF2B5EF4-FFF2-40B4-BE49-F238E27FC236}">
                  <a16:creationId xmlns:a16="http://schemas.microsoft.com/office/drawing/2014/main" id="{60CEFD43-9545-4500-BBFD-40CB3E0A98D2}"/>
                </a:ext>
              </a:extLst>
            </p:cNvPr>
            <p:cNvSpPr txBox="1"/>
            <p:nvPr/>
          </p:nvSpPr>
          <p:spPr>
            <a:xfrm>
              <a:off x="930214" y="4942201"/>
              <a:ext cx="24705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lt1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Time Consuming</a:t>
              </a:r>
              <a:endParaRPr sz="2000" b="1" dirty="0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8" name="Google Shape;535;p82">
              <a:extLst>
                <a:ext uri="{FF2B5EF4-FFF2-40B4-BE49-F238E27FC236}">
                  <a16:creationId xmlns:a16="http://schemas.microsoft.com/office/drawing/2014/main" id="{DAE69868-B7A2-4437-9EBA-92521D7435DA}"/>
                </a:ext>
              </a:extLst>
            </p:cNvPr>
            <p:cNvSpPr/>
            <p:nvPr/>
          </p:nvSpPr>
          <p:spPr>
            <a:xfrm>
              <a:off x="1021280" y="5409158"/>
              <a:ext cx="2167379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29" name="Google Shape;533;p82">
            <a:extLst>
              <a:ext uri="{FF2B5EF4-FFF2-40B4-BE49-F238E27FC236}">
                <a16:creationId xmlns:a16="http://schemas.microsoft.com/office/drawing/2014/main" id="{D7D91E7A-06B5-4191-AEE6-A97F5DA35E5B}"/>
              </a:ext>
            </a:extLst>
          </p:cNvPr>
          <p:cNvGrpSpPr/>
          <p:nvPr/>
        </p:nvGrpSpPr>
        <p:grpSpPr>
          <a:xfrm>
            <a:off x="3514079" y="4718173"/>
            <a:ext cx="1854429" cy="1060318"/>
            <a:chOff x="930214" y="4942201"/>
            <a:chExt cx="2470548" cy="1205621"/>
          </a:xfrm>
        </p:grpSpPr>
        <p:sp>
          <p:nvSpPr>
            <p:cNvPr id="30" name="Google Shape;534;p82">
              <a:extLst>
                <a:ext uri="{FF2B5EF4-FFF2-40B4-BE49-F238E27FC236}">
                  <a16:creationId xmlns:a16="http://schemas.microsoft.com/office/drawing/2014/main" id="{0950F754-303A-4508-A3F0-3EB3E3CDF5CC}"/>
                </a:ext>
              </a:extLst>
            </p:cNvPr>
            <p:cNvSpPr txBox="1"/>
            <p:nvPr/>
          </p:nvSpPr>
          <p:spPr>
            <a:xfrm>
              <a:off x="930214" y="4942201"/>
              <a:ext cx="24705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lt1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Failing 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lt1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to Meet the quality</a:t>
              </a:r>
            </a:p>
          </p:txBody>
        </p:sp>
        <p:sp>
          <p:nvSpPr>
            <p:cNvPr id="31" name="Google Shape;535;p82">
              <a:extLst>
                <a:ext uri="{FF2B5EF4-FFF2-40B4-BE49-F238E27FC236}">
                  <a16:creationId xmlns:a16="http://schemas.microsoft.com/office/drawing/2014/main" id="{DCE1E1D8-A716-4D54-9462-CCA2CBF49689}"/>
                </a:ext>
              </a:extLst>
            </p:cNvPr>
            <p:cNvSpPr/>
            <p:nvPr/>
          </p:nvSpPr>
          <p:spPr>
            <a:xfrm>
              <a:off x="1021280" y="5409158"/>
              <a:ext cx="2167379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pic>
        <p:nvPicPr>
          <p:cNvPr id="5122" name="Picture 2" descr="How to work with GIFs in PowerPoint">
            <a:extLst>
              <a:ext uri="{FF2B5EF4-FFF2-40B4-BE49-F238E27FC236}">
                <a16:creationId xmlns:a16="http://schemas.microsoft.com/office/drawing/2014/main" id="{580CF155-C2EB-411F-B499-749C5A0320A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493" y="2714591"/>
            <a:ext cx="4760493" cy="266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6"/>
          <p:cNvSpPr/>
          <p:nvPr/>
        </p:nvSpPr>
        <p:spPr>
          <a:xfrm>
            <a:off x="1916961" y="1903954"/>
            <a:ext cx="923827" cy="9238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29" name="Google Shape;629;p86"/>
          <p:cNvSpPr txBox="1"/>
          <p:nvPr/>
        </p:nvSpPr>
        <p:spPr>
          <a:xfrm>
            <a:off x="1478145" y="2828294"/>
            <a:ext cx="181652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Bundle Packed</a:t>
            </a:r>
            <a:endParaRPr sz="20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31" name="Google Shape;631;p86"/>
          <p:cNvSpPr/>
          <p:nvPr/>
        </p:nvSpPr>
        <p:spPr>
          <a:xfrm>
            <a:off x="1916961" y="3941662"/>
            <a:ext cx="923827" cy="9238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32" name="Google Shape;632;p86"/>
          <p:cNvSpPr txBox="1"/>
          <p:nvPr/>
        </p:nvSpPr>
        <p:spPr>
          <a:xfrm>
            <a:off x="-309489" y="4866002"/>
            <a:ext cx="51547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   Appropriate Multimedia </a:t>
            </a:r>
            <a:endParaRPr sz="2000" dirty="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34" name="Google Shape;634;p86"/>
          <p:cNvSpPr/>
          <p:nvPr/>
        </p:nvSpPr>
        <p:spPr>
          <a:xfrm>
            <a:off x="4528907" y="1903954"/>
            <a:ext cx="923827" cy="9238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35" name="Google Shape;635;p86"/>
          <p:cNvSpPr txBox="1"/>
          <p:nvPr/>
        </p:nvSpPr>
        <p:spPr>
          <a:xfrm>
            <a:off x="3973422" y="2828294"/>
            <a:ext cx="21240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Instant Resource</a:t>
            </a:r>
            <a:endParaRPr sz="2000" dirty="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37" name="Google Shape;637;p86"/>
          <p:cNvSpPr/>
          <p:nvPr/>
        </p:nvSpPr>
        <p:spPr>
          <a:xfrm>
            <a:off x="4528907" y="3941662"/>
            <a:ext cx="923827" cy="9238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38" name="Google Shape;638;p86"/>
          <p:cNvSpPr txBox="1"/>
          <p:nvPr/>
        </p:nvSpPr>
        <p:spPr>
          <a:xfrm>
            <a:off x="4008021" y="4866002"/>
            <a:ext cx="196560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Automate </a:t>
            </a:r>
            <a:endParaRPr sz="2000" dirty="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40" name="Google Shape;640;p86"/>
          <p:cNvSpPr/>
          <p:nvPr/>
        </p:nvSpPr>
        <p:spPr>
          <a:xfrm>
            <a:off x="9528648" y="1903954"/>
            <a:ext cx="923827" cy="9238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41" name="Google Shape;641;p86"/>
          <p:cNvSpPr txBox="1"/>
          <p:nvPr/>
        </p:nvSpPr>
        <p:spPr>
          <a:xfrm>
            <a:off x="8955666" y="2828294"/>
            <a:ext cx="20697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Diverse  View</a:t>
            </a:r>
            <a:endParaRPr sz="2000" dirty="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43" name="Google Shape;643;p86"/>
          <p:cNvSpPr/>
          <p:nvPr/>
        </p:nvSpPr>
        <p:spPr>
          <a:xfrm>
            <a:off x="9528648" y="3941662"/>
            <a:ext cx="923827" cy="9238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44" name="Google Shape;644;p86"/>
          <p:cNvSpPr txBox="1"/>
          <p:nvPr/>
        </p:nvSpPr>
        <p:spPr>
          <a:xfrm>
            <a:off x="9285082" y="4866002"/>
            <a:ext cx="14109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Mailing</a:t>
            </a:r>
            <a:endParaRPr sz="2000" dirty="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46" name="Google Shape;646;p86"/>
          <p:cNvSpPr/>
          <p:nvPr/>
        </p:nvSpPr>
        <p:spPr>
          <a:xfrm>
            <a:off x="7031517" y="1903954"/>
            <a:ext cx="923827" cy="9238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47" name="Google Shape;647;p86"/>
          <p:cNvSpPr txBox="1"/>
          <p:nvPr/>
        </p:nvSpPr>
        <p:spPr>
          <a:xfrm>
            <a:off x="6444317" y="2828294"/>
            <a:ext cx="224439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Interactive  Design</a:t>
            </a:r>
            <a:endParaRPr sz="2000" dirty="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49" name="Google Shape;649;p86"/>
          <p:cNvSpPr/>
          <p:nvPr/>
        </p:nvSpPr>
        <p:spPr>
          <a:xfrm>
            <a:off x="7031517" y="3941662"/>
            <a:ext cx="923827" cy="9238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50" name="Google Shape;650;p86"/>
          <p:cNvSpPr txBox="1"/>
          <p:nvPr/>
        </p:nvSpPr>
        <p:spPr>
          <a:xfrm>
            <a:off x="6049105" y="4891739"/>
            <a:ext cx="291552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Access to Data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Through WhatsApp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grpSp>
        <p:nvGrpSpPr>
          <p:cNvPr id="652" name="Google Shape;652;p86"/>
          <p:cNvGrpSpPr/>
          <p:nvPr/>
        </p:nvGrpSpPr>
        <p:grpSpPr>
          <a:xfrm>
            <a:off x="7281616" y="4218450"/>
            <a:ext cx="423629" cy="370251"/>
            <a:chOff x="8296275" y="8293096"/>
            <a:chExt cx="1385888" cy="1211261"/>
          </a:xfrm>
        </p:grpSpPr>
        <p:sp>
          <p:nvSpPr>
            <p:cNvPr id="653" name="Google Shape;653;p86"/>
            <p:cNvSpPr/>
            <p:nvPr/>
          </p:nvSpPr>
          <p:spPr>
            <a:xfrm>
              <a:off x="8296275" y="8293096"/>
              <a:ext cx="1385888" cy="1211261"/>
            </a:xfrm>
            <a:custGeom>
              <a:avLst/>
              <a:gdLst/>
              <a:ahLst/>
              <a:cxnLst/>
              <a:rect l="l" t="t" r="r" b="b"/>
              <a:pathLst>
                <a:path w="369" h="323" extrusionOk="0">
                  <a:moveTo>
                    <a:pt x="368" y="190"/>
                  </a:moveTo>
                  <a:cubicBezTo>
                    <a:pt x="322" y="17"/>
                    <a:pt x="322" y="17"/>
                    <a:pt x="322" y="17"/>
                  </a:cubicBezTo>
                  <a:cubicBezTo>
                    <a:pt x="319" y="7"/>
                    <a:pt x="310" y="0"/>
                    <a:pt x="299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9" y="0"/>
                    <a:pt x="50" y="7"/>
                    <a:pt x="47" y="17"/>
                  </a:cubicBezTo>
                  <a:cubicBezTo>
                    <a:pt x="1" y="190"/>
                    <a:pt x="1" y="190"/>
                    <a:pt x="1" y="190"/>
                  </a:cubicBezTo>
                  <a:cubicBezTo>
                    <a:pt x="0" y="192"/>
                    <a:pt x="0" y="194"/>
                    <a:pt x="0" y="19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302"/>
                    <a:pt x="21" y="323"/>
                    <a:pt x="46" y="323"/>
                  </a:cubicBezTo>
                  <a:cubicBezTo>
                    <a:pt x="323" y="323"/>
                    <a:pt x="323" y="323"/>
                    <a:pt x="323" y="323"/>
                  </a:cubicBezTo>
                  <a:cubicBezTo>
                    <a:pt x="348" y="323"/>
                    <a:pt x="369" y="302"/>
                    <a:pt x="369" y="276"/>
                  </a:cubicBezTo>
                  <a:cubicBezTo>
                    <a:pt x="369" y="196"/>
                    <a:pt x="369" y="196"/>
                    <a:pt x="369" y="196"/>
                  </a:cubicBezTo>
                  <a:cubicBezTo>
                    <a:pt x="369" y="194"/>
                    <a:pt x="368" y="192"/>
                    <a:pt x="368" y="190"/>
                  </a:cubicBezTo>
                  <a:close/>
                  <a:moveTo>
                    <a:pt x="346" y="276"/>
                  </a:moveTo>
                  <a:cubicBezTo>
                    <a:pt x="346" y="289"/>
                    <a:pt x="335" y="299"/>
                    <a:pt x="323" y="299"/>
                  </a:cubicBezTo>
                  <a:cubicBezTo>
                    <a:pt x="46" y="299"/>
                    <a:pt x="46" y="299"/>
                    <a:pt x="46" y="299"/>
                  </a:cubicBezTo>
                  <a:cubicBezTo>
                    <a:pt x="34" y="299"/>
                    <a:pt x="23" y="289"/>
                    <a:pt x="23" y="276"/>
                  </a:cubicBezTo>
                  <a:cubicBezTo>
                    <a:pt x="23" y="196"/>
                    <a:pt x="23" y="196"/>
                    <a:pt x="23" y="196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346" y="196"/>
                    <a:pt x="346" y="196"/>
                    <a:pt x="346" y="196"/>
                  </a:cubicBezTo>
                  <a:lnTo>
                    <a:pt x="346" y="27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654" name="Google Shape;654;p86"/>
            <p:cNvSpPr/>
            <p:nvPr/>
          </p:nvSpPr>
          <p:spPr>
            <a:xfrm>
              <a:off x="8461376" y="8466137"/>
              <a:ext cx="1055689" cy="776288"/>
            </a:xfrm>
            <a:custGeom>
              <a:avLst/>
              <a:gdLst/>
              <a:ahLst/>
              <a:cxnLst/>
              <a:rect l="l" t="t" r="r" b="b"/>
              <a:pathLst>
                <a:path w="281" h="207" extrusionOk="0">
                  <a:moveTo>
                    <a:pt x="22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6" y="0"/>
                    <a:pt x="41" y="4"/>
                    <a:pt x="40" y="9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50"/>
                    <a:pt x="0" y="154"/>
                    <a:pt x="2" y="157"/>
                  </a:cubicBezTo>
                  <a:cubicBezTo>
                    <a:pt x="5" y="160"/>
                    <a:pt x="8" y="161"/>
                    <a:pt x="12" y="161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58" y="161"/>
                    <a:pt x="58" y="161"/>
                    <a:pt x="58" y="161"/>
                  </a:cubicBezTo>
                  <a:cubicBezTo>
                    <a:pt x="64" y="161"/>
                    <a:pt x="64" y="161"/>
                    <a:pt x="64" y="161"/>
                  </a:cubicBezTo>
                  <a:cubicBezTo>
                    <a:pt x="81" y="195"/>
                    <a:pt x="81" y="195"/>
                    <a:pt x="81" y="195"/>
                  </a:cubicBezTo>
                  <a:cubicBezTo>
                    <a:pt x="85" y="203"/>
                    <a:pt x="93" y="207"/>
                    <a:pt x="101" y="207"/>
                  </a:cubicBezTo>
                  <a:cubicBezTo>
                    <a:pt x="179" y="207"/>
                    <a:pt x="179" y="207"/>
                    <a:pt x="179" y="207"/>
                  </a:cubicBezTo>
                  <a:cubicBezTo>
                    <a:pt x="188" y="207"/>
                    <a:pt x="196" y="203"/>
                    <a:pt x="200" y="195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3" y="161"/>
                    <a:pt x="223" y="161"/>
                    <a:pt x="223" y="161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69" y="161"/>
                    <a:pt x="269" y="161"/>
                    <a:pt x="269" y="161"/>
                  </a:cubicBezTo>
                  <a:cubicBezTo>
                    <a:pt x="273" y="161"/>
                    <a:pt x="276" y="160"/>
                    <a:pt x="278" y="157"/>
                  </a:cubicBezTo>
                  <a:cubicBezTo>
                    <a:pt x="280" y="154"/>
                    <a:pt x="281" y="150"/>
                    <a:pt x="280" y="147"/>
                  </a:cubicBezTo>
                  <a:cubicBezTo>
                    <a:pt x="241" y="9"/>
                    <a:pt x="241" y="9"/>
                    <a:pt x="241" y="9"/>
                  </a:cubicBezTo>
                  <a:cubicBezTo>
                    <a:pt x="239" y="4"/>
                    <a:pt x="235" y="0"/>
                    <a:pt x="229" y="0"/>
                  </a:cubicBezTo>
                  <a:close/>
                  <a:moveTo>
                    <a:pt x="236" y="138"/>
                  </a:moveTo>
                  <a:cubicBezTo>
                    <a:pt x="217" y="138"/>
                    <a:pt x="217" y="138"/>
                    <a:pt x="217" y="138"/>
                  </a:cubicBezTo>
                  <a:cubicBezTo>
                    <a:pt x="208" y="138"/>
                    <a:pt x="200" y="143"/>
                    <a:pt x="196" y="151"/>
                  </a:cubicBezTo>
                  <a:cubicBezTo>
                    <a:pt x="179" y="184"/>
                    <a:pt x="179" y="184"/>
                    <a:pt x="179" y="184"/>
                  </a:cubicBezTo>
                  <a:cubicBezTo>
                    <a:pt x="101" y="184"/>
                    <a:pt x="101" y="184"/>
                    <a:pt x="101" y="184"/>
                  </a:cubicBezTo>
                  <a:cubicBezTo>
                    <a:pt x="85" y="151"/>
                    <a:pt x="85" y="151"/>
                    <a:pt x="85" y="151"/>
                  </a:cubicBezTo>
                  <a:cubicBezTo>
                    <a:pt x="81" y="143"/>
                    <a:pt x="73" y="138"/>
                    <a:pt x="64" y="138"/>
                  </a:cubicBezTo>
                  <a:cubicBezTo>
                    <a:pt x="45" y="138"/>
                    <a:pt x="45" y="138"/>
                    <a:pt x="45" y="138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229" y="12"/>
                    <a:pt x="229" y="12"/>
                    <a:pt x="229" y="12"/>
                  </a:cubicBezTo>
                  <a:cubicBezTo>
                    <a:pt x="263" y="138"/>
                    <a:pt x="263" y="138"/>
                    <a:pt x="263" y="138"/>
                  </a:cubicBezTo>
                  <a:lnTo>
                    <a:pt x="236" y="1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655" name="Google Shape;655;p86"/>
          <p:cNvGrpSpPr/>
          <p:nvPr/>
        </p:nvGrpSpPr>
        <p:grpSpPr>
          <a:xfrm>
            <a:off x="9778747" y="2219027"/>
            <a:ext cx="432364" cy="330459"/>
            <a:chOff x="5516563" y="84138"/>
            <a:chExt cx="1414463" cy="1081087"/>
          </a:xfrm>
        </p:grpSpPr>
        <p:sp>
          <p:nvSpPr>
            <p:cNvPr id="656" name="Google Shape;656;p86"/>
            <p:cNvSpPr/>
            <p:nvPr/>
          </p:nvSpPr>
          <p:spPr>
            <a:xfrm>
              <a:off x="5688013" y="249238"/>
              <a:ext cx="896938" cy="698500"/>
            </a:xfrm>
            <a:custGeom>
              <a:avLst/>
              <a:gdLst/>
              <a:ahLst/>
              <a:cxnLst/>
              <a:rect l="l" t="t" r="r" b="b"/>
              <a:pathLst>
                <a:path w="239" h="186" extrusionOk="0">
                  <a:moveTo>
                    <a:pt x="214" y="9"/>
                  </a:moveTo>
                  <a:cubicBezTo>
                    <a:pt x="182" y="3"/>
                    <a:pt x="151" y="0"/>
                    <a:pt x="120" y="0"/>
                  </a:cubicBezTo>
                  <a:cubicBezTo>
                    <a:pt x="88" y="0"/>
                    <a:pt x="57" y="3"/>
                    <a:pt x="26" y="9"/>
                  </a:cubicBezTo>
                  <a:cubicBezTo>
                    <a:pt x="22" y="10"/>
                    <a:pt x="18" y="13"/>
                    <a:pt x="17" y="17"/>
                  </a:cubicBezTo>
                  <a:cubicBezTo>
                    <a:pt x="0" y="67"/>
                    <a:pt x="0" y="118"/>
                    <a:pt x="17" y="169"/>
                  </a:cubicBezTo>
                  <a:cubicBezTo>
                    <a:pt x="18" y="173"/>
                    <a:pt x="22" y="176"/>
                    <a:pt x="26" y="177"/>
                  </a:cubicBezTo>
                  <a:cubicBezTo>
                    <a:pt x="57" y="183"/>
                    <a:pt x="88" y="186"/>
                    <a:pt x="120" y="186"/>
                  </a:cubicBezTo>
                  <a:cubicBezTo>
                    <a:pt x="151" y="186"/>
                    <a:pt x="182" y="183"/>
                    <a:pt x="214" y="177"/>
                  </a:cubicBezTo>
                  <a:cubicBezTo>
                    <a:pt x="218" y="176"/>
                    <a:pt x="221" y="173"/>
                    <a:pt x="222" y="169"/>
                  </a:cubicBezTo>
                  <a:cubicBezTo>
                    <a:pt x="239" y="118"/>
                    <a:pt x="239" y="67"/>
                    <a:pt x="222" y="17"/>
                  </a:cubicBezTo>
                  <a:cubicBezTo>
                    <a:pt x="221" y="13"/>
                    <a:pt x="218" y="10"/>
                    <a:pt x="214" y="9"/>
                  </a:cubicBezTo>
                  <a:close/>
                  <a:moveTo>
                    <a:pt x="211" y="165"/>
                  </a:moveTo>
                  <a:cubicBezTo>
                    <a:pt x="150" y="178"/>
                    <a:pt x="89" y="178"/>
                    <a:pt x="28" y="165"/>
                  </a:cubicBezTo>
                  <a:cubicBezTo>
                    <a:pt x="12" y="117"/>
                    <a:pt x="12" y="69"/>
                    <a:pt x="28" y="21"/>
                  </a:cubicBezTo>
                  <a:cubicBezTo>
                    <a:pt x="89" y="8"/>
                    <a:pt x="150" y="8"/>
                    <a:pt x="211" y="21"/>
                  </a:cubicBezTo>
                  <a:cubicBezTo>
                    <a:pt x="227" y="69"/>
                    <a:pt x="227" y="117"/>
                    <a:pt x="211" y="1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657" name="Google Shape;657;p86"/>
            <p:cNvSpPr/>
            <p:nvPr/>
          </p:nvSpPr>
          <p:spPr>
            <a:xfrm>
              <a:off x="5516563" y="84138"/>
              <a:ext cx="1414463" cy="1081087"/>
            </a:xfrm>
            <a:custGeom>
              <a:avLst/>
              <a:gdLst/>
              <a:ahLst/>
              <a:cxnLst/>
              <a:rect l="l" t="t" r="r" b="b"/>
              <a:pathLst>
                <a:path w="377" h="288" extrusionOk="0">
                  <a:moveTo>
                    <a:pt x="359" y="27"/>
                  </a:moveTo>
                  <a:cubicBezTo>
                    <a:pt x="357" y="17"/>
                    <a:pt x="349" y="10"/>
                    <a:pt x="340" y="9"/>
                  </a:cubicBezTo>
                  <a:cubicBezTo>
                    <a:pt x="290" y="3"/>
                    <a:pt x="239" y="0"/>
                    <a:pt x="189" y="0"/>
                  </a:cubicBezTo>
                  <a:cubicBezTo>
                    <a:pt x="138" y="0"/>
                    <a:pt x="87" y="3"/>
                    <a:pt x="37" y="9"/>
                  </a:cubicBezTo>
                  <a:cubicBezTo>
                    <a:pt x="28" y="10"/>
                    <a:pt x="20" y="17"/>
                    <a:pt x="18" y="27"/>
                  </a:cubicBezTo>
                  <a:cubicBezTo>
                    <a:pt x="0" y="101"/>
                    <a:pt x="0" y="176"/>
                    <a:pt x="18" y="250"/>
                  </a:cubicBezTo>
                  <a:cubicBezTo>
                    <a:pt x="20" y="259"/>
                    <a:pt x="28" y="266"/>
                    <a:pt x="37" y="267"/>
                  </a:cubicBezTo>
                  <a:cubicBezTo>
                    <a:pt x="61" y="270"/>
                    <a:pt x="86" y="272"/>
                    <a:pt x="110" y="274"/>
                  </a:cubicBezTo>
                  <a:cubicBezTo>
                    <a:pt x="109" y="275"/>
                    <a:pt x="108" y="275"/>
                    <a:pt x="108" y="276"/>
                  </a:cubicBezTo>
                  <a:cubicBezTo>
                    <a:pt x="108" y="283"/>
                    <a:pt x="144" y="288"/>
                    <a:pt x="189" y="288"/>
                  </a:cubicBezTo>
                  <a:cubicBezTo>
                    <a:pt x="233" y="288"/>
                    <a:pt x="269" y="283"/>
                    <a:pt x="269" y="276"/>
                  </a:cubicBezTo>
                  <a:cubicBezTo>
                    <a:pt x="269" y="275"/>
                    <a:pt x="268" y="275"/>
                    <a:pt x="267" y="274"/>
                  </a:cubicBezTo>
                  <a:cubicBezTo>
                    <a:pt x="291" y="272"/>
                    <a:pt x="316" y="270"/>
                    <a:pt x="340" y="267"/>
                  </a:cubicBezTo>
                  <a:cubicBezTo>
                    <a:pt x="349" y="266"/>
                    <a:pt x="357" y="259"/>
                    <a:pt x="359" y="250"/>
                  </a:cubicBezTo>
                  <a:cubicBezTo>
                    <a:pt x="377" y="176"/>
                    <a:pt x="377" y="101"/>
                    <a:pt x="359" y="27"/>
                  </a:cubicBezTo>
                  <a:close/>
                  <a:moveTo>
                    <a:pt x="337" y="244"/>
                  </a:moveTo>
                  <a:cubicBezTo>
                    <a:pt x="238" y="256"/>
                    <a:pt x="139" y="256"/>
                    <a:pt x="40" y="244"/>
                  </a:cubicBezTo>
                  <a:cubicBezTo>
                    <a:pt x="23" y="174"/>
                    <a:pt x="23" y="103"/>
                    <a:pt x="40" y="32"/>
                  </a:cubicBezTo>
                  <a:cubicBezTo>
                    <a:pt x="139" y="20"/>
                    <a:pt x="238" y="20"/>
                    <a:pt x="337" y="32"/>
                  </a:cubicBezTo>
                  <a:cubicBezTo>
                    <a:pt x="354" y="103"/>
                    <a:pt x="354" y="174"/>
                    <a:pt x="337" y="2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658" name="Google Shape;658;p86"/>
            <p:cNvSpPr/>
            <p:nvPr/>
          </p:nvSpPr>
          <p:spPr>
            <a:xfrm>
              <a:off x="6611938" y="301625"/>
              <a:ext cx="131763" cy="128587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7" y="34"/>
                  </a:moveTo>
                  <a:cubicBezTo>
                    <a:pt x="27" y="34"/>
                    <a:pt x="35" y="26"/>
                    <a:pt x="35" y="17"/>
                  </a:cubicBezTo>
                  <a:cubicBezTo>
                    <a:pt x="35" y="7"/>
                    <a:pt x="2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  <a:moveTo>
                    <a:pt x="17" y="11"/>
                  </a:moveTo>
                  <a:cubicBezTo>
                    <a:pt x="21" y="11"/>
                    <a:pt x="23" y="14"/>
                    <a:pt x="23" y="17"/>
                  </a:cubicBezTo>
                  <a:cubicBezTo>
                    <a:pt x="23" y="20"/>
                    <a:pt x="21" y="23"/>
                    <a:pt x="17" y="23"/>
                  </a:cubicBezTo>
                  <a:cubicBezTo>
                    <a:pt x="14" y="23"/>
                    <a:pt x="12" y="20"/>
                    <a:pt x="12" y="17"/>
                  </a:cubicBezTo>
                  <a:cubicBezTo>
                    <a:pt x="12" y="14"/>
                    <a:pt x="14" y="11"/>
                    <a:pt x="17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659" name="Google Shape;659;p86"/>
            <p:cNvSpPr/>
            <p:nvPr/>
          </p:nvSpPr>
          <p:spPr>
            <a:xfrm>
              <a:off x="6570663" y="860425"/>
              <a:ext cx="173038" cy="46037"/>
            </a:xfrm>
            <a:custGeom>
              <a:avLst/>
              <a:gdLst/>
              <a:ahLst/>
              <a:cxnLst/>
              <a:rect l="l" t="t" r="r" b="b"/>
              <a:pathLst>
                <a:path w="46" h="12" extrusionOk="0">
                  <a:moveTo>
                    <a:pt x="4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3" y="12"/>
                    <a:pt x="46" y="9"/>
                    <a:pt x="46" y="6"/>
                  </a:cubicBezTo>
                  <a:cubicBezTo>
                    <a:pt x="46" y="3"/>
                    <a:pt x="43" y="0"/>
                    <a:pt x="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660" name="Google Shape;660;p86"/>
            <p:cNvSpPr/>
            <p:nvPr/>
          </p:nvSpPr>
          <p:spPr>
            <a:xfrm>
              <a:off x="6611938" y="733425"/>
              <a:ext cx="173038" cy="41275"/>
            </a:xfrm>
            <a:custGeom>
              <a:avLst/>
              <a:gdLst/>
              <a:ahLst/>
              <a:cxnLst/>
              <a:rect l="l" t="t" r="r" b="b"/>
              <a:pathLst>
                <a:path w="46" h="11" extrusionOk="0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4" y="11"/>
                    <a:pt x="46" y="9"/>
                    <a:pt x="46" y="5"/>
                  </a:cubicBezTo>
                  <a:cubicBezTo>
                    <a:pt x="46" y="2"/>
                    <a:pt x="44" y="0"/>
                    <a:pt x="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661" name="Google Shape;661;p86"/>
            <p:cNvSpPr/>
            <p:nvPr/>
          </p:nvSpPr>
          <p:spPr>
            <a:xfrm>
              <a:off x="6611938" y="601663"/>
              <a:ext cx="173038" cy="46037"/>
            </a:xfrm>
            <a:custGeom>
              <a:avLst/>
              <a:gdLst/>
              <a:ahLst/>
              <a:cxnLst/>
              <a:rect l="l" t="t" r="r" b="b"/>
              <a:pathLst>
                <a:path w="46" h="12" extrusionOk="0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4" y="12"/>
                    <a:pt x="46" y="9"/>
                    <a:pt x="46" y="6"/>
                  </a:cubicBezTo>
                  <a:cubicBezTo>
                    <a:pt x="46" y="3"/>
                    <a:pt x="44" y="0"/>
                    <a:pt x="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662" name="Google Shape;662;p86"/>
            <p:cNvSpPr/>
            <p:nvPr/>
          </p:nvSpPr>
          <p:spPr>
            <a:xfrm>
              <a:off x="5880100" y="422275"/>
              <a:ext cx="258763" cy="179387"/>
            </a:xfrm>
            <a:custGeom>
              <a:avLst/>
              <a:gdLst/>
              <a:ahLst/>
              <a:cxnLst/>
              <a:rect l="l" t="t" r="r" b="b"/>
              <a:pathLst>
                <a:path w="69" h="48" extrusionOk="0">
                  <a:moveTo>
                    <a:pt x="63" y="0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4" y="7"/>
                    <a:pt x="3" y="1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8" y="48"/>
                    <a:pt x="11" y="46"/>
                    <a:pt x="11" y="42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17"/>
                    <a:pt x="16" y="15"/>
                    <a:pt x="20" y="14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9" y="9"/>
                    <a:pt x="69" y="5"/>
                  </a:cubicBezTo>
                  <a:cubicBezTo>
                    <a:pt x="69" y="2"/>
                    <a:pt x="66" y="0"/>
                    <a:pt x="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663" name="Google Shape;663;p86"/>
          <p:cNvGrpSpPr/>
          <p:nvPr/>
        </p:nvGrpSpPr>
        <p:grpSpPr>
          <a:xfrm>
            <a:off x="7293104" y="2149488"/>
            <a:ext cx="395484" cy="422173"/>
            <a:chOff x="8342313" y="10972800"/>
            <a:chExt cx="1293813" cy="1381125"/>
          </a:xfrm>
        </p:grpSpPr>
        <p:sp>
          <p:nvSpPr>
            <p:cNvPr id="664" name="Google Shape;664;p86"/>
            <p:cNvSpPr/>
            <p:nvPr/>
          </p:nvSpPr>
          <p:spPr>
            <a:xfrm>
              <a:off x="8342313" y="10972800"/>
              <a:ext cx="1293813" cy="1381125"/>
            </a:xfrm>
            <a:custGeom>
              <a:avLst/>
              <a:gdLst/>
              <a:ahLst/>
              <a:cxnLst/>
              <a:rect l="l" t="t" r="r" b="b"/>
              <a:pathLst>
                <a:path w="345" h="368" extrusionOk="0">
                  <a:moveTo>
                    <a:pt x="299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0" y="348"/>
                    <a:pt x="20" y="368"/>
                    <a:pt x="46" y="368"/>
                  </a:cubicBezTo>
                  <a:cubicBezTo>
                    <a:pt x="299" y="368"/>
                    <a:pt x="299" y="368"/>
                    <a:pt x="299" y="368"/>
                  </a:cubicBezTo>
                  <a:cubicBezTo>
                    <a:pt x="324" y="368"/>
                    <a:pt x="345" y="348"/>
                    <a:pt x="345" y="322"/>
                  </a:cubicBezTo>
                  <a:cubicBezTo>
                    <a:pt x="345" y="46"/>
                    <a:pt x="345" y="46"/>
                    <a:pt x="345" y="46"/>
                  </a:cubicBezTo>
                  <a:cubicBezTo>
                    <a:pt x="345" y="21"/>
                    <a:pt x="324" y="0"/>
                    <a:pt x="299" y="0"/>
                  </a:cubicBezTo>
                  <a:close/>
                  <a:moveTo>
                    <a:pt x="322" y="322"/>
                  </a:moveTo>
                  <a:cubicBezTo>
                    <a:pt x="322" y="335"/>
                    <a:pt x="312" y="345"/>
                    <a:pt x="299" y="345"/>
                  </a:cubicBezTo>
                  <a:cubicBezTo>
                    <a:pt x="46" y="345"/>
                    <a:pt x="46" y="345"/>
                    <a:pt x="46" y="345"/>
                  </a:cubicBezTo>
                  <a:cubicBezTo>
                    <a:pt x="33" y="345"/>
                    <a:pt x="23" y="335"/>
                    <a:pt x="23" y="322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33"/>
                    <a:pt x="33" y="23"/>
                    <a:pt x="46" y="23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312" y="23"/>
                    <a:pt x="322" y="33"/>
                    <a:pt x="322" y="46"/>
                  </a:cubicBezTo>
                  <a:lnTo>
                    <a:pt x="322" y="3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665" name="Google Shape;665;p86"/>
            <p:cNvSpPr/>
            <p:nvPr/>
          </p:nvSpPr>
          <p:spPr>
            <a:xfrm>
              <a:off x="8513763" y="11145838"/>
              <a:ext cx="949325" cy="863600"/>
            </a:xfrm>
            <a:custGeom>
              <a:avLst/>
              <a:gdLst/>
              <a:ahLst/>
              <a:cxnLst/>
              <a:rect l="l" t="t" r="r" b="b"/>
              <a:pathLst>
                <a:path w="253" h="230" extrusionOk="0">
                  <a:moveTo>
                    <a:pt x="24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5"/>
                    <a:pt x="5" y="230"/>
                    <a:pt x="11" y="230"/>
                  </a:cubicBezTo>
                  <a:cubicBezTo>
                    <a:pt x="241" y="230"/>
                    <a:pt x="241" y="230"/>
                    <a:pt x="241" y="230"/>
                  </a:cubicBezTo>
                  <a:cubicBezTo>
                    <a:pt x="248" y="230"/>
                    <a:pt x="253" y="225"/>
                    <a:pt x="253" y="219"/>
                  </a:cubicBezTo>
                  <a:cubicBezTo>
                    <a:pt x="253" y="11"/>
                    <a:pt x="253" y="11"/>
                    <a:pt x="253" y="11"/>
                  </a:cubicBezTo>
                  <a:cubicBezTo>
                    <a:pt x="253" y="5"/>
                    <a:pt x="248" y="0"/>
                    <a:pt x="241" y="0"/>
                  </a:cubicBezTo>
                  <a:close/>
                  <a:moveTo>
                    <a:pt x="241" y="11"/>
                  </a:moveTo>
                  <a:cubicBezTo>
                    <a:pt x="241" y="171"/>
                    <a:pt x="241" y="171"/>
                    <a:pt x="241" y="171"/>
                  </a:cubicBezTo>
                  <a:cubicBezTo>
                    <a:pt x="204" y="130"/>
                    <a:pt x="204" y="130"/>
                    <a:pt x="204" y="130"/>
                  </a:cubicBezTo>
                  <a:cubicBezTo>
                    <a:pt x="202" y="128"/>
                    <a:pt x="199" y="127"/>
                    <a:pt x="195" y="127"/>
                  </a:cubicBezTo>
                  <a:cubicBezTo>
                    <a:pt x="192" y="127"/>
                    <a:pt x="189" y="128"/>
                    <a:pt x="187" y="130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4" y="59"/>
                    <a:pt x="61" y="57"/>
                    <a:pt x="57" y="57"/>
                  </a:cubicBezTo>
                  <a:cubicBezTo>
                    <a:pt x="54" y="57"/>
                    <a:pt x="51" y="59"/>
                    <a:pt x="49" y="61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1" y="11"/>
                    <a:pt x="11" y="11"/>
                    <a:pt x="11" y="11"/>
                  </a:cubicBezTo>
                  <a:lnTo>
                    <a:pt x="241" y="11"/>
                  </a:lnTo>
                  <a:close/>
                  <a:moveTo>
                    <a:pt x="11" y="122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150" y="174"/>
                    <a:pt x="150" y="174"/>
                    <a:pt x="150" y="174"/>
                  </a:cubicBezTo>
                  <a:cubicBezTo>
                    <a:pt x="157" y="182"/>
                    <a:pt x="157" y="182"/>
                    <a:pt x="157" y="182"/>
                  </a:cubicBezTo>
                  <a:cubicBezTo>
                    <a:pt x="189" y="219"/>
                    <a:pt x="189" y="219"/>
                    <a:pt x="189" y="219"/>
                  </a:cubicBezTo>
                  <a:cubicBezTo>
                    <a:pt x="11" y="219"/>
                    <a:pt x="11" y="219"/>
                    <a:pt x="11" y="219"/>
                  </a:cubicBezTo>
                  <a:lnTo>
                    <a:pt x="11" y="122"/>
                  </a:lnTo>
                  <a:close/>
                  <a:moveTo>
                    <a:pt x="204" y="219"/>
                  </a:moveTo>
                  <a:cubicBezTo>
                    <a:pt x="165" y="173"/>
                    <a:pt x="165" y="173"/>
                    <a:pt x="165" y="173"/>
                  </a:cubicBezTo>
                  <a:cubicBezTo>
                    <a:pt x="195" y="138"/>
                    <a:pt x="195" y="138"/>
                    <a:pt x="195" y="138"/>
                  </a:cubicBezTo>
                  <a:cubicBezTo>
                    <a:pt x="241" y="188"/>
                    <a:pt x="241" y="188"/>
                    <a:pt x="241" y="188"/>
                  </a:cubicBezTo>
                  <a:cubicBezTo>
                    <a:pt x="241" y="219"/>
                    <a:pt x="241" y="219"/>
                    <a:pt x="241" y="219"/>
                  </a:cubicBezTo>
                  <a:lnTo>
                    <a:pt x="204" y="2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666" name="Google Shape;666;p86"/>
            <p:cNvSpPr/>
            <p:nvPr/>
          </p:nvSpPr>
          <p:spPr>
            <a:xfrm>
              <a:off x="9032875" y="11272838"/>
              <a:ext cx="258763" cy="263525"/>
            </a:xfrm>
            <a:custGeom>
              <a:avLst/>
              <a:gdLst/>
              <a:ahLst/>
              <a:cxnLst/>
              <a:rect l="l" t="t" r="r" b="b"/>
              <a:pathLst>
                <a:path w="69" h="70" extrusionOk="0">
                  <a:moveTo>
                    <a:pt x="34" y="70"/>
                  </a:moveTo>
                  <a:cubicBezTo>
                    <a:pt x="53" y="70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70"/>
                    <a:pt x="34" y="70"/>
                  </a:cubicBezTo>
                  <a:close/>
                  <a:moveTo>
                    <a:pt x="34" y="12"/>
                  </a:moveTo>
                  <a:cubicBezTo>
                    <a:pt x="47" y="12"/>
                    <a:pt x="57" y="22"/>
                    <a:pt x="57" y="35"/>
                  </a:cubicBezTo>
                  <a:cubicBezTo>
                    <a:pt x="57" y="48"/>
                    <a:pt x="47" y="58"/>
                    <a:pt x="34" y="58"/>
                  </a:cubicBezTo>
                  <a:cubicBezTo>
                    <a:pt x="22" y="58"/>
                    <a:pt x="11" y="48"/>
                    <a:pt x="11" y="35"/>
                  </a:cubicBezTo>
                  <a:cubicBezTo>
                    <a:pt x="11" y="22"/>
                    <a:pt x="22" y="12"/>
                    <a:pt x="34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667" name="Google Shape;667;p86"/>
          <p:cNvGrpSpPr/>
          <p:nvPr/>
        </p:nvGrpSpPr>
        <p:grpSpPr>
          <a:xfrm>
            <a:off x="2168526" y="4209931"/>
            <a:ext cx="422174" cy="356663"/>
            <a:chOff x="13828713" y="2805113"/>
            <a:chExt cx="1381125" cy="1166812"/>
          </a:xfrm>
        </p:grpSpPr>
        <p:sp>
          <p:nvSpPr>
            <p:cNvPr id="668" name="Google Shape;668;p86"/>
            <p:cNvSpPr/>
            <p:nvPr/>
          </p:nvSpPr>
          <p:spPr>
            <a:xfrm>
              <a:off x="14173200" y="3109913"/>
              <a:ext cx="690563" cy="690562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  <a:moveTo>
                    <a:pt x="144" y="137"/>
                  </a:moveTo>
                  <a:cubicBezTo>
                    <a:pt x="119" y="166"/>
                    <a:pt x="76" y="169"/>
                    <a:pt x="47" y="144"/>
                  </a:cubicBezTo>
                  <a:cubicBezTo>
                    <a:pt x="18" y="120"/>
                    <a:pt x="15" y="76"/>
                    <a:pt x="39" y="47"/>
                  </a:cubicBezTo>
                  <a:cubicBezTo>
                    <a:pt x="64" y="18"/>
                    <a:pt x="108" y="15"/>
                    <a:pt x="137" y="39"/>
                  </a:cubicBezTo>
                  <a:cubicBezTo>
                    <a:pt x="166" y="64"/>
                    <a:pt x="169" y="108"/>
                    <a:pt x="144" y="1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669" name="Google Shape;669;p86"/>
            <p:cNvSpPr/>
            <p:nvPr/>
          </p:nvSpPr>
          <p:spPr>
            <a:xfrm>
              <a:off x="14346238" y="3281363"/>
              <a:ext cx="195263" cy="195262"/>
            </a:xfrm>
            <a:custGeom>
              <a:avLst/>
              <a:gdLst/>
              <a:ahLst/>
              <a:cxnLst/>
              <a:rect l="l" t="t" r="r" b="b"/>
              <a:pathLst>
                <a:path w="52" h="52" extrusionOk="0">
                  <a:moveTo>
                    <a:pt x="46" y="0"/>
                  </a:moveTo>
                  <a:cubicBezTo>
                    <a:pt x="20" y="0"/>
                    <a:pt x="0" y="20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9"/>
                    <a:pt x="2" y="52"/>
                    <a:pt x="6" y="52"/>
                  </a:cubicBezTo>
                  <a:cubicBezTo>
                    <a:pt x="9" y="52"/>
                    <a:pt x="11" y="49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27"/>
                    <a:pt x="27" y="11"/>
                    <a:pt x="46" y="11"/>
                  </a:cubicBezTo>
                  <a:cubicBezTo>
                    <a:pt x="49" y="11"/>
                    <a:pt x="52" y="9"/>
                    <a:pt x="52" y="6"/>
                  </a:cubicBezTo>
                  <a:cubicBezTo>
                    <a:pt x="52" y="2"/>
                    <a:pt x="49" y="0"/>
                    <a:pt x="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670" name="Google Shape;670;p86"/>
            <p:cNvSpPr/>
            <p:nvPr/>
          </p:nvSpPr>
          <p:spPr>
            <a:xfrm>
              <a:off x="13828713" y="2805113"/>
              <a:ext cx="1381125" cy="1166812"/>
            </a:xfrm>
            <a:custGeom>
              <a:avLst/>
              <a:gdLst/>
              <a:ahLst/>
              <a:cxnLst/>
              <a:rect l="l" t="t" r="r" b="b"/>
              <a:pathLst>
                <a:path w="368" h="311" extrusionOk="0">
                  <a:moveTo>
                    <a:pt x="339" y="70"/>
                  </a:moveTo>
                  <a:cubicBezTo>
                    <a:pt x="289" y="61"/>
                    <a:pt x="289" y="61"/>
                    <a:pt x="289" y="61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68" y="9"/>
                    <a:pt x="256" y="0"/>
                    <a:pt x="241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12" y="0"/>
                    <a:pt x="99" y="9"/>
                    <a:pt x="94" y="22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12" y="73"/>
                    <a:pt x="0" y="87"/>
                    <a:pt x="0" y="104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96"/>
                    <a:pt x="15" y="311"/>
                    <a:pt x="34" y="311"/>
                  </a:cubicBezTo>
                  <a:cubicBezTo>
                    <a:pt x="333" y="311"/>
                    <a:pt x="333" y="311"/>
                    <a:pt x="333" y="311"/>
                  </a:cubicBezTo>
                  <a:cubicBezTo>
                    <a:pt x="353" y="311"/>
                    <a:pt x="368" y="296"/>
                    <a:pt x="368" y="277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8" y="87"/>
                    <a:pt x="356" y="73"/>
                    <a:pt x="339" y="70"/>
                  </a:cubicBezTo>
                  <a:close/>
                  <a:moveTo>
                    <a:pt x="345" y="277"/>
                  </a:moveTo>
                  <a:cubicBezTo>
                    <a:pt x="345" y="283"/>
                    <a:pt x="340" y="288"/>
                    <a:pt x="333" y="288"/>
                  </a:cubicBezTo>
                  <a:cubicBezTo>
                    <a:pt x="34" y="288"/>
                    <a:pt x="34" y="288"/>
                    <a:pt x="34" y="288"/>
                  </a:cubicBezTo>
                  <a:cubicBezTo>
                    <a:pt x="28" y="288"/>
                    <a:pt x="23" y="283"/>
                    <a:pt x="23" y="277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98"/>
                    <a:pt x="27" y="93"/>
                    <a:pt x="32" y="9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7" y="26"/>
                    <a:pt x="122" y="23"/>
                    <a:pt x="126" y="23"/>
                  </a:cubicBezTo>
                  <a:cubicBezTo>
                    <a:pt x="241" y="23"/>
                    <a:pt x="241" y="23"/>
                    <a:pt x="241" y="23"/>
                  </a:cubicBezTo>
                  <a:cubicBezTo>
                    <a:pt x="246" y="23"/>
                    <a:pt x="250" y="26"/>
                    <a:pt x="252" y="31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335" y="92"/>
                    <a:pt x="335" y="92"/>
                    <a:pt x="335" y="92"/>
                  </a:cubicBezTo>
                  <a:cubicBezTo>
                    <a:pt x="341" y="93"/>
                    <a:pt x="345" y="98"/>
                    <a:pt x="345" y="104"/>
                  </a:cubicBezTo>
                  <a:lnTo>
                    <a:pt x="345" y="2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671" name="Google Shape;671;p86"/>
          <p:cNvGrpSpPr/>
          <p:nvPr/>
        </p:nvGrpSpPr>
        <p:grpSpPr>
          <a:xfrm>
            <a:off x="4767115" y="4218450"/>
            <a:ext cx="447407" cy="385293"/>
            <a:chOff x="2727325" y="-39687"/>
            <a:chExt cx="1463675" cy="1260475"/>
          </a:xfrm>
        </p:grpSpPr>
        <p:sp>
          <p:nvSpPr>
            <p:cNvPr id="672" name="Google Shape;672;p86"/>
            <p:cNvSpPr/>
            <p:nvPr/>
          </p:nvSpPr>
          <p:spPr>
            <a:xfrm>
              <a:off x="2727325" y="-39687"/>
              <a:ext cx="1463675" cy="1260475"/>
            </a:xfrm>
            <a:custGeom>
              <a:avLst/>
              <a:gdLst/>
              <a:ahLst/>
              <a:cxnLst/>
              <a:rect l="l" t="t" r="r" b="b"/>
              <a:pathLst>
                <a:path w="390" h="336" extrusionOk="0">
                  <a:moveTo>
                    <a:pt x="347" y="42"/>
                  </a:moveTo>
                  <a:cubicBezTo>
                    <a:pt x="305" y="0"/>
                    <a:pt x="238" y="0"/>
                    <a:pt x="195" y="38"/>
                  </a:cubicBezTo>
                  <a:cubicBezTo>
                    <a:pt x="152" y="0"/>
                    <a:pt x="85" y="0"/>
                    <a:pt x="43" y="42"/>
                  </a:cubicBezTo>
                  <a:cubicBezTo>
                    <a:pt x="0" y="84"/>
                    <a:pt x="0" y="154"/>
                    <a:pt x="43" y="196"/>
                  </a:cubicBezTo>
                  <a:cubicBezTo>
                    <a:pt x="55" y="208"/>
                    <a:pt x="170" y="322"/>
                    <a:pt x="170" y="322"/>
                  </a:cubicBezTo>
                  <a:cubicBezTo>
                    <a:pt x="184" y="336"/>
                    <a:pt x="206" y="336"/>
                    <a:pt x="220" y="322"/>
                  </a:cubicBezTo>
                  <a:cubicBezTo>
                    <a:pt x="220" y="322"/>
                    <a:pt x="345" y="198"/>
                    <a:pt x="347" y="196"/>
                  </a:cubicBezTo>
                  <a:cubicBezTo>
                    <a:pt x="390" y="154"/>
                    <a:pt x="390" y="84"/>
                    <a:pt x="347" y="42"/>
                  </a:cubicBezTo>
                  <a:close/>
                  <a:moveTo>
                    <a:pt x="330" y="180"/>
                  </a:moveTo>
                  <a:cubicBezTo>
                    <a:pt x="203" y="306"/>
                    <a:pt x="203" y="306"/>
                    <a:pt x="203" y="306"/>
                  </a:cubicBezTo>
                  <a:cubicBezTo>
                    <a:pt x="199" y="310"/>
                    <a:pt x="191" y="310"/>
                    <a:pt x="187" y="306"/>
                  </a:cubicBezTo>
                  <a:cubicBezTo>
                    <a:pt x="59" y="180"/>
                    <a:pt x="59" y="180"/>
                    <a:pt x="59" y="180"/>
                  </a:cubicBezTo>
                  <a:cubicBezTo>
                    <a:pt x="25" y="146"/>
                    <a:pt x="25" y="92"/>
                    <a:pt x="59" y="58"/>
                  </a:cubicBezTo>
                  <a:cubicBezTo>
                    <a:pt x="92" y="26"/>
                    <a:pt x="145" y="25"/>
                    <a:pt x="179" y="55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210" y="55"/>
                    <a:pt x="210" y="55"/>
                    <a:pt x="210" y="55"/>
                  </a:cubicBezTo>
                  <a:cubicBezTo>
                    <a:pt x="245" y="25"/>
                    <a:pt x="298" y="26"/>
                    <a:pt x="330" y="58"/>
                  </a:cubicBezTo>
                  <a:cubicBezTo>
                    <a:pt x="364" y="92"/>
                    <a:pt x="364" y="146"/>
                    <a:pt x="330" y="1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673" name="Google Shape;673;p86"/>
            <p:cNvSpPr/>
            <p:nvPr/>
          </p:nvSpPr>
          <p:spPr>
            <a:xfrm>
              <a:off x="2982913" y="215900"/>
              <a:ext cx="206375" cy="201612"/>
            </a:xfrm>
            <a:custGeom>
              <a:avLst/>
              <a:gdLst/>
              <a:ahLst/>
              <a:cxnLst/>
              <a:rect l="l" t="t" r="r" b="b"/>
              <a:pathLst>
                <a:path w="55" h="54" extrusionOk="0">
                  <a:moveTo>
                    <a:pt x="4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3" y="54"/>
                    <a:pt x="6" y="54"/>
                  </a:cubicBezTo>
                  <a:cubicBezTo>
                    <a:pt x="9" y="54"/>
                    <a:pt x="12" y="52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8"/>
                    <a:pt x="2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2" y="11"/>
                    <a:pt x="55" y="8"/>
                    <a:pt x="55" y="5"/>
                  </a:cubicBezTo>
                  <a:cubicBezTo>
                    <a:pt x="55" y="2"/>
                    <a:pt x="52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674" name="Google Shape;674;p86"/>
          <p:cNvSpPr/>
          <p:nvPr/>
        </p:nvSpPr>
        <p:spPr>
          <a:xfrm>
            <a:off x="4779733" y="2208447"/>
            <a:ext cx="422173" cy="304256"/>
          </a:xfrm>
          <a:custGeom>
            <a:avLst/>
            <a:gdLst/>
            <a:ahLst/>
            <a:cxnLst/>
            <a:rect l="l" t="t" r="r" b="b"/>
            <a:pathLst>
              <a:path w="368" h="265" extrusionOk="0">
                <a:moveTo>
                  <a:pt x="298" y="94"/>
                </a:moveTo>
                <a:cubicBezTo>
                  <a:pt x="293" y="41"/>
                  <a:pt x="250" y="0"/>
                  <a:pt x="196" y="0"/>
                </a:cubicBezTo>
                <a:cubicBezTo>
                  <a:pt x="154" y="0"/>
                  <a:pt x="118" y="25"/>
                  <a:pt x="102" y="60"/>
                </a:cubicBezTo>
                <a:cubicBezTo>
                  <a:pt x="97" y="59"/>
                  <a:pt x="92" y="58"/>
                  <a:pt x="86" y="58"/>
                </a:cubicBezTo>
                <a:cubicBezTo>
                  <a:pt x="58" y="58"/>
                  <a:pt x="35" y="81"/>
                  <a:pt x="35" y="109"/>
                </a:cubicBezTo>
                <a:cubicBezTo>
                  <a:pt x="35" y="115"/>
                  <a:pt x="36" y="120"/>
                  <a:pt x="37" y="126"/>
                </a:cubicBezTo>
                <a:cubicBezTo>
                  <a:pt x="15" y="139"/>
                  <a:pt x="0" y="162"/>
                  <a:pt x="0" y="190"/>
                </a:cubicBezTo>
                <a:cubicBezTo>
                  <a:pt x="0" y="231"/>
                  <a:pt x="34" y="265"/>
                  <a:pt x="75" y="265"/>
                </a:cubicBezTo>
                <a:cubicBezTo>
                  <a:pt x="75" y="265"/>
                  <a:pt x="75" y="265"/>
                  <a:pt x="75" y="265"/>
                </a:cubicBezTo>
                <a:cubicBezTo>
                  <a:pt x="282" y="265"/>
                  <a:pt x="282" y="265"/>
                  <a:pt x="282" y="265"/>
                </a:cubicBezTo>
                <a:cubicBezTo>
                  <a:pt x="282" y="265"/>
                  <a:pt x="282" y="265"/>
                  <a:pt x="282" y="265"/>
                </a:cubicBezTo>
                <a:cubicBezTo>
                  <a:pt x="330" y="265"/>
                  <a:pt x="368" y="226"/>
                  <a:pt x="368" y="178"/>
                </a:cubicBezTo>
                <a:cubicBezTo>
                  <a:pt x="368" y="136"/>
                  <a:pt x="338" y="101"/>
                  <a:pt x="298" y="94"/>
                </a:cubicBezTo>
                <a:close/>
                <a:moveTo>
                  <a:pt x="282" y="242"/>
                </a:moveTo>
                <a:cubicBezTo>
                  <a:pt x="282" y="242"/>
                  <a:pt x="282" y="242"/>
                  <a:pt x="282" y="242"/>
                </a:cubicBezTo>
                <a:cubicBezTo>
                  <a:pt x="75" y="242"/>
                  <a:pt x="75" y="242"/>
                  <a:pt x="75" y="242"/>
                </a:cubicBezTo>
                <a:cubicBezTo>
                  <a:pt x="46" y="242"/>
                  <a:pt x="23" y="219"/>
                  <a:pt x="23" y="190"/>
                </a:cubicBezTo>
                <a:cubicBezTo>
                  <a:pt x="23" y="172"/>
                  <a:pt x="33" y="155"/>
                  <a:pt x="49" y="145"/>
                </a:cubicBezTo>
                <a:cubicBezTo>
                  <a:pt x="65" y="136"/>
                  <a:pt x="66" y="135"/>
                  <a:pt x="59" y="118"/>
                </a:cubicBezTo>
                <a:cubicBezTo>
                  <a:pt x="58" y="115"/>
                  <a:pt x="58" y="112"/>
                  <a:pt x="58" y="109"/>
                </a:cubicBezTo>
                <a:cubicBezTo>
                  <a:pt x="58" y="94"/>
                  <a:pt x="70" y="81"/>
                  <a:pt x="86" y="81"/>
                </a:cubicBezTo>
                <a:cubicBezTo>
                  <a:pt x="86" y="81"/>
                  <a:pt x="94" y="80"/>
                  <a:pt x="102" y="83"/>
                </a:cubicBezTo>
                <a:cubicBezTo>
                  <a:pt x="115" y="89"/>
                  <a:pt x="117" y="83"/>
                  <a:pt x="123" y="70"/>
                </a:cubicBezTo>
                <a:cubicBezTo>
                  <a:pt x="136" y="41"/>
                  <a:pt x="165" y="23"/>
                  <a:pt x="196" y="23"/>
                </a:cubicBezTo>
                <a:cubicBezTo>
                  <a:pt x="237" y="23"/>
                  <a:pt x="271" y="54"/>
                  <a:pt x="275" y="96"/>
                </a:cubicBezTo>
                <a:cubicBezTo>
                  <a:pt x="277" y="112"/>
                  <a:pt x="277" y="112"/>
                  <a:pt x="294" y="116"/>
                </a:cubicBezTo>
                <a:cubicBezTo>
                  <a:pt x="324" y="122"/>
                  <a:pt x="345" y="148"/>
                  <a:pt x="345" y="178"/>
                </a:cubicBezTo>
                <a:cubicBezTo>
                  <a:pt x="345" y="213"/>
                  <a:pt x="317" y="242"/>
                  <a:pt x="282" y="24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75" name="Google Shape;675;p86"/>
          <p:cNvSpPr/>
          <p:nvPr/>
        </p:nvSpPr>
        <p:spPr>
          <a:xfrm>
            <a:off x="2220028" y="2173955"/>
            <a:ext cx="367591" cy="356535"/>
          </a:xfrm>
          <a:custGeom>
            <a:avLst/>
            <a:gdLst/>
            <a:ahLst/>
            <a:cxnLst/>
            <a:rect l="l" t="t" r="r" b="b"/>
            <a:pathLst>
              <a:path w="132" h="128" extrusionOk="0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76" name="Google Shape;676;p86"/>
          <p:cNvSpPr/>
          <p:nvPr/>
        </p:nvSpPr>
        <p:spPr>
          <a:xfrm>
            <a:off x="9831155" y="4274517"/>
            <a:ext cx="356535" cy="233544"/>
          </a:xfrm>
          <a:custGeom>
            <a:avLst/>
            <a:gdLst/>
            <a:ahLst/>
            <a:cxnLst/>
            <a:rect l="l" t="t" r="r" b="b"/>
            <a:pathLst>
              <a:path w="128" h="84" extrusionOk="0">
                <a:moveTo>
                  <a:pt x="112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7"/>
                  <a:pt x="7" y="84"/>
                  <a:pt x="16" y="84"/>
                </a:cubicBezTo>
                <a:cubicBezTo>
                  <a:pt x="112" y="84"/>
                  <a:pt x="112" y="84"/>
                  <a:pt x="112" y="84"/>
                </a:cubicBezTo>
                <a:cubicBezTo>
                  <a:pt x="121" y="84"/>
                  <a:pt x="128" y="77"/>
                  <a:pt x="128" y="68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close/>
                <a:moveTo>
                  <a:pt x="8" y="21"/>
                </a:moveTo>
                <a:cubicBezTo>
                  <a:pt x="36" y="42"/>
                  <a:pt x="36" y="42"/>
                  <a:pt x="36" y="42"/>
                </a:cubicBezTo>
                <a:cubicBezTo>
                  <a:pt x="8" y="63"/>
                  <a:pt x="8" y="63"/>
                  <a:pt x="8" y="63"/>
                </a:cubicBezTo>
                <a:lnTo>
                  <a:pt x="8" y="21"/>
                </a:lnTo>
                <a:close/>
                <a:moveTo>
                  <a:pt x="120" y="68"/>
                </a:moveTo>
                <a:cubicBezTo>
                  <a:pt x="120" y="72"/>
                  <a:pt x="116" y="76"/>
                  <a:pt x="112" y="76"/>
                </a:cubicBezTo>
                <a:cubicBezTo>
                  <a:pt x="16" y="76"/>
                  <a:pt x="16" y="76"/>
                  <a:pt x="16" y="76"/>
                </a:cubicBezTo>
                <a:cubicBezTo>
                  <a:pt x="12" y="76"/>
                  <a:pt x="8" y="72"/>
                  <a:pt x="8" y="68"/>
                </a:cubicBezTo>
                <a:cubicBezTo>
                  <a:pt x="39" y="45"/>
                  <a:pt x="39" y="45"/>
                  <a:pt x="39" y="45"/>
                </a:cubicBezTo>
                <a:cubicBezTo>
                  <a:pt x="57" y="58"/>
                  <a:pt x="57" y="58"/>
                  <a:pt x="57" y="58"/>
                </a:cubicBezTo>
                <a:cubicBezTo>
                  <a:pt x="59" y="59"/>
                  <a:pt x="61" y="60"/>
                  <a:pt x="64" y="60"/>
                </a:cubicBezTo>
                <a:cubicBezTo>
                  <a:pt x="67" y="60"/>
                  <a:pt x="69" y="59"/>
                  <a:pt x="71" y="58"/>
                </a:cubicBezTo>
                <a:cubicBezTo>
                  <a:pt x="89" y="45"/>
                  <a:pt x="89" y="45"/>
                  <a:pt x="89" y="45"/>
                </a:cubicBezTo>
                <a:cubicBezTo>
                  <a:pt x="120" y="68"/>
                  <a:pt x="120" y="68"/>
                  <a:pt x="120" y="68"/>
                </a:cubicBezTo>
                <a:close/>
                <a:moveTo>
                  <a:pt x="120" y="63"/>
                </a:moveTo>
                <a:cubicBezTo>
                  <a:pt x="92" y="42"/>
                  <a:pt x="92" y="42"/>
                  <a:pt x="92" y="42"/>
                </a:cubicBezTo>
                <a:cubicBezTo>
                  <a:pt x="120" y="21"/>
                  <a:pt x="120" y="21"/>
                  <a:pt x="120" y="21"/>
                </a:cubicBezTo>
                <a:lnTo>
                  <a:pt x="120" y="63"/>
                </a:lnTo>
                <a:close/>
                <a:moveTo>
                  <a:pt x="69" y="54"/>
                </a:moveTo>
                <a:cubicBezTo>
                  <a:pt x="67" y="55"/>
                  <a:pt x="66" y="56"/>
                  <a:pt x="64" y="56"/>
                </a:cubicBezTo>
                <a:cubicBezTo>
                  <a:pt x="62" y="56"/>
                  <a:pt x="61" y="55"/>
                  <a:pt x="59" y="54"/>
                </a:cubicBezTo>
                <a:cubicBezTo>
                  <a:pt x="43" y="42"/>
                  <a:pt x="43" y="42"/>
                  <a:pt x="43" y="42"/>
                </a:cubicBezTo>
                <a:cubicBezTo>
                  <a:pt x="39" y="40"/>
                  <a:pt x="39" y="40"/>
                  <a:pt x="39" y="4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6" y="8"/>
                  <a:pt x="120" y="12"/>
                  <a:pt x="120" y="16"/>
                </a:cubicBezTo>
                <a:lnTo>
                  <a:pt x="69" y="5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77" name="Google Shape;677;p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oboto Thin"/>
              <a:buNone/>
            </a:pPr>
            <a:r>
              <a:rPr lang="en-US" sz="4800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Roboto Thin"/>
                <a:ea typeface="Roboto Thin"/>
                <a:cs typeface="Roboto Thin"/>
                <a:sym typeface="Roboto Thin"/>
              </a:rPr>
              <a:t>RF DECK</a:t>
            </a:r>
            <a:endParaRPr sz="4800" b="1" i="0" u="none" strike="noStrike" cap="none" dirty="0">
              <a:solidFill>
                <a:schemeClr val="accent6">
                  <a:lumMod val="75000"/>
                </a:schemeClr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78" name="Google Shape;678;p8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cxnSp>
        <p:nvCxnSpPr>
          <p:cNvPr id="679" name="Google Shape;679;p86"/>
          <p:cNvCxnSpPr/>
          <p:nvPr/>
        </p:nvCxnSpPr>
        <p:spPr>
          <a:xfrm>
            <a:off x="5023121" y="1418858"/>
            <a:ext cx="2043953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oboto Thin"/>
              <a:buNone/>
            </a:pPr>
            <a:r>
              <a:rPr lang="en-IN" sz="4800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Roboto Thin"/>
                <a:ea typeface="Roboto Thin"/>
                <a:cs typeface="Roboto Thin"/>
                <a:sym typeface="Roboto Thin"/>
              </a:rPr>
              <a:t>The New Way</a:t>
            </a:r>
            <a:endParaRPr sz="4800" b="1" i="0" u="none" strike="noStrike" cap="none" dirty="0">
              <a:solidFill>
                <a:schemeClr val="accent6">
                  <a:lumMod val="75000"/>
                </a:schemeClr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93128-59FF-48D5-906C-E985F5E10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IN"/>
          </a:p>
        </p:txBody>
      </p:sp>
      <p:cxnSp>
        <p:nvCxnSpPr>
          <p:cNvPr id="1540" name="Google Shape;1540;p108"/>
          <p:cNvCxnSpPr/>
          <p:nvPr/>
        </p:nvCxnSpPr>
        <p:spPr>
          <a:xfrm>
            <a:off x="5023121" y="1418858"/>
            <a:ext cx="2043953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41" name="Google Shape;1541;p108"/>
          <p:cNvSpPr txBox="1"/>
          <p:nvPr/>
        </p:nvSpPr>
        <p:spPr>
          <a:xfrm>
            <a:off x="2947595" y="4177258"/>
            <a:ext cx="2065967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Thin"/>
                <a:ea typeface="Roboto Thin"/>
                <a:sym typeface="Roboto Thin"/>
              </a:rPr>
              <a:t>Enter the Brand Name</a:t>
            </a:r>
            <a:endParaRPr dirty="0"/>
          </a:p>
        </p:txBody>
      </p:sp>
      <p:sp>
        <p:nvSpPr>
          <p:cNvPr id="1542" name="Google Shape;1542;p108"/>
          <p:cNvSpPr txBox="1"/>
          <p:nvPr/>
        </p:nvSpPr>
        <p:spPr>
          <a:xfrm>
            <a:off x="5081196" y="4177258"/>
            <a:ext cx="1939636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Download the PPT</a:t>
            </a:r>
            <a:endParaRPr sz="2400" dirty="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5" name="Google Shape;1545;p108"/>
          <p:cNvSpPr txBox="1"/>
          <p:nvPr/>
        </p:nvSpPr>
        <p:spPr>
          <a:xfrm>
            <a:off x="7174892" y="4177258"/>
            <a:ext cx="3751222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Thin"/>
                <a:ea typeface="Roboto Thin"/>
                <a:sym typeface="Roboto Thin"/>
              </a:rPr>
              <a:t>Prepare Using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Thin"/>
                <a:ea typeface="Roboto Thin"/>
                <a:sym typeface="Roboto Thin"/>
              </a:rPr>
              <a:t>WhatsApp</a:t>
            </a:r>
            <a:endParaRPr dirty="0"/>
          </a:p>
        </p:txBody>
      </p:sp>
      <p:sp>
        <p:nvSpPr>
          <p:cNvPr id="1547" name="Google Shape;1547;p108"/>
          <p:cNvSpPr/>
          <p:nvPr/>
        </p:nvSpPr>
        <p:spPr>
          <a:xfrm>
            <a:off x="2963547" y="2213840"/>
            <a:ext cx="2661294" cy="1689435"/>
          </a:xfrm>
          <a:prstGeom prst="chevron">
            <a:avLst>
              <a:gd name="adj" fmla="val 41715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1828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Roboto Thin"/>
                <a:ea typeface="Roboto Thin"/>
                <a:cs typeface="Roboto Thin"/>
                <a:sym typeface="Roboto Thin"/>
              </a:rPr>
              <a:t>Step 01</a:t>
            </a:r>
            <a:endParaRPr sz="2400" b="1" dirty="0"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548" name="Google Shape;1548;p108"/>
          <p:cNvSpPr/>
          <p:nvPr/>
        </p:nvSpPr>
        <p:spPr>
          <a:xfrm>
            <a:off x="5023121" y="2221062"/>
            <a:ext cx="2661294" cy="1689435"/>
          </a:xfrm>
          <a:prstGeom prst="chevron">
            <a:avLst>
              <a:gd name="adj" fmla="val 4171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1828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Roboto Thin"/>
                <a:ea typeface="Roboto Thin"/>
                <a:cs typeface="Roboto Thin"/>
                <a:sym typeface="Roboto Thin"/>
              </a:rPr>
              <a:t>Step 02</a:t>
            </a:r>
            <a:endParaRPr sz="2400" b="1" dirty="0"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549" name="Google Shape;1549;p108"/>
          <p:cNvSpPr/>
          <p:nvPr/>
        </p:nvSpPr>
        <p:spPr>
          <a:xfrm>
            <a:off x="7020832" y="2234315"/>
            <a:ext cx="2661294" cy="1689435"/>
          </a:xfrm>
          <a:prstGeom prst="chevron">
            <a:avLst>
              <a:gd name="adj" fmla="val 417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1828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Roboto Thin"/>
                <a:ea typeface="Roboto Thin"/>
                <a:cs typeface="Roboto Thin"/>
                <a:sym typeface="Roboto Thin"/>
              </a:rPr>
              <a:t>Step 03</a:t>
            </a:r>
            <a:endParaRPr sz="2400" b="1" dirty="0"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  <p:extLst>
      <p:ext uri="{BB962C8B-B14F-4D97-AF65-F5344CB8AC3E}">
        <p14:creationId xmlns:p14="http://schemas.microsoft.com/office/powerpoint/2010/main" val="85800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oboto Thin"/>
              <a:buNone/>
            </a:pPr>
            <a:r>
              <a:rPr lang="en-US" sz="4800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Roboto Thin"/>
                <a:ea typeface="Roboto Thin"/>
                <a:cs typeface="Roboto Thin"/>
                <a:sym typeface="Roboto Thin"/>
              </a:rPr>
              <a:t>In Few Clicks</a:t>
            </a:r>
            <a:endParaRPr sz="4800" b="1" i="0" u="none" strike="noStrike" cap="none" dirty="0">
              <a:solidFill>
                <a:schemeClr val="accent6">
                  <a:lumMod val="75000"/>
                </a:schemeClr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796" name="Google Shape;796;p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cxnSp>
        <p:nvCxnSpPr>
          <p:cNvPr id="797" name="Google Shape;797;p92"/>
          <p:cNvCxnSpPr/>
          <p:nvPr/>
        </p:nvCxnSpPr>
        <p:spPr>
          <a:xfrm>
            <a:off x="5023121" y="1418858"/>
            <a:ext cx="2043953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98" name="Google Shape;798;p92"/>
          <p:cNvCxnSpPr/>
          <p:nvPr/>
        </p:nvCxnSpPr>
        <p:spPr>
          <a:xfrm>
            <a:off x="5130698" y="2985247"/>
            <a:ext cx="1936376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799" name="Google Shape;799;p92"/>
          <p:cNvCxnSpPr/>
          <p:nvPr/>
        </p:nvCxnSpPr>
        <p:spPr>
          <a:xfrm>
            <a:off x="5283098" y="3688976"/>
            <a:ext cx="1783976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800" name="Google Shape;800;p92"/>
          <p:cNvCxnSpPr/>
          <p:nvPr/>
        </p:nvCxnSpPr>
        <p:spPr>
          <a:xfrm>
            <a:off x="4951404" y="4392705"/>
            <a:ext cx="211567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801" name="Google Shape;801;p92"/>
          <p:cNvCxnSpPr/>
          <p:nvPr/>
        </p:nvCxnSpPr>
        <p:spPr>
          <a:xfrm>
            <a:off x="4072863" y="5002305"/>
            <a:ext cx="2994211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802" name="Google Shape;802;p92"/>
          <p:cNvSpPr/>
          <p:nvPr/>
        </p:nvSpPr>
        <p:spPr>
          <a:xfrm>
            <a:off x="2921172" y="3429000"/>
            <a:ext cx="1928922" cy="129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3200" b="1" dirty="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4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Steps</a:t>
            </a:r>
            <a:endParaRPr sz="3200" b="1" dirty="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803" name="Google Shape;803;p92"/>
          <p:cNvSpPr/>
          <p:nvPr/>
        </p:nvSpPr>
        <p:spPr>
          <a:xfrm>
            <a:off x="2631582" y="2958353"/>
            <a:ext cx="2564229" cy="73866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805" name="Google Shape;805;p92"/>
          <p:cNvSpPr txBox="1"/>
          <p:nvPr/>
        </p:nvSpPr>
        <p:spPr>
          <a:xfrm>
            <a:off x="7287767" y="2714478"/>
            <a:ext cx="3397226" cy="731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Get the generated PPT with Meaning Full insights.</a:t>
            </a:r>
            <a:endParaRPr lang="en-US" sz="1400" b="1" dirty="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806" name="Google Shape;806;p92"/>
          <p:cNvSpPr txBox="1"/>
          <p:nvPr/>
        </p:nvSpPr>
        <p:spPr>
          <a:xfrm>
            <a:off x="7287767" y="3445924"/>
            <a:ext cx="3397226" cy="731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Merges dynamic data from user and the machine.</a:t>
            </a:r>
            <a:endParaRPr lang="en-US" sz="1400" b="1" dirty="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807" name="Google Shape;807;p92"/>
          <p:cNvSpPr txBox="1"/>
          <p:nvPr/>
        </p:nvSpPr>
        <p:spPr>
          <a:xfrm>
            <a:off x="7287767" y="4093203"/>
            <a:ext cx="3397226" cy="731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Process the data and derive inferences from the data.</a:t>
            </a:r>
            <a:endParaRPr lang="en-US" sz="1400" b="1" dirty="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808" name="Google Shape;808;p92"/>
          <p:cNvSpPr txBox="1"/>
          <p:nvPr/>
        </p:nvSpPr>
        <p:spPr>
          <a:xfrm>
            <a:off x="7287767" y="4740481"/>
            <a:ext cx="3397226" cy="731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Collects data on an organization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from various media.</a:t>
            </a:r>
            <a:endParaRPr lang="en-US" sz="1400" b="1" dirty="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grpSp>
        <p:nvGrpSpPr>
          <p:cNvPr id="809" name="Google Shape;809;p92"/>
          <p:cNvGrpSpPr/>
          <p:nvPr/>
        </p:nvGrpSpPr>
        <p:grpSpPr>
          <a:xfrm>
            <a:off x="2318209" y="2387413"/>
            <a:ext cx="3230562" cy="3228975"/>
            <a:chOff x="1210" y="1326"/>
            <a:chExt cx="2035" cy="2034"/>
          </a:xfrm>
        </p:grpSpPr>
        <p:sp>
          <p:nvSpPr>
            <p:cNvPr id="810" name="Google Shape;810;p92"/>
            <p:cNvSpPr/>
            <p:nvPr/>
          </p:nvSpPr>
          <p:spPr>
            <a:xfrm>
              <a:off x="1210" y="1326"/>
              <a:ext cx="2035" cy="2034"/>
            </a:xfrm>
            <a:custGeom>
              <a:avLst/>
              <a:gdLst/>
              <a:ahLst/>
              <a:cxnLst/>
              <a:rect l="l" t="t" r="r" b="b"/>
              <a:pathLst>
                <a:path w="2906" h="2906" extrusionOk="0">
                  <a:moveTo>
                    <a:pt x="1453" y="0"/>
                  </a:moveTo>
                  <a:cubicBezTo>
                    <a:pt x="1453" y="118"/>
                    <a:pt x="1453" y="118"/>
                    <a:pt x="1453" y="118"/>
                  </a:cubicBezTo>
                  <a:cubicBezTo>
                    <a:pt x="1810" y="118"/>
                    <a:pt x="2145" y="257"/>
                    <a:pt x="2397" y="509"/>
                  </a:cubicBezTo>
                  <a:cubicBezTo>
                    <a:pt x="2649" y="761"/>
                    <a:pt x="2788" y="1096"/>
                    <a:pt x="2788" y="1453"/>
                  </a:cubicBezTo>
                  <a:cubicBezTo>
                    <a:pt x="2788" y="1809"/>
                    <a:pt x="2649" y="2145"/>
                    <a:pt x="2397" y="2397"/>
                  </a:cubicBezTo>
                  <a:cubicBezTo>
                    <a:pt x="2145" y="2649"/>
                    <a:pt x="1810" y="2788"/>
                    <a:pt x="1453" y="2788"/>
                  </a:cubicBezTo>
                  <a:cubicBezTo>
                    <a:pt x="1097" y="2788"/>
                    <a:pt x="762" y="2649"/>
                    <a:pt x="509" y="2397"/>
                  </a:cubicBezTo>
                  <a:cubicBezTo>
                    <a:pt x="257" y="2145"/>
                    <a:pt x="118" y="1809"/>
                    <a:pt x="118" y="1453"/>
                  </a:cubicBezTo>
                  <a:cubicBezTo>
                    <a:pt x="0" y="1453"/>
                    <a:pt x="0" y="1453"/>
                    <a:pt x="0" y="1453"/>
                  </a:cubicBezTo>
                  <a:cubicBezTo>
                    <a:pt x="0" y="2255"/>
                    <a:pt x="651" y="2906"/>
                    <a:pt x="1453" y="2906"/>
                  </a:cubicBezTo>
                  <a:cubicBezTo>
                    <a:pt x="2256" y="2906"/>
                    <a:pt x="2906" y="2255"/>
                    <a:pt x="2906" y="1453"/>
                  </a:cubicBezTo>
                  <a:cubicBezTo>
                    <a:pt x="2906" y="650"/>
                    <a:pt x="2256" y="0"/>
                    <a:pt x="1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811" name="Google Shape;811;p92"/>
            <p:cNvSpPr/>
            <p:nvPr/>
          </p:nvSpPr>
          <p:spPr>
            <a:xfrm>
              <a:off x="1591" y="1443"/>
              <a:ext cx="1537" cy="1800"/>
            </a:xfrm>
            <a:custGeom>
              <a:avLst/>
              <a:gdLst/>
              <a:ahLst/>
              <a:cxnLst/>
              <a:rect l="l" t="t" r="r" b="b"/>
              <a:pathLst>
                <a:path w="2195" h="2572" extrusionOk="0">
                  <a:moveTo>
                    <a:pt x="1819" y="377"/>
                  </a:moveTo>
                  <a:cubicBezTo>
                    <a:pt x="1576" y="134"/>
                    <a:pt x="1253" y="0"/>
                    <a:pt x="909" y="0"/>
                  </a:cubicBezTo>
                  <a:cubicBezTo>
                    <a:pt x="909" y="118"/>
                    <a:pt x="909" y="118"/>
                    <a:pt x="909" y="118"/>
                  </a:cubicBezTo>
                  <a:cubicBezTo>
                    <a:pt x="1221" y="118"/>
                    <a:pt x="1515" y="239"/>
                    <a:pt x="1735" y="460"/>
                  </a:cubicBezTo>
                  <a:cubicBezTo>
                    <a:pt x="1956" y="681"/>
                    <a:pt x="2077" y="974"/>
                    <a:pt x="2077" y="1286"/>
                  </a:cubicBezTo>
                  <a:cubicBezTo>
                    <a:pt x="2077" y="1598"/>
                    <a:pt x="1956" y="1891"/>
                    <a:pt x="1735" y="2112"/>
                  </a:cubicBezTo>
                  <a:cubicBezTo>
                    <a:pt x="1515" y="2332"/>
                    <a:pt x="1221" y="2454"/>
                    <a:pt x="909" y="2454"/>
                  </a:cubicBezTo>
                  <a:cubicBezTo>
                    <a:pt x="597" y="2454"/>
                    <a:pt x="304" y="2332"/>
                    <a:pt x="83" y="2112"/>
                  </a:cubicBezTo>
                  <a:cubicBezTo>
                    <a:pt x="0" y="2195"/>
                    <a:pt x="0" y="2195"/>
                    <a:pt x="0" y="2195"/>
                  </a:cubicBezTo>
                  <a:cubicBezTo>
                    <a:pt x="243" y="2438"/>
                    <a:pt x="566" y="2572"/>
                    <a:pt x="909" y="2572"/>
                  </a:cubicBezTo>
                  <a:cubicBezTo>
                    <a:pt x="1253" y="2572"/>
                    <a:pt x="1576" y="2438"/>
                    <a:pt x="1819" y="2195"/>
                  </a:cubicBezTo>
                  <a:cubicBezTo>
                    <a:pt x="2062" y="1952"/>
                    <a:pt x="2195" y="1629"/>
                    <a:pt x="2195" y="1286"/>
                  </a:cubicBezTo>
                  <a:cubicBezTo>
                    <a:pt x="2195" y="942"/>
                    <a:pt x="2062" y="619"/>
                    <a:pt x="1819" y="3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812" name="Google Shape;812;p92"/>
            <p:cNvSpPr/>
            <p:nvPr/>
          </p:nvSpPr>
          <p:spPr>
            <a:xfrm>
              <a:off x="1444" y="1560"/>
              <a:ext cx="1567" cy="1567"/>
            </a:xfrm>
            <a:custGeom>
              <a:avLst/>
              <a:gdLst/>
              <a:ahLst/>
              <a:cxnLst/>
              <a:rect l="l" t="t" r="r" b="b"/>
              <a:pathLst>
                <a:path w="2238" h="2238" extrusionOk="0">
                  <a:moveTo>
                    <a:pt x="1911" y="328"/>
                  </a:moveTo>
                  <a:cubicBezTo>
                    <a:pt x="1699" y="116"/>
                    <a:pt x="1418" y="0"/>
                    <a:pt x="1119" y="0"/>
                  </a:cubicBezTo>
                  <a:cubicBezTo>
                    <a:pt x="1119" y="118"/>
                    <a:pt x="1119" y="118"/>
                    <a:pt x="1119" y="118"/>
                  </a:cubicBezTo>
                  <a:cubicBezTo>
                    <a:pt x="1387" y="118"/>
                    <a:pt x="1638" y="222"/>
                    <a:pt x="1827" y="411"/>
                  </a:cubicBezTo>
                  <a:cubicBezTo>
                    <a:pt x="2016" y="600"/>
                    <a:pt x="2120" y="851"/>
                    <a:pt x="2120" y="1119"/>
                  </a:cubicBezTo>
                  <a:cubicBezTo>
                    <a:pt x="2120" y="1386"/>
                    <a:pt x="2016" y="1638"/>
                    <a:pt x="1827" y="1827"/>
                  </a:cubicBezTo>
                  <a:cubicBezTo>
                    <a:pt x="1638" y="2016"/>
                    <a:pt x="1387" y="2120"/>
                    <a:pt x="1119" y="2120"/>
                  </a:cubicBezTo>
                  <a:cubicBezTo>
                    <a:pt x="852" y="2120"/>
                    <a:pt x="601" y="2016"/>
                    <a:pt x="411" y="1827"/>
                  </a:cubicBezTo>
                  <a:cubicBezTo>
                    <a:pt x="222" y="1638"/>
                    <a:pt x="118" y="1386"/>
                    <a:pt x="118" y="1119"/>
                  </a:cubicBezTo>
                  <a:cubicBezTo>
                    <a:pt x="118" y="851"/>
                    <a:pt x="222" y="600"/>
                    <a:pt x="412" y="411"/>
                  </a:cubicBezTo>
                  <a:cubicBezTo>
                    <a:pt x="328" y="328"/>
                    <a:pt x="328" y="328"/>
                    <a:pt x="328" y="328"/>
                  </a:cubicBezTo>
                  <a:cubicBezTo>
                    <a:pt x="117" y="539"/>
                    <a:pt x="0" y="820"/>
                    <a:pt x="0" y="1119"/>
                  </a:cubicBezTo>
                  <a:cubicBezTo>
                    <a:pt x="0" y="1418"/>
                    <a:pt x="117" y="1699"/>
                    <a:pt x="328" y="1910"/>
                  </a:cubicBezTo>
                  <a:cubicBezTo>
                    <a:pt x="540" y="2121"/>
                    <a:pt x="821" y="2238"/>
                    <a:pt x="1119" y="2238"/>
                  </a:cubicBezTo>
                  <a:cubicBezTo>
                    <a:pt x="1418" y="2238"/>
                    <a:pt x="1699" y="2121"/>
                    <a:pt x="1911" y="1910"/>
                  </a:cubicBezTo>
                  <a:cubicBezTo>
                    <a:pt x="2122" y="1699"/>
                    <a:pt x="2238" y="1418"/>
                    <a:pt x="2238" y="1119"/>
                  </a:cubicBezTo>
                  <a:cubicBezTo>
                    <a:pt x="2238" y="820"/>
                    <a:pt x="2122" y="539"/>
                    <a:pt x="1911" y="3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813" name="Google Shape;813;p92"/>
            <p:cNvSpPr/>
            <p:nvPr/>
          </p:nvSpPr>
          <p:spPr>
            <a:xfrm>
              <a:off x="2228" y="1677"/>
              <a:ext cx="666" cy="1333"/>
            </a:xfrm>
            <a:custGeom>
              <a:avLst/>
              <a:gdLst/>
              <a:ahLst/>
              <a:cxnLst/>
              <a:rect l="l" t="t" r="r" b="b"/>
              <a:pathLst>
                <a:path w="952" h="1904" extrusionOk="0">
                  <a:moveTo>
                    <a:pt x="673" y="279"/>
                  </a:moveTo>
                  <a:cubicBezTo>
                    <a:pt x="494" y="99"/>
                    <a:pt x="255" y="0"/>
                    <a:pt x="0" y="0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223" y="118"/>
                    <a:pt x="433" y="205"/>
                    <a:pt x="590" y="362"/>
                  </a:cubicBezTo>
                  <a:cubicBezTo>
                    <a:pt x="748" y="520"/>
                    <a:pt x="834" y="729"/>
                    <a:pt x="834" y="952"/>
                  </a:cubicBezTo>
                  <a:cubicBezTo>
                    <a:pt x="834" y="1175"/>
                    <a:pt x="748" y="1384"/>
                    <a:pt x="590" y="1542"/>
                  </a:cubicBezTo>
                  <a:cubicBezTo>
                    <a:pt x="433" y="1699"/>
                    <a:pt x="223" y="1786"/>
                    <a:pt x="0" y="1786"/>
                  </a:cubicBezTo>
                  <a:cubicBezTo>
                    <a:pt x="0" y="1904"/>
                    <a:pt x="0" y="1904"/>
                    <a:pt x="0" y="1904"/>
                  </a:cubicBezTo>
                  <a:cubicBezTo>
                    <a:pt x="255" y="1904"/>
                    <a:pt x="494" y="1805"/>
                    <a:pt x="673" y="1625"/>
                  </a:cubicBezTo>
                  <a:cubicBezTo>
                    <a:pt x="853" y="1445"/>
                    <a:pt x="952" y="1206"/>
                    <a:pt x="952" y="952"/>
                  </a:cubicBezTo>
                  <a:cubicBezTo>
                    <a:pt x="952" y="698"/>
                    <a:pt x="853" y="459"/>
                    <a:pt x="673" y="2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oboto Thin"/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Interactive data from</a:t>
            </a:r>
            <a:endParaRPr sz="4800" b="1" i="0" u="none" strike="noStrike" cap="none" dirty="0">
              <a:solidFill>
                <a:schemeClr val="accent6">
                  <a:lumMod val="75000"/>
                </a:schemeClr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769" name="Google Shape;769;p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cxnSp>
        <p:nvCxnSpPr>
          <p:cNvPr id="770" name="Google Shape;770;p91"/>
          <p:cNvCxnSpPr/>
          <p:nvPr/>
        </p:nvCxnSpPr>
        <p:spPr>
          <a:xfrm>
            <a:off x="5023121" y="1418858"/>
            <a:ext cx="2043953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75" name="Google Shape;775;p91"/>
          <p:cNvGrpSpPr/>
          <p:nvPr/>
        </p:nvGrpSpPr>
        <p:grpSpPr>
          <a:xfrm>
            <a:off x="1044541" y="5459244"/>
            <a:ext cx="2079818" cy="942102"/>
            <a:chOff x="1250714" y="3218707"/>
            <a:chExt cx="2079818" cy="942102"/>
          </a:xfrm>
        </p:grpSpPr>
        <p:sp>
          <p:nvSpPr>
            <p:cNvPr id="776" name="Google Shape;776;p91"/>
            <p:cNvSpPr txBox="1"/>
            <p:nvPr/>
          </p:nvSpPr>
          <p:spPr>
            <a:xfrm>
              <a:off x="1456104" y="3218707"/>
              <a:ext cx="166904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dk1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Instagram</a:t>
              </a:r>
              <a:endParaRPr sz="2000" b="1" dirty="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777" name="Google Shape;777;p91"/>
            <p:cNvSpPr/>
            <p:nvPr/>
          </p:nvSpPr>
          <p:spPr>
            <a:xfrm>
              <a:off x="1250714" y="3514478"/>
              <a:ext cx="20798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778" name="Google Shape;778;p91"/>
          <p:cNvGrpSpPr/>
          <p:nvPr/>
        </p:nvGrpSpPr>
        <p:grpSpPr>
          <a:xfrm>
            <a:off x="3787610" y="3542264"/>
            <a:ext cx="2079818" cy="942102"/>
            <a:chOff x="1250714" y="3218707"/>
            <a:chExt cx="2079818" cy="942102"/>
          </a:xfrm>
        </p:grpSpPr>
        <p:sp>
          <p:nvSpPr>
            <p:cNvPr id="779" name="Google Shape;779;p91"/>
            <p:cNvSpPr txBox="1"/>
            <p:nvPr/>
          </p:nvSpPr>
          <p:spPr>
            <a:xfrm>
              <a:off x="1456104" y="3218707"/>
              <a:ext cx="166904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dk1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Twitter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780" name="Google Shape;780;p91"/>
            <p:cNvSpPr/>
            <p:nvPr/>
          </p:nvSpPr>
          <p:spPr>
            <a:xfrm>
              <a:off x="1250714" y="3514478"/>
              <a:ext cx="20798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781" name="Google Shape;781;p91"/>
          <p:cNvGrpSpPr/>
          <p:nvPr/>
        </p:nvGrpSpPr>
        <p:grpSpPr>
          <a:xfrm>
            <a:off x="6418635" y="3542264"/>
            <a:ext cx="2079818" cy="942102"/>
            <a:chOff x="1250714" y="3218707"/>
            <a:chExt cx="2079818" cy="942102"/>
          </a:xfrm>
        </p:grpSpPr>
        <p:sp>
          <p:nvSpPr>
            <p:cNvPr id="782" name="Google Shape;782;p91"/>
            <p:cNvSpPr txBox="1"/>
            <p:nvPr/>
          </p:nvSpPr>
          <p:spPr>
            <a:xfrm>
              <a:off x="1456104" y="3218707"/>
              <a:ext cx="166904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dk1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News API</a:t>
              </a:r>
              <a:endParaRPr sz="2000" b="1" dirty="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783" name="Google Shape;783;p91"/>
            <p:cNvSpPr/>
            <p:nvPr/>
          </p:nvSpPr>
          <p:spPr>
            <a:xfrm>
              <a:off x="1250714" y="3514478"/>
              <a:ext cx="20798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784" name="Google Shape;784;p91"/>
          <p:cNvGrpSpPr/>
          <p:nvPr/>
        </p:nvGrpSpPr>
        <p:grpSpPr>
          <a:xfrm>
            <a:off x="9130480" y="3542264"/>
            <a:ext cx="2079818" cy="942102"/>
            <a:chOff x="1250714" y="3218707"/>
            <a:chExt cx="2079818" cy="942102"/>
          </a:xfrm>
        </p:grpSpPr>
        <p:sp>
          <p:nvSpPr>
            <p:cNvPr id="785" name="Google Shape;785;p91"/>
            <p:cNvSpPr txBox="1"/>
            <p:nvPr/>
          </p:nvSpPr>
          <p:spPr>
            <a:xfrm>
              <a:off x="1456104" y="3218707"/>
              <a:ext cx="166904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dk1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Crunchbase</a:t>
              </a:r>
              <a:endParaRPr sz="2000" b="1" dirty="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786" name="Google Shape;786;p91"/>
            <p:cNvSpPr/>
            <p:nvPr/>
          </p:nvSpPr>
          <p:spPr>
            <a:xfrm>
              <a:off x="1250714" y="3514478"/>
              <a:ext cx="20798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pic>
        <p:nvPicPr>
          <p:cNvPr id="1026" name="Picture 2" descr="Similarweb Digital Intelligence Pricing 2021 | G2">
            <a:extLst>
              <a:ext uri="{FF2B5EF4-FFF2-40B4-BE49-F238E27FC236}">
                <a16:creationId xmlns:a16="http://schemas.microsoft.com/office/drawing/2014/main" id="{C124E3FE-C955-4B0B-8E4E-5931A32CA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982" y="2419836"/>
            <a:ext cx="2079819" cy="109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witter Logo transparent PNG - StickPNG">
            <a:extLst>
              <a:ext uri="{FF2B5EF4-FFF2-40B4-BE49-F238E27FC236}">
                <a16:creationId xmlns:a16="http://schemas.microsoft.com/office/drawing/2014/main" id="{6BEB88ED-0864-4EB6-B9BB-6B7F16F71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57"/>
          <a:stretch/>
        </p:blipFill>
        <p:spPr bwMode="auto">
          <a:xfrm>
            <a:off x="4219853" y="2275155"/>
            <a:ext cx="1380722" cy="120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stant Analytic Access To News API Data | Precog">
            <a:extLst>
              <a:ext uri="{FF2B5EF4-FFF2-40B4-BE49-F238E27FC236}">
                <a16:creationId xmlns:a16="http://schemas.microsoft.com/office/drawing/2014/main" id="{E76CB0F1-C4D0-4D14-AC3C-8B927F3BF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396" y="2814623"/>
            <a:ext cx="2079818" cy="61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runchbase - Crunchbase Company Profile &amp;amp; Funding">
            <a:extLst>
              <a:ext uri="{FF2B5EF4-FFF2-40B4-BE49-F238E27FC236}">
                <a16:creationId xmlns:a16="http://schemas.microsoft.com/office/drawing/2014/main" id="{2BB4A231-7F1A-490D-A819-5F861D205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150" y="2612688"/>
            <a:ext cx="868478" cy="86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pload.wikimedia.org/wikipedia/commons/thumb/e/...">
            <a:extLst>
              <a:ext uri="{FF2B5EF4-FFF2-40B4-BE49-F238E27FC236}">
                <a16:creationId xmlns:a16="http://schemas.microsoft.com/office/drawing/2014/main" id="{5AEEC50D-657E-4CBD-9607-CE08DD9B1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784" y="4446810"/>
            <a:ext cx="867333" cy="86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oogle Shape;775;p91">
            <a:extLst>
              <a:ext uri="{FF2B5EF4-FFF2-40B4-BE49-F238E27FC236}">
                <a16:creationId xmlns:a16="http://schemas.microsoft.com/office/drawing/2014/main" id="{48AC3B0D-1964-448F-8B3F-5D063DB6CAED}"/>
              </a:ext>
            </a:extLst>
          </p:cNvPr>
          <p:cNvGrpSpPr/>
          <p:nvPr/>
        </p:nvGrpSpPr>
        <p:grpSpPr>
          <a:xfrm>
            <a:off x="1126107" y="3624326"/>
            <a:ext cx="2079818" cy="942102"/>
            <a:chOff x="1250714" y="3218707"/>
            <a:chExt cx="2079818" cy="942102"/>
          </a:xfrm>
        </p:grpSpPr>
        <p:sp>
          <p:nvSpPr>
            <p:cNvPr id="24" name="Google Shape;776;p91">
              <a:extLst>
                <a:ext uri="{FF2B5EF4-FFF2-40B4-BE49-F238E27FC236}">
                  <a16:creationId xmlns:a16="http://schemas.microsoft.com/office/drawing/2014/main" id="{B2A1C0B6-4739-48DE-837F-D49EEDFA16C7}"/>
                </a:ext>
              </a:extLst>
            </p:cNvPr>
            <p:cNvSpPr txBox="1"/>
            <p:nvPr/>
          </p:nvSpPr>
          <p:spPr>
            <a:xfrm>
              <a:off x="1456104" y="3218707"/>
              <a:ext cx="166904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dk1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Similar Web</a:t>
              </a:r>
              <a:endParaRPr sz="2000" b="1" dirty="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5" name="Google Shape;777;p91">
              <a:extLst>
                <a:ext uri="{FF2B5EF4-FFF2-40B4-BE49-F238E27FC236}">
                  <a16:creationId xmlns:a16="http://schemas.microsoft.com/office/drawing/2014/main" id="{23CC284A-EDB7-42B8-8D46-B7274EE79EEA}"/>
                </a:ext>
              </a:extLst>
            </p:cNvPr>
            <p:cNvSpPr/>
            <p:nvPr/>
          </p:nvSpPr>
          <p:spPr>
            <a:xfrm>
              <a:off x="1250714" y="3514478"/>
              <a:ext cx="20798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pic>
        <p:nvPicPr>
          <p:cNvPr id="2054" name="Picture 6" descr="Clearbit: B2B Data To Power Your Entire Business">
            <a:extLst>
              <a:ext uri="{FF2B5EF4-FFF2-40B4-BE49-F238E27FC236}">
                <a16:creationId xmlns:a16="http://schemas.microsoft.com/office/drawing/2014/main" id="{68D5A3F9-BF06-4F3B-BE9F-C6DA1B7A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246" y="4446810"/>
            <a:ext cx="867333" cy="86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oogle Shape;775;p91">
            <a:extLst>
              <a:ext uri="{FF2B5EF4-FFF2-40B4-BE49-F238E27FC236}">
                <a16:creationId xmlns:a16="http://schemas.microsoft.com/office/drawing/2014/main" id="{35B73ACE-C1C9-46E8-B9E0-7ED18F7EB6DF}"/>
              </a:ext>
            </a:extLst>
          </p:cNvPr>
          <p:cNvGrpSpPr/>
          <p:nvPr/>
        </p:nvGrpSpPr>
        <p:grpSpPr>
          <a:xfrm>
            <a:off x="3751003" y="5492963"/>
            <a:ext cx="2079818" cy="942102"/>
            <a:chOff x="1250714" y="3218707"/>
            <a:chExt cx="2079818" cy="942102"/>
          </a:xfrm>
        </p:grpSpPr>
        <p:sp>
          <p:nvSpPr>
            <p:cNvPr id="31" name="Google Shape;776;p91">
              <a:extLst>
                <a:ext uri="{FF2B5EF4-FFF2-40B4-BE49-F238E27FC236}">
                  <a16:creationId xmlns:a16="http://schemas.microsoft.com/office/drawing/2014/main" id="{B92456BD-8568-4AA6-B62A-D5C176EA4F3D}"/>
                </a:ext>
              </a:extLst>
            </p:cNvPr>
            <p:cNvSpPr txBox="1"/>
            <p:nvPr/>
          </p:nvSpPr>
          <p:spPr>
            <a:xfrm>
              <a:off x="1456104" y="3218707"/>
              <a:ext cx="166904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dk1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Clear Bit</a:t>
              </a:r>
              <a:endParaRPr sz="2000" b="1" dirty="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2" name="Google Shape;777;p91">
              <a:extLst>
                <a:ext uri="{FF2B5EF4-FFF2-40B4-BE49-F238E27FC236}">
                  <a16:creationId xmlns:a16="http://schemas.microsoft.com/office/drawing/2014/main" id="{38C28603-5B5C-4D53-AE3B-C19E4623EAB0}"/>
                </a:ext>
              </a:extLst>
            </p:cNvPr>
            <p:cNvSpPr/>
            <p:nvPr/>
          </p:nvSpPr>
          <p:spPr>
            <a:xfrm>
              <a:off x="1250714" y="3514478"/>
              <a:ext cx="20798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63 Essential Business Presentation Phrases">
            <a:extLst>
              <a:ext uri="{FF2B5EF4-FFF2-40B4-BE49-F238E27FC236}">
                <a16:creationId xmlns:a16="http://schemas.microsoft.com/office/drawing/2014/main" id="{CEF13B54-1BB3-4468-B306-A4D93300A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919" y="0"/>
            <a:ext cx="9898877" cy="6857993"/>
          </a:xfrm>
          <a:prstGeom prst="rect">
            <a:avLst/>
          </a:prstGeom>
          <a:blipFill dpi="0" rotWithShape="1">
            <a:blip r:embed="rId4">
              <a:alphaModFix amt="1000"/>
            </a:blip>
            <a:srcRect/>
            <a:tile tx="0" ty="0" sx="100000" sy="100000" flip="none" algn="tl"/>
          </a:blipFill>
          <a:effectLst>
            <a:glow>
              <a:schemeClr val="accent1"/>
            </a:glow>
          </a:effectLst>
        </p:spPr>
      </p:pic>
      <p:sp>
        <p:nvSpPr>
          <p:cNvPr id="1338" name="Google Shape;1338;p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oboto Thin"/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Be a Pro</a:t>
            </a:r>
            <a:endParaRPr sz="4800" b="1" i="0" u="none" strike="noStrike" cap="none" dirty="0">
              <a:solidFill>
                <a:schemeClr val="accent6">
                  <a:lumMod val="75000"/>
                </a:schemeClr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339" name="Google Shape;1339;p103"/>
          <p:cNvSpPr txBox="1">
            <a:spLocks noGrp="1"/>
          </p:cNvSpPr>
          <p:nvPr>
            <p:ph type="body" idx="1"/>
          </p:nvPr>
        </p:nvSpPr>
        <p:spPr>
          <a:xfrm flipV="1">
            <a:off x="8672051" y="1405606"/>
            <a:ext cx="3155515" cy="18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cxnSp>
        <p:nvCxnSpPr>
          <p:cNvPr id="1340" name="Google Shape;1340;p103"/>
          <p:cNvCxnSpPr/>
          <p:nvPr/>
        </p:nvCxnSpPr>
        <p:spPr>
          <a:xfrm>
            <a:off x="667021" y="1279158"/>
            <a:ext cx="2043953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7" name="Google Shape;1347;p103"/>
          <p:cNvSpPr txBox="1"/>
          <p:nvPr/>
        </p:nvSpPr>
        <p:spPr>
          <a:xfrm>
            <a:off x="534295" y="2106973"/>
            <a:ext cx="6532779" cy="387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25" tIns="121850" rIns="243725" bIns="121850" anchor="t" anchorCtr="0">
            <a:noAutofit/>
          </a:bodyPr>
          <a:lstStyle/>
          <a:p>
            <a:pPr marL="342900" indent="-342900">
              <a:buClr>
                <a:srgbClr val="BEBEBE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Get access to insights within a single click.</a:t>
            </a:r>
          </a:p>
          <a:p>
            <a:pPr marL="342900" indent="-342900">
              <a:buClr>
                <a:srgbClr val="BEBEBE"/>
              </a:buClr>
              <a:buSzPts val="16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342900" indent="-342900">
              <a:buClr>
                <a:srgbClr val="BEBEBE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Enhanced Data Storage and retrieval.</a:t>
            </a:r>
          </a:p>
          <a:p>
            <a:pPr marL="342900" indent="-342900">
              <a:buClr>
                <a:srgbClr val="BEBEBE"/>
              </a:buClr>
              <a:buSzPts val="16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342900" indent="-342900">
              <a:buClr>
                <a:srgbClr val="BEBEBE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Built on Recent tech stacks and upgradable</a:t>
            </a:r>
          </a:p>
          <a:p>
            <a:pPr marL="342900" indent="-342900">
              <a:buClr>
                <a:srgbClr val="BEBEBE"/>
              </a:buClr>
              <a:buSzPts val="16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342900" indent="-342900">
              <a:buClr>
                <a:srgbClr val="BEBEBE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Create multiple PPT’s in a short span.</a:t>
            </a:r>
          </a:p>
          <a:p>
            <a:pPr marL="342900" indent="-342900">
              <a:buClr>
                <a:srgbClr val="BEBEBE"/>
              </a:buClr>
              <a:buSzPts val="16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342900" indent="-342900">
              <a:buClr>
                <a:srgbClr val="BEBEBE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Integrate data with any tool using our API</a:t>
            </a:r>
          </a:p>
          <a:p>
            <a:pPr>
              <a:buClr>
                <a:srgbClr val="BEBEBE"/>
              </a:buClr>
              <a:buSzPts val="1600"/>
            </a:pPr>
            <a:endParaRPr lang="en-US" sz="2000" b="1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>
              <a:buClr>
                <a:srgbClr val="BEBEBE"/>
              </a:buClr>
              <a:buSzPts val="1600"/>
            </a:pPr>
            <a:endParaRPr lang="en-US" sz="2000" b="1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>
              <a:buClr>
                <a:srgbClr val="BEBEBE"/>
              </a:buClr>
              <a:buSzPts val="1600"/>
            </a:pPr>
            <a:endParaRPr lang="en-US" sz="2000" b="1" dirty="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600"/>
              <a:buFont typeface="Arial"/>
              <a:buNone/>
            </a:pPr>
            <a:endParaRPr sz="1200" dirty="0">
              <a:solidFill>
                <a:srgbClr val="BEBEBE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</TotalTime>
  <Words>225</Words>
  <Application>Microsoft Office PowerPoint</Application>
  <PresentationFormat>Widescreen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Roboto Thin</vt:lpstr>
      <vt:lpstr>Open Sans Light</vt:lpstr>
      <vt:lpstr>Source Sans Pro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Traditional Process </vt:lpstr>
      <vt:lpstr>Major Drawback</vt:lpstr>
      <vt:lpstr>RF DECK</vt:lpstr>
      <vt:lpstr>The New Way</vt:lpstr>
      <vt:lpstr>In Few Clicks</vt:lpstr>
      <vt:lpstr>Interactive data from</vt:lpstr>
      <vt:lpstr>Be a Pro</vt:lpstr>
      <vt:lpstr>Tech Stacks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In intern</cp:lastModifiedBy>
  <cp:revision>30</cp:revision>
  <dcterms:modified xsi:type="dcterms:W3CDTF">2021-08-22T14:49:53Z</dcterms:modified>
</cp:coreProperties>
</file>