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71" r:id="rId9"/>
    <p:sldId id="263" r:id="rId10"/>
    <p:sldId id="270" r:id="rId11"/>
    <p:sldId id="268" r:id="rId12"/>
    <p:sldId id="264" r:id="rId13"/>
    <p:sldId id="272" r:id="rId14"/>
    <p:sldId id="26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7CF06F-66B8-4C62-882D-BBF2811DB8C5}">
          <p14:sldIdLst>
            <p14:sldId id="256"/>
            <p14:sldId id="257"/>
            <p14:sldId id="258"/>
            <p14:sldId id="259"/>
            <p14:sldId id="260"/>
            <p14:sldId id="261"/>
            <p14:sldId id="266"/>
            <p14:sldId id="271"/>
            <p14:sldId id="263"/>
            <p14:sldId id="270"/>
            <p14:sldId id="268"/>
            <p14:sldId id="264"/>
          </p14:sldIdLst>
        </p14:section>
        <p14:section name="Untitled Section" id="{0F8F3A51-EEE6-4983-A827-E2803413E07F}">
          <p14:sldIdLst>
            <p14:sldId id="272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A083E-E634-453F-AD0D-A3DB2A29676D}" type="doc">
      <dgm:prSet loTypeId="urn:microsoft.com/office/officeart/2005/8/layout/list1" loCatId="list" qsTypeId="urn:microsoft.com/office/officeart/2009/2/quickstyle/3d8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1ACB03A5-60A1-45F0-A2BC-8C9F499FB03E}">
      <dgm:prSet phldrT="[Text]"/>
      <dgm:spPr/>
      <dgm:t>
        <a:bodyPr/>
        <a:lstStyle/>
        <a:p>
          <a:r>
            <a:rPr lang="en-US" dirty="0"/>
            <a:t>Manish Dhungana</a:t>
          </a:r>
          <a:endParaRPr lang="en-IN" dirty="0"/>
        </a:p>
      </dgm:t>
    </dgm:pt>
    <dgm:pt modelId="{AD316FD6-FB00-4227-9255-9FAAFBACFE86}" type="parTrans" cxnId="{283002E7-6851-4AC4-B608-9435C47AFBA3}">
      <dgm:prSet/>
      <dgm:spPr/>
      <dgm:t>
        <a:bodyPr/>
        <a:lstStyle/>
        <a:p>
          <a:endParaRPr lang="en-IN"/>
        </a:p>
      </dgm:t>
    </dgm:pt>
    <dgm:pt modelId="{F6C42375-4BCE-4F92-B4FC-5D3591EC3F05}" type="sibTrans" cxnId="{283002E7-6851-4AC4-B608-9435C47AFBA3}">
      <dgm:prSet/>
      <dgm:spPr/>
      <dgm:t>
        <a:bodyPr/>
        <a:lstStyle/>
        <a:p>
          <a:endParaRPr lang="en-IN"/>
        </a:p>
      </dgm:t>
    </dgm:pt>
    <dgm:pt modelId="{11BB2C8D-3FC1-4A42-BC1D-DF5660581847}">
      <dgm:prSet phldrT="[Text]"/>
      <dgm:spPr/>
      <dgm:t>
        <a:bodyPr/>
        <a:lstStyle/>
        <a:p>
          <a:r>
            <a:rPr lang="en-US" dirty="0"/>
            <a:t>Rohan Mishra</a:t>
          </a:r>
          <a:endParaRPr lang="en-IN" dirty="0"/>
        </a:p>
      </dgm:t>
    </dgm:pt>
    <dgm:pt modelId="{FE6D0071-54F6-4E77-B712-EE9CEE77D382}" type="parTrans" cxnId="{DA1F6BC8-7B17-4F01-9995-1A6A74C3AC09}">
      <dgm:prSet/>
      <dgm:spPr/>
      <dgm:t>
        <a:bodyPr/>
        <a:lstStyle/>
        <a:p>
          <a:endParaRPr lang="en-IN"/>
        </a:p>
      </dgm:t>
    </dgm:pt>
    <dgm:pt modelId="{03CDACEC-20E2-463D-BD31-32587CF600A1}" type="sibTrans" cxnId="{DA1F6BC8-7B17-4F01-9995-1A6A74C3AC09}">
      <dgm:prSet/>
      <dgm:spPr/>
      <dgm:t>
        <a:bodyPr/>
        <a:lstStyle/>
        <a:p>
          <a:endParaRPr lang="en-IN"/>
        </a:p>
      </dgm:t>
    </dgm:pt>
    <dgm:pt modelId="{80702B54-E346-4520-BD98-42E8772A5ADE}">
      <dgm:prSet phldrT="[Text]"/>
      <dgm:spPr/>
      <dgm:t>
        <a:bodyPr/>
        <a:lstStyle/>
        <a:p>
          <a:r>
            <a:rPr lang="en-US" dirty="0"/>
            <a:t>Santosh Kumar Yadav</a:t>
          </a:r>
          <a:endParaRPr lang="en-IN" dirty="0"/>
        </a:p>
      </dgm:t>
    </dgm:pt>
    <dgm:pt modelId="{66FB02F1-C32D-49D2-A8CF-8CD9ADEF485C}" type="parTrans" cxnId="{7CDA81B5-B7A9-4310-BE59-C94070E70972}">
      <dgm:prSet/>
      <dgm:spPr/>
      <dgm:t>
        <a:bodyPr/>
        <a:lstStyle/>
        <a:p>
          <a:endParaRPr lang="en-IN"/>
        </a:p>
      </dgm:t>
    </dgm:pt>
    <dgm:pt modelId="{744C86D0-2DEA-4BE9-B7DE-D79BDD6AE28D}" type="sibTrans" cxnId="{7CDA81B5-B7A9-4310-BE59-C94070E70972}">
      <dgm:prSet/>
      <dgm:spPr/>
      <dgm:t>
        <a:bodyPr/>
        <a:lstStyle/>
        <a:p>
          <a:endParaRPr lang="en-IN"/>
        </a:p>
      </dgm:t>
    </dgm:pt>
    <dgm:pt modelId="{82ACE8B3-0CC6-4EDA-BBB8-FCE8862D9347}">
      <dgm:prSet phldrT="[Text]"/>
      <dgm:spPr/>
      <dgm:t>
        <a:bodyPr/>
        <a:lstStyle/>
        <a:p>
          <a:r>
            <a:rPr lang="en-US" dirty="0"/>
            <a:t>Suyog Rai</a:t>
          </a:r>
          <a:endParaRPr lang="en-IN" dirty="0"/>
        </a:p>
      </dgm:t>
    </dgm:pt>
    <dgm:pt modelId="{F10D1730-DF34-4BEC-B26F-C4F935A7E2C1}" type="parTrans" cxnId="{198F82A3-999E-4E41-BC03-7EE639A907B0}">
      <dgm:prSet/>
      <dgm:spPr/>
      <dgm:t>
        <a:bodyPr/>
        <a:lstStyle/>
        <a:p>
          <a:endParaRPr lang="en-IN"/>
        </a:p>
      </dgm:t>
    </dgm:pt>
    <dgm:pt modelId="{791E61BA-DDD2-4788-B1D7-7F8A54345FFA}" type="sibTrans" cxnId="{198F82A3-999E-4E41-BC03-7EE639A907B0}">
      <dgm:prSet/>
      <dgm:spPr/>
      <dgm:t>
        <a:bodyPr/>
        <a:lstStyle/>
        <a:p>
          <a:endParaRPr lang="en-IN"/>
        </a:p>
      </dgm:t>
    </dgm:pt>
    <dgm:pt modelId="{B3779A48-8221-47A8-B108-3676A49EDE31}" type="pres">
      <dgm:prSet presAssocID="{05EA083E-E634-453F-AD0D-A3DB2A29676D}" presName="linear" presStyleCnt="0">
        <dgm:presLayoutVars>
          <dgm:dir/>
          <dgm:animLvl val="lvl"/>
          <dgm:resizeHandles val="exact"/>
        </dgm:presLayoutVars>
      </dgm:prSet>
      <dgm:spPr/>
    </dgm:pt>
    <dgm:pt modelId="{B2B159D3-FE49-4863-B649-C9AFAB76E0EB}" type="pres">
      <dgm:prSet presAssocID="{1ACB03A5-60A1-45F0-A2BC-8C9F499FB03E}" presName="parentLin" presStyleCnt="0"/>
      <dgm:spPr/>
    </dgm:pt>
    <dgm:pt modelId="{229F9525-D9C7-44C4-8BD2-2637ECD98923}" type="pres">
      <dgm:prSet presAssocID="{1ACB03A5-60A1-45F0-A2BC-8C9F499FB03E}" presName="parentLeftMargin" presStyleLbl="node1" presStyleIdx="0" presStyleCnt="4"/>
      <dgm:spPr/>
    </dgm:pt>
    <dgm:pt modelId="{EBA4E5E5-AF41-4225-AE63-DFB925C3A212}" type="pres">
      <dgm:prSet presAssocID="{1ACB03A5-60A1-45F0-A2BC-8C9F499FB03E}" presName="parentText" presStyleLbl="node1" presStyleIdx="0" presStyleCnt="4" custLinFactNeighborY="6529">
        <dgm:presLayoutVars>
          <dgm:chMax val="0"/>
          <dgm:bulletEnabled val="1"/>
        </dgm:presLayoutVars>
      </dgm:prSet>
      <dgm:spPr/>
    </dgm:pt>
    <dgm:pt modelId="{66530709-6D1E-4C00-90CD-42BDBB98DFF5}" type="pres">
      <dgm:prSet presAssocID="{1ACB03A5-60A1-45F0-A2BC-8C9F499FB03E}" presName="negativeSpace" presStyleCnt="0"/>
      <dgm:spPr/>
    </dgm:pt>
    <dgm:pt modelId="{6A54BE64-F74F-414C-8D7A-FB0AA4F0F890}" type="pres">
      <dgm:prSet presAssocID="{1ACB03A5-60A1-45F0-A2BC-8C9F499FB03E}" presName="childText" presStyleLbl="conFgAcc1" presStyleIdx="0" presStyleCnt="4">
        <dgm:presLayoutVars>
          <dgm:bulletEnabled val="1"/>
        </dgm:presLayoutVars>
      </dgm:prSet>
      <dgm:spPr/>
    </dgm:pt>
    <dgm:pt modelId="{8CCBC169-D3A8-4ECA-854D-E56FD5B00001}" type="pres">
      <dgm:prSet presAssocID="{F6C42375-4BCE-4F92-B4FC-5D3591EC3F05}" presName="spaceBetweenRectangles" presStyleCnt="0"/>
      <dgm:spPr/>
    </dgm:pt>
    <dgm:pt modelId="{8EB7C34F-204D-4C4A-A3E2-EB3A89920BF0}" type="pres">
      <dgm:prSet presAssocID="{11BB2C8D-3FC1-4A42-BC1D-DF5660581847}" presName="parentLin" presStyleCnt="0"/>
      <dgm:spPr/>
    </dgm:pt>
    <dgm:pt modelId="{E758ECA6-982D-42A7-BFBD-53E5B139AB94}" type="pres">
      <dgm:prSet presAssocID="{11BB2C8D-3FC1-4A42-BC1D-DF5660581847}" presName="parentLeftMargin" presStyleLbl="node1" presStyleIdx="0" presStyleCnt="4"/>
      <dgm:spPr/>
    </dgm:pt>
    <dgm:pt modelId="{32F75651-94E6-4D63-92C2-7C8D89F8021A}" type="pres">
      <dgm:prSet presAssocID="{11BB2C8D-3FC1-4A42-BC1D-DF56605818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ED0286A-62A6-4B52-8A28-491A895F5018}" type="pres">
      <dgm:prSet presAssocID="{11BB2C8D-3FC1-4A42-BC1D-DF5660581847}" presName="negativeSpace" presStyleCnt="0"/>
      <dgm:spPr/>
    </dgm:pt>
    <dgm:pt modelId="{E3E39D69-A2EE-4297-A572-8ED71C596C69}" type="pres">
      <dgm:prSet presAssocID="{11BB2C8D-3FC1-4A42-BC1D-DF5660581847}" presName="childText" presStyleLbl="conFgAcc1" presStyleIdx="1" presStyleCnt="4">
        <dgm:presLayoutVars>
          <dgm:bulletEnabled val="1"/>
        </dgm:presLayoutVars>
      </dgm:prSet>
      <dgm:spPr/>
    </dgm:pt>
    <dgm:pt modelId="{A5DFB8D6-681C-48D0-98AC-050C2366FDA0}" type="pres">
      <dgm:prSet presAssocID="{03CDACEC-20E2-463D-BD31-32587CF600A1}" presName="spaceBetweenRectangles" presStyleCnt="0"/>
      <dgm:spPr/>
    </dgm:pt>
    <dgm:pt modelId="{D75FE5EF-1250-4C36-AA69-849D4C8BA773}" type="pres">
      <dgm:prSet presAssocID="{80702B54-E346-4520-BD98-42E8772A5ADE}" presName="parentLin" presStyleCnt="0"/>
      <dgm:spPr/>
    </dgm:pt>
    <dgm:pt modelId="{63CA0F54-3B5D-4E3B-8FD9-FB290E33E2F6}" type="pres">
      <dgm:prSet presAssocID="{80702B54-E346-4520-BD98-42E8772A5ADE}" presName="parentLeftMargin" presStyleLbl="node1" presStyleIdx="1" presStyleCnt="4"/>
      <dgm:spPr/>
    </dgm:pt>
    <dgm:pt modelId="{0153BD99-DBD1-4BED-9CC8-3C22CE26E6C1}" type="pres">
      <dgm:prSet presAssocID="{80702B54-E346-4520-BD98-42E8772A5AD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2AC5564-A164-4E42-A066-CB5269B4EF2E}" type="pres">
      <dgm:prSet presAssocID="{80702B54-E346-4520-BD98-42E8772A5ADE}" presName="negativeSpace" presStyleCnt="0"/>
      <dgm:spPr/>
    </dgm:pt>
    <dgm:pt modelId="{E5D93D0D-5A71-483D-8112-EA6143BF5B20}" type="pres">
      <dgm:prSet presAssocID="{80702B54-E346-4520-BD98-42E8772A5ADE}" presName="childText" presStyleLbl="conFgAcc1" presStyleIdx="2" presStyleCnt="4">
        <dgm:presLayoutVars>
          <dgm:bulletEnabled val="1"/>
        </dgm:presLayoutVars>
      </dgm:prSet>
      <dgm:spPr/>
    </dgm:pt>
    <dgm:pt modelId="{98F41A2E-77DF-4697-A59A-CA60CE1A5393}" type="pres">
      <dgm:prSet presAssocID="{744C86D0-2DEA-4BE9-B7DE-D79BDD6AE28D}" presName="spaceBetweenRectangles" presStyleCnt="0"/>
      <dgm:spPr/>
    </dgm:pt>
    <dgm:pt modelId="{EC5D9961-2AF6-46AB-8CBA-FFFCDE5D4609}" type="pres">
      <dgm:prSet presAssocID="{82ACE8B3-0CC6-4EDA-BBB8-FCE8862D9347}" presName="parentLin" presStyleCnt="0"/>
      <dgm:spPr/>
    </dgm:pt>
    <dgm:pt modelId="{210271D5-39B2-4C3E-A7FF-7FAA0C67C80F}" type="pres">
      <dgm:prSet presAssocID="{82ACE8B3-0CC6-4EDA-BBB8-FCE8862D9347}" presName="parentLeftMargin" presStyleLbl="node1" presStyleIdx="2" presStyleCnt="4"/>
      <dgm:spPr/>
    </dgm:pt>
    <dgm:pt modelId="{4B536A59-C34C-4F54-8A7B-1DE3A2746003}" type="pres">
      <dgm:prSet presAssocID="{82ACE8B3-0CC6-4EDA-BBB8-FCE8862D934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90BF159-90C4-4D0D-A11D-409B1A0215BB}" type="pres">
      <dgm:prSet presAssocID="{82ACE8B3-0CC6-4EDA-BBB8-FCE8862D9347}" presName="negativeSpace" presStyleCnt="0"/>
      <dgm:spPr/>
    </dgm:pt>
    <dgm:pt modelId="{C73C204F-C052-4434-A376-55FD7103039D}" type="pres">
      <dgm:prSet presAssocID="{82ACE8B3-0CC6-4EDA-BBB8-FCE8862D934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01EE027-616A-4AA1-BCC3-62071A1C9C47}" type="presOf" srcId="{11BB2C8D-3FC1-4A42-BC1D-DF5660581847}" destId="{E758ECA6-982D-42A7-BFBD-53E5B139AB94}" srcOrd="0" destOrd="0" presId="urn:microsoft.com/office/officeart/2005/8/layout/list1"/>
    <dgm:cxn modelId="{D44A8135-DAB6-4FBA-8E06-5403B275518C}" type="presOf" srcId="{11BB2C8D-3FC1-4A42-BC1D-DF5660581847}" destId="{32F75651-94E6-4D63-92C2-7C8D89F8021A}" srcOrd="1" destOrd="0" presId="urn:microsoft.com/office/officeart/2005/8/layout/list1"/>
    <dgm:cxn modelId="{F5990768-E608-4BD8-9F62-53FD994A9655}" type="presOf" srcId="{80702B54-E346-4520-BD98-42E8772A5ADE}" destId="{0153BD99-DBD1-4BED-9CC8-3C22CE26E6C1}" srcOrd="1" destOrd="0" presId="urn:microsoft.com/office/officeart/2005/8/layout/list1"/>
    <dgm:cxn modelId="{8930FC6C-D73A-47E1-A7B9-01A4B3AF2CE5}" type="presOf" srcId="{1ACB03A5-60A1-45F0-A2BC-8C9F499FB03E}" destId="{EBA4E5E5-AF41-4225-AE63-DFB925C3A212}" srcOrd="1" destOrd="0" presId="urn:microsoft.com/office/officeart/2005/8/layout/list1"/>
    <dgm:cxn modelId="{6731E851-A12F-4B6A-AB85-AB2FAC2188EA}" type="presOf" srcId="{82ACE8B3-0CC6-4EDA-BBB8-FCE8862D9347}" destId="{4B536A59-C34C-4F54-8A7B-1DE3A2746003}" srcOrd="1" destOrd="0" presId="urn:microsoft.com/office/officeart/2005/8/layout/list1"/>
    <dgm:cxn modelId="{209D4F58-9BBB-43DE-A405-E23C06E59A0F}" type="presOf" srcId="{82ACE8B3-0CC6-4EDA-BBB8-FCE8862D9347}" destId="{210271D5-39B2-4C3E-A7FF-7FAA0C67C80F}" srcOrd="0" destOrd="0" presId="urn:microsoft.com/office/officeart/2005/8/layout/list1"/>
    <dgm:cxn modelId="{77923184-29D2-45E9-A001-59BA4B2C9245}" type="presOf" srcId="{05EA083E-E634-453F-AD0D-A3DB2A29676D}" destId="{B3779A48-8221-47A8-B108-3676A49EDE31}" srcOrd="0" destOrd="0" presId="urn:microsoft.com/office/officeart/2005/8/layout/list1"/>
    <dgm:cxn modelId="{198F82A3-999E-4E41-BC03-7EE639A907B0}" srcId="{05EA083E-E634-453F-AD0D-A3DB2A29676D}" destId="{82ACE8B3-0CC6-4EDA-BBB8-FCE8862D9347}" srcOrd="3" destOrd="0" parTransId="{F10D1730-DF34-4BEC-B26F-C4F935A7E2C1}" sibTransId="{791E61BA-DDD2-4788-B1D7-7F8A54345FFA}"/>
    <dgm:cxn modelId="{78F076AA-0BAE-4604-8AD5-D90B39284E30}" type="presOf" srcId="{80702B54-E346-4520-BD98-42E8772A5ADE}" destId="{63CA0F54-3B5D-4E3B-8FD9-FB290E33E2F6}" srcOrd="0" destOrd="0" presId="urn:microsoft.com/office/officeart/2005/8/layout/list1"/>
    <dgm:cxn modelId="{4D2753B5-F402-496A-B6E0-8E1913B7F41C}" type="presOf" srcId="{1ACB03A5-60A1-45F0-A2BC-8C9F499FB03E}" destId="{229F9525-D9C7-44C4-8BD2-2637ECD98923}" srcOrd="0" destOrd="0" presId="urn:microsoft.com/office/officeart/2005/8/layout/list1"/>
    <dgm:cxn modelId="{7CDA81B5-B7A9-4310-BE59-C94070E70972}" srcId="{05EA083E-E634-453F-AD0D-A3DB2A29676D}" destId="{80702B54-E346-4520-BD98-42E8772A5ADE}" srcOrd="2" destOrd="0" parTransId="{66FB02F1-C32D-49D2-A8CF-8CD9ADEF485C}" sibTransId="{744C86D0-2DEA-4BE9-B7DE-D79BDD6AE28D}"/>
    <dgm:cxn modelId="{DA1F6BC8-7B17-4F01-9995-1A6A74C3AC09}" srcId="{05EA083E-E634-453F-AD0D-A3DB2A29676D}" destId="{11BB2C8D-3FC1-4A42-BC1D-DF5660581847}" srcOrd="1" destOrd="0" parTransId="{FE6D0071-54F6-4E77-B712-EE9CEE77D382}" sibTransId="{03CDACEC-20E2-463D-BD31-32587CF600A1}"/>
    <dgm:cxn modelId="{283002E7-6851-4AC4-B608-9435C47AFBA3}" srcId="{05EA083E-E634-453F-AD0D-A3DB2A29676D}" destId="{1ACB03A5-60A1-45F0-A2BC-8C9F499FB03E}" srcOrd="0" destOrd="0" parTransId="{AD316FD6-FB00-4227-9255-9FAAFBACFE86}" sibTransId="{F6C42375-4BCE-4F92-B4FC-5D3591EC3F05}"/>
    <dgm:cxn modelId="{AE2ADB31-7EBA-48EA-B333-258DB01F45D6}" type="presParOf" srcId="{B3779A48-8221-47A8-B108-3676A49EDE31}" destId="{B2B159D3-FE49-4863-B649-C9AFAB76E0EB}" srcOrd="0" destOrd="0" presId="urn:microsoft.com/office/officeart/2005/8/layout/list1"/>
    <dgm:cxn modelId="{C8F68A54-27D1-4991-9B79-380425133386}" type="presParOf" srcId="{B2B159D3-FE49-4863-B649-C9AFAB76E0EB}" destId="{229F9525-D9C7-44C4-8BD2-2637ECD98923}" srcOrd="0" destOrd="0" presId="urn:microsoft.com/office/officeart/2005/8/layout/list1"/>
    <dgm:cxn modelId="{E82EE2A7-AA77-4E51-BCA9-44514C82E990}" type="presParOf" srcId="{B2B159D3-FE49-4863-B649-C9AFAB76E0EB}" destId="{EBA4E5E5-AF41-4225-AE63-DFB925C3A212}" srcOrd="1" destOrd="0" presId="urn:microsoft.com/office/officeart/2005/8/layout/list1"/>
    <dgm:cxn modelId="{513911D0-12FC-42A9-A03A-D98D5FD061B8}" type="presParOf" srcId="{B3779A48-8221-47A8-B108-3676A49EDE31}" destId="{66530709-6D1E-4C00-90CD-42BDBB98DFF5}" srcOrd="1" destOrd="0" presId="urn:microsoft.com/office/officeart/2005/8/layout/list1"/>
    <dgm:cxn modelId="{9C8449E6-22EA-4503-AC9A-C936CBE53EB2}" type="presParOf" srcId="{B3779A48-8221-47A8-B108-3676A49EDE31}" destId="{6A54BE64-F74F-414C-8D7A-FB0AA4F0F890}" srcOrd="2" destOrd="0" presId="urn:microsoft.com/office/officeart/2005/8/layout/list1"/>
    <dgm:cxn modelId="{B6CF6601-F529-4D9F-B75E-A0CEF7A11A6F}" type="presParOf" srcId="{B3779A48-8221-47A8-B108-3676A49EDE31}" destId="{8CCBC169-D3A8-4ECA-854D-E56FD5B00001}" srcOrd="3" destOrd="0" presId="urn:microsoft.com/office/officeart/2005/8/layout/list1"/>
    <dgm:cxn modelId="{A1D33CA2-2EEC-4E99-A02E-5146B90C5F90}" type="presParOf" srcId="{B3779A48-8221-47A8-B108-3676A49EDE31}" destId="{8EB7C34F-204D-4C4A-A3E2-EB3A89920BF0}" srcOrd="4" destOrd="0" presId="urn:microsoft.com/office/officeart/2005/8/layout/list1"/>
    <dgm:cxn modelId="{41F0517A-3EA7-47AA-A577-6E837C514D4C}" type="presParOf" srcId="{8EB7C34F-204D-4C4A-A3E2-EB3A89920BF0}" destId="{E758ECA6-982D-42A7-BFBD-53E5B139AB94}" srcOrd="0" destOrd="0" presId="urn:microsoft.com/office/officeart/2005/8/layout/list1"/>
    <dgm:cxn modelId="{C6422F7D-DF93-489A-9D83-AD7737428DA1}" type="presParOf" srcId="{8EB7C34F-204D-4C4A-A3E2-EB3A89920BF0}" destId="{32F75651-94E6-4D63-92C2-7C8D89F8021A}" srcOrd="1" destOrd="0" presId="urn:microsoft.com/office/officeart/2005/8/layout/list1"/>
    <dgm:cxn modelId="{1DFD58EE-4DC9-44F6-881C-26BD9DDCA7BF}" type="presParOf" srcId="{B3779A48-8221-47A8-B108-3676A49EDE31}" destId="{EED0286A-62A6-4B52-8A28-491A895F5018}" srcOrd="5" destOrd="0" presId="urn:microsoft.com/office/officeart/2005/8/layout/list1"/>
    <dgm:cxn modelId="{16979445-5EB2-44DE-8080-8BFA4D005A93}" type="presParOf" srcId="{B3779A48-8221-47A8-B108-3676A49EDE31}" destId="{E3E39D69-A2EE-4297-A572-8ED71C596C69}" srcOrd="6" destOrd="0" presId="urn:microsoft.com/office/officeart/2005/8/layout/list1"/>
    <dgm:cxn modelId="{2689A917-E98A-475E-92C3-33E5E2FE9AF6}" type="presParOf" srcId="{B3779A48-8221-47A8-B108-3676A49EDE31}" destId="{A5DFB8D6-681C-48D0-98AC-050C2366FDA0}" srcOrd="7" destOrd="0" presId="urn:microsoft.com/office/officeart/2005/8/layout/list1"/>
    <dgm:cxn modelId="{55B2E3AC-9F4D-4ACF-9716-F09A30CFCEF5}" type="presParOf" srcId="{B3779A48-8221-47A8-B108-3676A49EDE31}" destId="{D75FE5EF-1250-4C36-AA69-849D4C8BA773}" srcOrd="8" destOrd="0" presId="urn:microsoft.com/office/officeart/2005/8/layout/list1"/>
    <dgm:cxn modelId="{99B9748A-2C4C-4F2D-A1EF-E78C2D336028}" type="presParOf" srcId="{D75FE5EF-1250-4C36-AA69-849D4C8BA773}" destId="{63CA0F54-3B5D-4E3B-8FD9-FB290E33E2F6}" srcOrd="0" destOrd="0" presId="urn:microsoft.com/office/officeart/2005/8/layout/list1"/>
    <dgm:cxn modelId="{0F6FF501-3314-4BCA-8FB7-CD3427AEE533}" type="presParOf" srcId="{D75FE5EF-1250-4C36-AA69-849D4C8BA773}" destId="{0153BD99-DBD1-4BED-9CC8-3C22CE26E6C1}" srcOrd="1" destOrd="0" presId="urn:microsoft.com/office/officeart/2005/8/layout/list1"/>
    <dgm:cxn modelId="{FD092E7D-378D-4AD7-99CE-4CA002E91CD8}" type="presParOf" srcId="{B3779A48-8221-47A8-B108-3676A49EDE31}" destId="{F2AC5564-A164-4E42-A066-CB5269B4EF2E}" srcOrd="9" destOrd="0" presId="urn:microsoft.com/office/officeart/2005/8/layout/list1"/>
    <dgm:cxn modelId="{197260BE-0705-4360-B3DF-BD1AC1F07CEF}" type="presParOf" srcId="{B3779A48-8221-47A8-B108-3676A49EDE31}" destId="{E5D93D0D-5A71-483D-8112-EA6143BF5B20}" srcOrd="10" destOrd="0" presId="urn:microsoft.com/office/officeart/2005/8/layout/list1"/>
    <dgm:cxn modelId="{C0F96954-1323-496B-A8F7-5A90A7E14599}" type="presParOf" srcId="{B3779A48-8221-47A8-B108-3676A49EDE31}" destId="{98F41A2E-77DF-4697-A59A-CA60CE1A5393}" srcOrd="11" destOrd="0" presId="urn:microsoft.com/office/officeart/2005/8/layout/list1"/>
    <dgm:cxn modelId="{7F1214DF-43B9-4726-9C99-6DA94A404657}" type="presParOf" srcId="{B3779A48-8221-47A8-B108-3676A49EDE31}" destId="{EC5D9961-2AF6-46AB-8CBA-FFFCDE5D4609}" srcOrd="12" destOrd="0" presId="urn:microsoft.com/office/officeart/2005/8/layout/list1"/>
    <dgm:cxn modelId="{3D802D00-B2D7-4AA4-80A8-032F1EF2861E}" type="presParOf" srcId="{EC5D9961-2AF6-46AB-8CBA-FFFCDE5D4609}" destId="{210271D5-39B2-4C3E-A7FF-7FAA0C67C80F}" srcOrd="0" destOrd="0" presId="urn:microsoft.com/office/officeart/2005/8/layout/list1"/>
    <dgm:cxn modelId="{49801D03-FB61-4823-BFA1-9EBE088EFCB7}" type="presParOf" srcId="{EC5D9961-2AF6-46AB-8CBA-FFFCDE5D4609}" destId="{4B536A59-C34C-4F54-8A7B-1DE3A2746003}" srcOrd="1" destOrd="0" presId="urn:microsoft.com/office/officeart/2005/8/layout/list1"/>
    <dgm:cxn modelId="{FF8BA6A1-C546-45F9-85FD-34AF59374050}" type="presParOf" srcId="{B3779A48-8221-47A8-B108-3676A49EDE31}" destId="{390BF159-90C4-4D0D-A11D-409B1A0215BB}" srcOrd="13" destOrd="0" presId="urn:microsoft.com/office/officeart/2005/8/layout/list1"/>
    <dgm:cxn modelId="{F15374E1-778C-414E-BF49-510BABBE50EE}" type="presParOf" srcId="{B3779A48-8221-47A8-B108-3676A49EDE31}" destId="{C73C204F-C052-4434-A376-55FD7103039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AF4FF4-F085-497F-9200-95A1C8F49865}" type="doc">
      <dgm:prSet loTypeId="urn:microsoft.com/office/officeart/2008/layout/VerticalCurvedList" loCatId="list" qsTypeId="urn:microsoft.com/office/officeart/2005/8/quickstyle/3d3" qsCatId="3D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E7B17A31-0897-4FB0-9946-C2B8C37C62E4}">
      <dgm:prSet phldrT="[Text]" custT="1"/>
      <dgm:spPr/>
      <dgm:t>
        <a:bodyPr/>
        <a:lstStyle/>
        <a:p>
          <a:r>
            <a:rPr lang="en-US" sz="35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IN" sz="3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141C2E-7580-4CB9-919C-674C9A4069F8}" type="parTrans" cxnId="{5CA389B6-0B31-4E35-8B25-9AB673667F24}">
      <dgm:prSet/>
      <dgm:spPr/>
      <dgm:t>
        <a:bodyPr/>
        <a:lstStyle/>
        <a:p>
          <a:endParaRPr lang="en-IN"/>
        </a:p>
      </dgm:t>
    </dgm:pt>
    <dgm:pt modelId="{CC656D4A-ED35-4649-A7EF-5955D7627639}" type="sibTrans" cxnId="{5CA389B6-0B31-4E35-8B25-9AB673667F24}">
      <dgm:prSet/>
      <dgm:spPr/>
      <dgm:t>
        <a:bodyPr/>
        <a:lstStyle/>
        <a:p>
          <a:endParaRPr lang="en-IN"/>
        </a:p>
      </dgm:t>
    </dgm:pt>
    <dgm:pt modelId="{3593B286-58B0-40B0-9AEB-AB3A2A7037EC}">
      <dgm:prSet phldrT="[Text]" custT="1"/>
      <dgm:spPr/>
      <dgm:t>
        <a:bodyPr/>
        <a:lstStyle/>
        <a:p>
          <a:r>
            <a:rPr lang="en-US" sz="3500" b="1" dirty="0">
              <a:latin typeface="Times New Roman" panose="02020603050405020304" pitchFamily="18" charset="0"/>
              <a:cs typeface="Times New Roman" panose="02020603050405020304" pitchFamily="18" charset="0"/>
            </a:rPr>
            <a:t>System Flow</a:t>
          </a:r>
          <a:endParaRPr lang="en-IN" sz="3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61BF22-2E75-4C63-995B-2548FD129B7C}" type="parTrans" cxnId="{366F1B75-2CC5-4DDC-9101-D4E7174FC3FB}">
      <dgm:prSet/>
      <dgm:spPr/>
      <dgm:t>
        <a:bodyPr/>
        <a:lstStyle/>
        <a:p>
          <a:endParaRPr lang="en-IN"/>
        </a:p>
      </dgm:t>
    </dgm:pt>
    <dgm:pt modelId="{BC8C59EF-667D-4C6F-9E2A-C833BAED73D3}" type="sibTrans" cxnId="{366F1B75-2CC5-4DDC-9101-D4E7174FC3FB}">
      <dgm:prSet/>
      <dgm:spPr/>
      <dgm:t>
        <a:bodyPr/>
        <a:lstStyle/>
        <a:p>
          <a:endParaRPr lang="en-IN"/>
        </a:p>
      </dgm:t>
    </dgm:pt>
    <dgm:pt modelId="{6FCBF2DB-E251-4870-82EB-5BEFFC1A2690}">
      <dgm:prSet phldrT="[Text]" custT="1"/>
      <dgm:spPr/>
      <dgm:t>
        <a:bodyPr/>
        <a:lstStyle/>
        <a:p>
          <a:r>
            <a:rPr lang="en-US" sz="3500" b="1" dirty="0">
              <a:latin typeface="Times New Roman" panose="02020603050405020304" pitchFamily="18" charset="0"/>
              <a:cs typeface="Times New Roman" panose="02020603050405020304" pitchFamily="18" charset="0"/>
            </a:rPr>
            <a:t>Waterfall Model</a:t>
          </a:r>
          <a:endParaRPr lang="en-IN" sz="3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5A9FBE-7684-412E-A019-2CD44D66B604}" type="parTrans" cxnId="{6C7C04F6-FAB7-441A-A561-17F8043E5208}">
      <dgm:prSet/>
      <dgm:spPr/>
      <dgm:t>
        <a:bodyPr/>
        <a:lstStyle/>
        <a:p>
          <a:endParaRPr lang="en-IN"/>
        </a:p>
      </dgm:t>
    </dgm:pt>
    <dgm:pt modelId="{B53EE71B-B28D-49E8-A54B-B780A6893320}" type="sibTrans" cxnId="{6C7C04F6-FAB7-441A-A561-17F8043E5208}">
      <dgm:prSet/>
      <dgm:spPr/>
      <dgm:t>
        <a:bodyPr/>
        <a:lstStyle/>
        <a:p>
          <a:endParaRPr lang="en-IN"/>
        </a:p>
      </dgm:t>
    </dgm:pt>
    <dgm:pt modelId="{E44D2EE7-48C7-44C1-9C20-76EE03FF156C}">
      <dgm:prSet custT="1"/>
      <dgm:spPr/>
      <dgm:t>
        <a:bodyPr/>
        <a:lstStyle/>
        <a:p>
          <a:r>
            <a:rPr lang="en-US" sz="3500" b="1" dirty="0">
              <a:latin typeface="Times New Roman" panose="02020603050405020304" pitchFamily="18" charset="0"/>
              <a:cs typeface="Times New Roman" panose="02020603050405020304" pitchFamily="18" charset="0"/>
            </a:rPr>
            <a:t>Use case diagram</a:t>
          </a:r>
          <a:endParaRPr lang="en-IN" sz="3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A7B602-D5F6-4149-98BC-776EF07D8025}" type="parTrans" cxnId="{07B0ED56-E4D7-40A9-B8C5-1CBBDB4C2B8C}">
      <dgm:prSet/>
      <dgm:spPr/>
      <dgm:t>
        <a:bodyPr/>
        <a:lstStyle/>
        <a:p>
          <a:endParaRPr lang="en-IN"/>
        </a:p>
      </dgm:t>
    </dgm:pt>
    <dgm:pt modelId="{428F4A6C-3795-49C3-B786-6CA5B440DCD6}" type="sibTrans" cxnId="{07B0ED56-E4D7-40A9-B8C5-1CBBDB4C2B8C}">
      <dgm:prSet/>
      <dgm:spPr/>
      <dgm:t>
        <a:bodyPr/>
        <a:lstStyle/>
        <a:p>
          <a:endParaRPr lang="en-IN"/>
        </a:p>
      </dgm:t>
    </dgm:pt>
    <dgm:pt modelId="{D467E4C3-67CD-4627-864C-A90290DE0059}">
      <dgm:prSet custT="1"/>
      <dgm:spPr/>
      <dgm:t>
        <a:bodyPr/>
        <a:lstStyle/>
        <a:p>
          <a:r>
            <a:rPr lang="en-US" sz="35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Concept Used</a:t>
          </a:r>
          <a:endParaRPr lang="en-IN" sz="3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EEF029-DC8A-4491-98D8-77E332D55D81}" type="parTrans" cxnId="{79B5FD08-DA48-4E08-B99B-A88A372C7BF0}">
      <dgm:prSet/>
      <dgm:spPr/>
      <dgm:t>
        <a:bodyPr/>
        <a:lstStyle/>
        <a:p>
          <a:endParaRPr lang="en-IN"/>
        </a:p>
      </dgm:t>
    </dgm:pt>
    <dgm:pt modelId="{E099B7F3-83BD-4838-A94E-65B010D98790}" type="sibTrans" cxnId="{79B5FD08-DA48-4E08-B99B-A88A372C7BF0}">
      <dgm:prSet/>
      <dgm:spPr/>
      <dgm:t>
        <a:bodyPr/>
        <a:lstStyle/>
        <a:p>
          <a:endParaRPr lang="en-IN"/>
        </a:p>
      </dgm:t>
    </dgm:pt>
    <dgm:pt modelId="{28862ECD-35C9-4498-8F6E-C2AD61456528}">
      <dgm:prSet custT="1"/>
      <dgm:spPr/>
      <dgm:t>
        <a:bodyPr/>
        <a:lstStyle/>
        <a:p>
          <a:r>
            <a:rPr lang="en-US" sz="35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IN" sz="3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C95C9F-274D-460F-B545-86F52C8A1F35}" type="parTrans" cxnId="{2CEF05DF-B1A8-4FE7-9C6B-F80B5B6AA1D9}">
      <dgm:prSet/>
      <dgm:spPr/>
      <dgm:t>
        <a:bodyPr/>
        <a:lstStyle/>
        <a:p>
          <a:endParaRPr lang="en-IN"/>
        </a:p>
      </dgm:t>
    </dgm:pt>
    <dgm:pt modelId="{B525C8AA-D43B-49E5-9DF4-494D1E574823}" type="sibTrans" cxnId="{2CEF05DF-B1A8-4FE7-9C6B-F80B5B6AA1D9}">
      <dgm:prSet/>
      <dgm:spPr/>
      <dgm:t>
        <a:bodyPr/>
        <a:lstStyle/>
        <a:p>
          <a:endParaRPr lang="en-IN"/>
        </a:p>
      </dgm:t>
    </dgm:pt>
    <dgm:pt modelId="{44D451C8-691B-4A18-832F-6A499BFBA4E1}">
      <dgm:prSet custT="1"/>
      <dgm:spPr/>
      <dgm:t>
        <a:bodyPr/>
        <a:lstStyle/>
        <a:p>
          <a:r>
            <a:rPr lang="en-US" sz="3500" b="1" dirty="0"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  <a:endParaRPr lang="en-IN" sz="3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40ED72-5CF0-42FC-BB7E-F81EC322E5DD}" type="parTrans" cxnId="{899242FD-CCF3-4DE9-B5A9-8BE4BC338566}">
      <dgm:prSet/>
      <dgm:spPr/>
      <dgm:t>
        <a:bodyPr/>
        <a:lstStyle/>
        <a:p>
          <a:endParaRPr lang="en-IN"/>
        </a:p>
      </dgm:t>
    </dgm:pt>
    <dgm:pt modelId="{BF9C7814-A5B0-47D5-A474-D70179D12C99}" type="sibTrans" cxnId="{899242FD-CCF3-4DE9-B5A9-8BE4BC338566}">
      <dgm:prSet/>
      <dgm:spPr/>
      <dgm:t>
        <a:bodyPr/>
        <a:lstStyle/>
        <a:p>
          <a:endParaRPr lang="en-IN"/>
        </a:p>
      </dgm:t>
    </dgm:pt>
    <dgm:pt modelId="{6AC4E3FC-036F-4CB6-B3E8-1502F92A9C14}" type="pres">
      <dgm:prSet presAssocID="{C4AF4FF4-F085-497F-9200-95A1C8F49865}" presName="Name0" presStyleCnt="0">
        <dgm:presLayoutVars>
          <dgm:chMax val="7"/>
          <dgm:chPref val="7"/>
          <dgm:dir/>
        </dgm:presLayoutVars>
      </dgm:prSet>
      <dgm:spPr/>
    </dgm:pt>
    <dgm:pt modelId="{FE509A59-592F-4E34-8E65-0F05CC7E55A5}" type="pres">
      <dgm:prSet presAssocID="{C4AF4FF4-F085-497F-9200-95A1C8F49865}" presName="Name1" presStyleCnt="0"/>
      <dgm:spPr/>
    </dgm:pt>
    <dgm:pt modelId="{5D5A97D6-1FA0-47EE-B31E-F87B2CD8E0CE}" type="pres">
      <dgm:prSet presAssocID="{C4AF4FF4-F085-497F-9200-95A1C8F49865}" presName="cycle" presStyleCnt="0"/>
      <dgm:spPr/>
    </dgm:pt>
    <dgm:pt modelId="{DD214B82-7FA9-4D7F-827E-BEA0F55E8CC3}" type="pres">
      <dgm:prSet presAssocID="{C4AF4FF4-F085-497F-9200-95A1C8F49865}" presName="srcNode" presStyleLbl="node1" presStyleIdx="0" presStyleCnt="7"/>
      <dgm:spPr/>
    </dgm:pt>
    <dgm:pt modelId="{E03A959C-1C34-4E50-9FC4-C73B07DAE58D}" type="pres">
      <dgm:prSet presAssocID="{C4AF4FF4-F085-497F-9200-95A1C8F49865}" presName="conn" presStyleLbl="parChTrans1D2" presStyleIdx="0" presStyleCnt="1"/>
      <dgm:spPr/>
    </dgm:pt>
    <dgm:pt modelId="{2787AC21-28E1-467B-93DB-4196D84EFDE0}" type="pres">
      <dgm:prSet presAssocID="{C4AF4FF4-F085-497F-9200-95A1C8F49865}" presName="extraNode" presStyleLbl="node1" presStyleIdx="0" presStyleCnt="7"/>
      <dgm:spPr/>
    </dgm:pt>
    <dgm:pt modelId="{241B9454-0AED-4834-9E7F-75C825B8A27E}" type="pres">
      <dgm:prSet presAssocID="{C4AF4FF4-F085-497F-9200-95A1C8F49865}" presName="dstNode" presStyleLbl="node1" presStyleIdx="0" presStyleCnt="7"/>
      <dgm:spPr/>
    </dgm:pt>
    <dgm:pt modelId="{74BBCD45-8368-436B-A4BF-469CC38A9506}" type="pres">
      <dgm:prSet presAssocID="{E7B17A31-0897-4FB0-9946-C2B8C37C62E4}" presName="text_1" presStyleLbl="node1" presStyleIdx="0" presStyleCnt="7">
        <dgm:presLayoutVars>
          <dgm:bulletEnabled val="1"/>
        </dgm:presLayoutVars>
      </dgm:prSet>
      <dgm:spPr/>
    </dgm:pt>
    <dgm:pt modelId="{02C73FEF-6FBE-4283-8AD9-8AA4A0899446}" type="pres">
      <dgm:prSet presAssocID="{E7B17A31-0897-4FB0-9946-C2B8C37C62E4}" presName="accent_1" presStyleCnt="0"/>
      <dgm:spPr/>
    </dgm:pt>
    <dgm:pt modelId="{EA2DFC1E-C3EC-4827-A152-82A2CFBD4CBE}" type="pres">
      <dgm:prSet presAssocID="{E7B17A31-0897-4FB0-9946-C2B8C37C62E4}" presName="accentRepeatNode" presStyleLbl="solidFgAcc1" presStyleIdx="0" presStyleCnt="7"/>
      <dgm:spPr/>
    </dgm:pt>
    <dgm:pt modelId="{2C1732CB-0C5A-45FF-B0D3-120BE9D80A3D}" type="pres">
      <dgm:prSet presAssocID="{28862ECD-35C9-4498-8F6E-C2AD61456528}" presName="text_2" presStyleLbl="node1" presStyleIdx="1" presStyleCnt="7">
        <dgm:presLayoutVars>
          <dgm:bulletEnabled val="1"/>
        </dgm:presLayoutVars>
      </dgm:prSet>
      <dgm:spPr/>
    </dgm:pt>
    <dgm:pt modelId="{9D3AAE49-BBB8-43DA-9BA8-96BEF861B2CC}" type="pres">
      <dgm:prSet presAssocID="{28862ECD-35C9-4498-8F6E-C2AD61456528}" presName="accent_2" presStyleCnt="0"/>
      <dgm:spPr/>
    </dgm:pt>
    <dgm:pt modelId="{0C004017-E919-4B74-81D0-B26D09F70C80}" type="pres">
      <dgm:prSet presAssocID="{28862ECD-35C9-4498-8F6E-C2AD61456528}" presName="accentRepeatNode" presStyleLbl="solidFgAcc1" presStyleIdx="1" presStyleCnt="7"/>
      <dgm:spPr/>
    </dgm:pt>
    <dgm:pt modelId="{01C52204-F08E-4811-936B-928B6D82B776}" type="pres">
      <dgm:prSet presAssocID="{44D451C8-691B-4A18-832F-6A499BFBA4E1}" presName="text_3" presStyleLbl="node1" presStyleIdx="2" presStyleCnt="7">
        <dgm:presLayoutVars>
          <dgm:bulletEnabled val="1"/>
        </dgm:presLayoutVars>
      </dgm:prSet>
      <dgm:spPr/>
    </dgm:pt>
    <dgm:pt modelId="{121CD7CB-9651-4337-82F7-DC433021B925}" type="pres">
      <dgm:prSet presAssocID="{44D451C8-691B-4A18-832F-6A499BFBA4E1}" presName="accent_3" presStyleCnt="0"/>
      <dgm:spPr/>
    </dgm:pt>
    <dgm:pt modelId="{DDD436E5-D549-4B86-B3F9-63E79806CFFC}" type="pres">
      <dgm:prSet presAssocID="{44D451C8-691B-4A18-832F-6A499BFBA4E1}" presName="accentRepeatNode" presStyleLbl="solidFgAcc1" presStyleIdx="2" presStyleCnt="7"/>
      <dgm:spPr/>
    </dgm:pt>
    <dgm:pt modelId="{7F93A71F-376F-4452-9A9F-9676A6DE7184}" type="pres">
      <dgm:prSet presAssocID="{D467E4C3-67CD-4627-864C-A90290DE0059}" presName="text_4" presStyleLbl="node1" presStyleIdx="3" presStyleCnt="7">
        <dgm:presLayoutVars>
          <dgm:bulletEnabled val="1"/>
        </dgm:presLayoutVars>
      </dgm:prSet>
      <dgm:spPr/>
    </dgm:pt>
    <dgm:pt modelId="{1BE367BA-D2B6-4167-B7BB-E50087DFD2D7}" type="pres">
      <dgm:prSet presAssocID="{D467E4C3-67CD-4627-864C-A90290DE0059}" presName="accent_4" presStyleCnt="0"/>
      <dgm:spPr/>
    </dgm:pt>
    <dgm:pt modelId="{14541FF4-49F9-4749-975D-4A944D42A99E}" type="pres">
      <dgm:prSet presAssocID="{D467E4C3-67CD-4627-864C-A90290DE0059}" presName="accentRepeatNode" presStyleLbl="solidFgAcc1" presStyleIdx="3" presStyleCnt="7"/>
      <dgm:spPr/>
    </dgm:pt>
    <dgm:pt modelId="{41F770DB-5D14-48EC-8DEB-CEF265F97812}" type="pres">
      <dgm:prSet presAssocID="{3593B286-58B0-40B0-9AEB-AB3A2A7037EC}" presName="text_5" presStyleLbl="node1" presStyleIdx="4" presStyleCnt="7">
        <dgm:presLayoutVars>
          <dgm:bulletEnabled val="1"/>
        </dgm:presLayoutVars>
      </dgm:prSet>
      <dgm:spPr/>
    </dgm:pt>
    <dgm:pt modelId="{2D7EBF9F-44FF-4767-A262-EE9A0DCEE9D1}" type="pres">
      <dgm:prSet presAssocID="{3593B286-58B0-40B0-9AEB-AB3A2A7037EC}" presName="accent_5" presStyleCnt="0"/>
      <dgm:spPr/>
    </dgm:pt>
    <dgm:pt modelId="{CDC2C2AC-7548-467D-8857-CD1C9B7C2824}" type="pres">
      <dgm:prSet presAssocID="{3593B286-58B0-40B0-9AEB-AB3A2A7037EC}" presName="accentRepeatNode" presStyleLbl="solidFgAcc1" presStyleIdx="4" presStyleCnt="7"/>
      <dgm:spPr/>
    </dgm:pt>
    <dgm:pt modelId="{240207C5-9F79-499A-BCA0-C7FB1EC23E58}" type="pres">
      <dgm:prSet presAssocID="{6FCBF2DB-E251-4870-82EB-5BEFFC1A2690}" presName="text_6" presStyleLbl="node1" presStyleIdx="5" presStyleCnt="7">
        <dgm:presLayoutVars>
          <dgm:bulletEnabled val="1"/>
        </dgm:presLayoutVars>
      </dgm:prSet>
      <dgm:spPr/>
    </dgm:pt>
    <dgm:pt modelId="{44933233-A86D-42D1-AA9E-B950FC894EEA}" type="pres">
      <dgm:prSet presAssocID="{6FCBF2DB-E251-4870-82EB-5BEFFC1A2690}" presName="accent_6" presStyleCnt="0"/>
      <dgm:spPr/>
    </dgm:pt>
    <dgm:pt modelId="{D9913DCD-71EB-4866-AF37-E066E38FFC11}" type="pres">
      <dgm:prSet presAssocID="{6FCBF2DB-E251-4870-82EB-5BEFFC1A2690}" presName="accentRepeatNode" presStyleLbl="solidFgAcc1" presStyleIdx="5" presStyleCnt="7"/>
      <dgm:spPr/>
    </dgm:pt>
    <dgm:pt modelId="{A48D4674-68B1-4D04-AD84-3E5A2F52F1EB}" type="pres">
      <dgm:prSet presAssocID="{E44D2EE7-48C7-44C1-9C20-76EE03FF156C}" presName="text_7" presStyleLbl="node1" presStyleIdx="6" presStyleCnt="7" custLinFactNeighborX="-163" custLinFactNeighborY="-1798">
        <dgm:presLayoutVars>
          <dgm:bulletEnabled val="1"/>
        </dgm:presLayoutVars>
      </dgm:prSet>
      <dgm:spPr/>
    </dgm:pt>
    <dgm:pt modelId="{9D4D73C1-7C77-49E5-BBA7-AE2AA3926758}" type="pres">
      <dgm:prSet presAssocID="{E44D2EE7-48C7-44C1-9C20-76EE03FF156C}" presName="accent_7" presStyleCnt="0"/>
      <dgm:spPr/>
    </dgm:pt>
    <dgm:pt modelId="{40326A91-5FDE-42E1-AA62-1896EA1D48E7}" type="pres">
      <dgm:prSet presAssocID="{E44D2EE7-48C7-44C1-9C20-76EE03FF156C}" presName="accentRepeatNode" presStyleLbl="solidFgAcc1" presStyleIdx="6" presStyleCnt="7"/>
      <dgm:spPr/>
    </dgm:pt>
  </dgm:ptLst>
  <dgm:cxnLst>
    <dgm:cxn modelId="{A7818803-D033-4D03-A3D0-7CDED74B93D1}" type="presOf" srcId="{CC656D4A-ED35-4649-A7EF-5955D7627639}" destId="{E03A959C-1C34-4E50-9FC4-C73B07DAE58D}" srcOrd="0" destOrd="0" presId="urn:microsoft.com/office/officeart/2008/layout/VerticalCurvedList"/>
    <dgm:cxn modelId="{7B756B06-AFA5-41CE-AEF0-535689CE22B7}" type="presOf" srcId="{44D451C8-691B-4A18-832F-6A499BFBA4E1}" destId="{01C52204-F08E-4811-936B-928B6D82B776}" srcOrd="0" destOrd="0" presId="urn:microsoft.com/office/officeart/2008/layout/VerticalCurvedList"/>
    <dgm:cxn modelId="{79B5FD08-DA48-4E08-B99B-A88A372C7BF0}" srcId="{C4AF4FF4-F085-497F-9200-95A1C8F49865}" destId="{D467E4C3-67CD-4627-864C-A90290DE0059}" srcOrd="3" destOrd="0" parTransId="{ECEEF029-DC8A-4491-98D8-77E332D55D81}" sibTransId="{E099B7F3-83BD-4838-A94E-65B010D98790}"/>
    <dgm:cxn modelId="{39EA011C-7270-4A9B-9498-75959FC7E80F}" type="presOf" srcId="{C4AF4FF4-F085-497F-9200-95A1C8F49865}" destId="{6AC4E3FC-036F-4CB6-B3E8-1502F92A9C14}" srcOrd="0" destOrd="0" presId="urn:microsoft.com/office/officeart/2008/layout/VerticalCurvedList"/>
    <dgm:cxn modelId="{366F1B75-2CC5-4DDC-9101-D4E7174FC3FB}" srcId="{C4AF4FF4-F085-497F-9200-95A1C8F49865}" destId="{3593B286-58B0-40B0-9AEB-AB3A2A7037EC}" srcOrd="4" destOrd="0" parTransId="{3461BF22-2E75-4C63-995B-2548FD129B7C}" sibTransId="{BC8C59EF-667D-4C6F-9E2A-C833BAED73D3}"/>
    <dgm:cxn modelId="{07B0ED56-E4D7-40A9-B8C5-1CBBDB4C2B8C}" srcId="{C4AF4FF4-F085-497F-9200-95A1C8F49865}" destId="{E44D2EE7-48C7-44C1-9C20-76EE03FF156C}" srcOrd="6" destOrd="0" parTransId="{ACA7B602-D5F6-4149-98BC-776EF07D8025}" sibTransId="{428F4A6C-3795-49C3-B786-6CA5B440DCD6}"/>
    <dgm:cxn modelId="{9A492E8D-F3F2-473E-904A-24DF86263E3C}" type="presOf" srcId="{E7B17A31-0897-4FB0-9946-C2B8C37C62E4}" destId="{74BBCD45-8368-436B-A4BF-469CC38A9506}" srcOrd="0" destOrd="0" presId="urn:microsoft.com/office/officeart/2008/layout/VerticalCurvedList"/>
    <dgm:cxn modelId="{DD9B0C9F-7C10-410E-9FB4-B1BA9B0F325C}" type="presOf" srcId="{6FCBF2DB-E251-4870-82EB-5BEFFC1A2690}" destId="{240207C5-9F79-499A-BCA0-C7FB1EC23E58}" srcOrd="0" destOrd="0" presId="urn:microsoft.com/office/officeart/2008/layout/VerticalCurvedList"/>
    <dgm:cxn modelId="{A52A34B6-720F-4BC4-AD67-068A854503DC}" type="presOf" srcId="{D467E4C3-67CD-4627-864C-A90290DE0059}" destId="{7F93A71F-376F-4452-9A9F-9676A6DE7184}" srcOrd="0" destOrd="0" presId="urn:microsoft.com/office/officeart/2008/layout/VerticalCurvedList"/>
    <dgm:cxn modelId="{5CA389B6-0B31-4E35-8B25-9AB673667F24}" srcId="{C4AF4FF4-F085-497F-9200-95A1C8F49865}" destId="{E7B17A31-0897-4FB0-9946-C2B8C37C62E4}" srcOrd="0" destOrd="0" parTransId="{F3141C2E-7580-4CB9-919C-674C9A4069F8}" sibTransId="{CC656D4A-ED35-4649-A7EF-5955D7627639}"/>
    <dgm:cxn modelId="{C12D9AD3-8D06-4D43-AC86-47609DA74491}" type="presOf" srcId="{28862ECD-35C9-4498-8F6E-C2AD61456528}" destId="{2C1732CB-0C5A-45FF-B0D3-120BE9D80A3D}" srcOrd="0" destOrd="0" presId="urn:microsoft.com/office/officeart/2008/layout/VerticalCurvedList"/>
    <dgm:cxn modelId="{42A0D4D5-95AD-4F94-A601-9F77333F8CC4}" type="presOf" srcId="{3593B286-58B0-40B0-9AEB-AB3A2A7037EC}" destId="{41F770DB-5D14-48EC-8DEB-CEF265F97812}" srcOrd="0" destOrd="0" presId="urn:microsoft.com/office/officeart/2008/layout/VerticalCurvedList"/>
    <dgm:cxn modelId="{2CEF05DF-B1A8-4FE7-9C6B-F80B5B6AA1D9}" srcId="{C4AF4FF4-F085-497F-9200-95A1C8F49865}" destId="{28862ECD-35C9-4498-8F6E-C2AD61456528}" srcOrd="1" destOrd="0" parTransId="{8EC95C9F-274D-460F-B545-86F52C8A1F35}" sibTransId="{B525C8AA-D43B-49E5-9DF4-494D1E574823}"/>
    <dgm:cxn modelId="{BD1598EC-4D99-478C-B8C3-4F77CFC7DA15}" type="presOf" srcId="{E44D2EE7-48C7-44C1-9C20-76EE03FF156C}" destId="{A48D4674-68B1-4D04-AD84-3E5A2F52F1EB}" srcOrd="0" destOrd="0" presId="urn:microsoft.com/office/officeart/2008/layout/VerticalCurvedList"/>
    <dgm:cxn modelId="{6C7C04F6-FAB7-441A-A561-17F8043E5208}" srcId="{C4AF4FF4-F085-497F-9200-95A1C8F49865}" destId="{6FCBF2DB-E251-4870-82EB-5BEFFC1A2690}" srcOrd="5" destOrd="0" parTransId="{815A9FBE-7684-412E-A019-2CD44D66B604}" sibTransId="{B53EE71B-B28D-49E8-A54B-B780A6893320}"/>
    <dgm:cxn modelId="{899242FD-CCF3-4DE9-B5A9-8BE4BC338566}" srcId="{C4AF4FF4-F085-497F-9200-95A1C8F49865}" destId="{44D451C8-691B-4A18-832F-6A499BFBA4E1}" srcOrd="2" destOrd="0" parTransId="{B840ED72-5CF0-42FC-BB7E-F81EC322E5DD}" sibTransId="{BF9C7814-A5B0-47D5-A474-D70179D12C99}"/>
    <dgm:cxn modelId="{9B4576BB-3A33-4D04-857D-862D7AF5D4B8}" type="presParOf" srcId="{6AC4E3FC-036F-4CB6-B3E8-1502F92A9C14}" destId="{FE509A59-592F-4E34-8E65-0F05CC7E55A5}" srcOrd="0" destOrd="0" presId="urn:microsoft.com/office/officeart/2008/layout/VerticalCurvedList"/>
    <dgm:cxn modelId="{E3499F9A-DA8C-405A-911F-1B398A6EBE5C}" type="presParOf" srcId="{FE509A59-592F-4E34-8E65-0F05CC7E55A5}" destId="{5D5A97D6-1FA0-47EE-B31E-F87B2CD8E0CE}" srcOrd="0" destOrd="0" presId="urn:microsoft.com/office/officeart/2008/layout/VerticalCurvedList"/>
    <dgm:cxn modelId="{7E76E01E-8F55-44EF-AC5D-769D732E8EF5}" type="presParOf" srcId="{5D5A97D6-1FA0-47EE-B31E-F87B2CD8E0CE}" destId="{DD214B82-7FA9-4D7F-827E-BEA0F55E8CC3}" srcOrd="0" destOrd="0" presId="urn:microsoft.com/office/officeart/2008/layout/VerticalCurvedList"/>
    <dgm:cxn modelId="{87A437C6-5D33-42FC-9F9E-716CC86B9C46}" type="presParOf" srcId="{5D5A97D6-1FA0-47EE-B31E-F87B2CD8E0CE}" destId="{E03A959C-1C34-4E50-9FC4-C73B07DAE58D}" srcOrd="1" destOrd="0" presId="urn:microsoft.com/office/officeart/2008/layout/VerticalCurvedList"/>
    <dgm:cxn modelId="{C3A1002F-C41D-43C5-9FBB-9800F9268000}" type="presParOf" srcId="{5D5A97D6-1FA0-47EE-B31E-F87B2CD8E0CE}" destId="{2787AC21-28E1-467B-93DB-4196D84EFDE0}" srcOrd="2" destOrd="0" presId="urn:microsoft.com/office/officeart/2008/layout/VerticalCurvedList"/>
    <dgm:cxn modelId="{083DD6F3-2AFA-4896-8A6E-CF9A0EE50D54}" type="presParOf" srcId="{5D5A97D6-1FA0-47EE-B31E-F87B2CD8E0CE}" destId="{241B9454-0AED-4834-9E7F-75C825B8A27E}" srcOrd="3" destOrd="0" presId="urn:microsoft.com/office/officeart/2008/layout/VerticalCurvedList"/>
    <dgm:cxn modelId="{37572A29-AD27-4F43-A456-23AE2B14DD6F}" type="presParOf" srcId="{FE509A59-592F-4E34-8E65-0F05CC7E55A5}" destId="{74BBCD45-8368-436B-A4BF-469CC38A9506}" srcOrd="1" destOrd="0" presId="urn:microsoft.com/office/officeart/2008/layout/VerticalCurvedList"/>
    <dgm:cxn modelId="{4A571D69-F328-4805-BD3C-40C8050F3F77}" type="presParOf" srcId="{FE509A59-592F-4E34-8E65-0F05CC7E55A5}" destId="{02C73FEF-6FBE-4283-8AD9-8AA4A0899446}" srcOrd="2" destOrd="0" presId="urn:microsoft.com/office/officeart/2008/layout/VerticalCurvedList"/>
    <dgm:cxn modelId="{34DD526D-9BE0-405C-A990-7BDFF541DCB1}" type="presParOf" srcId="{02C73FEF-6FBE-4283-8AD9-8AA4A0899446}" destId="{EA2DFC1E-C3EC-4827-A152-82A2CFBD4CBE}" srcOrd="0" destOrd="0" presId="urn:microsoft.com/office/officeart/2008/layout/VerticalCurvedList"/>
    <dgm:cxn modelId="{48D3D4AE-1BC5-464C-B089-24782C1EF3B1}" type="presParOf" srcId="{FE509A59-592F-4E34-8E65-0F05CC7E55A5}" destId="{2C1732CB-0C5A-45FF-B0D3-120BE9D80A3D}" srcOrd="3" destOrd="0" presId="urn:microsoft.com/office/officeart/2008/layout/VerticalCurvedList"/>
    <dgm:cxn modelId="{3355BD63-FD22-4550-910C-D4C06695044C}" type="presParOf" srcId="{FE509A59-592F-4E34-8E65-0F05CC7E55A5}" destId="{9D3AAE49-BBB8-43DA-9BA8-96BEF861B2CC}" srcOrd="4" destOrd="0" presId="urn:microsoft.com/office/officeart/2008/layout/VerticalCurvedList"/>
    <dgm:cxn modelId="{71EDB10E-2B95-4DA6-A604-5D642EACF1E5}" type="presParOf" srcId="{9D3AAE49-BBB8-43DA-9BA8-96BEF861B2CC}" destId="{0C004017-E919-4B74-81D0-B26D09F70C80}" srcOrd="0" destOrd="0" presId="urn:microsoft.com/office/officeart/2008/layout/VerticalCurvedList"/>
    <dgm:cxn modelId="{5C38297E-DFF2-4A5B-8F3B-9ACAE1296C2C}" type="presParOf" srcId="{FE509A59-592F-4E34-8E65-0F05CC7E55A5}" destId="{01C52204-F08E-4811-936B-928B6D82B776}" srcOrd="5" destOrd="0" presId="urn:microsoft.com/office/officeart/2008/layout/VerticalCurvedList"/>
    <dgm:cxn modelId="{4FD5D896-A9CC-42D1-9E15-04316F63A2C5}" type="presParOf" srcId="{FE509A59-592F-4E34-8E65-0F05CC7E55A5}" destId="{121CD7CB-9651-4337-82F7-DC433021B925}" srcOrd="6" destOrd="0" presId="urn:microsoft.com/office/officeart/2008/layout/VerticalCurvedList"/>
    <dgm:cxn modelId="{DFC50AE3-2490-4F21-AB37-38EAAF46D9E5}" type="presParOf" srcId="{121CD7CB-9651-4337-82F7-DC433021B925}" destId="{DDD436E5-D549-4B86-B3F9-63E79806CFFC}" srcOrd="0" destOrd="0" presId="urn:microsoft.com/office/officeart/2008/layout/VerticalCurvedList"/>
    <dgm:cxn modelId="{F4E022DA-21F6-47C1-81CB-3F5F39CE7D15}" type="presParOf" srcId="{FE509A59-592F-4E34-8E65-0F05CC7E55A5}" destId="{7F93A71F-376F-4452-9A9F-9676A6DE7184}" srcOrd="7" destOrd="0" presId="urn:microsoft.com/office/officeart/2008/layout/VerticalCurvedList"/>
    <dgm:cxn modelId="{775E0FEB-400E-4969-B2B4-489A81570C1F}" type="presParOf" srcId="{FE509A59-592F-4E34-8E65-0F05CC7E55A5}" destId="{1BE367BA-D2B6-4167-B7BB-E50087DFD2D7}" srcOrd="8" destOrd="0" presId="urn:microsoft.com/office/officeart/2008/layout/VerticalCurvedList"/>
    <dgm:cxn modelId="{3F5947FC-6E35-476E-94FF-FAB7E0FCE9B3}" type="presParOf" srcId="{1BE367BA-D2B6-4167-B7BB-E50087DFD2D7}" destId="{14541FF4-49F9-4749-975D-4A944D42A99E}" srcOrd="0" destOrd="0" presId="urn:microsoft.com/office/officeart/2008/layout/VerticalCurvedList"/>
    <dgm:cxn modelId="{C6E8903C-6777-43E0-90B7-B2B624B0E26B}" type="presParOf" srcId="{FE509A59-592F-4E34-8E65-0F05CC7E55A5}" destId="{41F770DB-5D14-48EC-8DEB-CEF265F97812}" srcOrd="9" destOrd="0" presId="urn:microsoft.com/office/officeart/2008/layout/VerticalCurvedList"/>
    <dgm:cxn modelId="{9B079022-5601-4BE7-995C-1A25BADC18A4}" type="presParOf" srcId="{FE509A59-592F-4E34-8E65-0F05CC7E55A5}" destId="{2D7EBF9F-44FF-4767-A262-EE9A0DCEE9D1}" srcOrd="10" destOrd="0" presId="urn:microsoft.com/office/officeart/2008/layout/VerticalCurvedList"/>
    <dgm:cxn modelId="{6C8767CC-066B-466E-AC76-09A587ECDBD4}" type="presParOf" srcId="{2D7EBF9F-44FF-4767-A262-EE9A0DCEE9D1}" destId="{CDC2C2AC-7548-467D-8857-CD1C9B7C2824}" srcOrd="0" destOrd="0" presId="urn:microsoft.com/office/officeart/2008/layout/VerticalCurvedList"/>
    <dgm:cxn modelId="{608EB3F7-0936-4AB6-9966-01BC3C50AD88}" type="presParOf" srcId="{FE509A59-592F-4E34-8E65-0F05CC7E55A5}" destId="{240207C5-9F79-499A-BCA0-C7FB1EC23E58}" srcOrd="11" destOrd="0" presId="urn:microsoft.com/office/officeart/2008/layout/VerticalCurvedList"/>
    <dgm:cxn modelId="{A8F4722E-DF18-4787-876E-E9B1D30E4949}" type="presParOf" srcId="{FE509A59-592F-4E34-8E65-0F05CC7E55A5}" destId="{44933233-A86D-42D1-AA9E-B950FC894EEA}" srcOrd="12" destOrd="0" presId="urn:microsoft.com/office/officeart/2008/layout/VerticalCurvedList"/>
    <dgm:cxn modelId="{D15EB9E4-84BA-4F6F-991F-C9A04A025444}" type="presParOf" srcId="{44933233-A86D-42D1-AA9E-B950FC894EEA}" destId="{D9913DCD-71EB-4866-AF37-E066E38FFC11}" srcOrd="0" destOrd="0" presId="urn:microsoft.com/office/officeart/2008/layout/VerticalCurvedList"/>
    <dgm:cxn modelId="{C6CD8CAF-D521-4CA2-B2BF-E67A2E51D220}" type="presParOf" srcId="{FE509A59-592F-4E34-8E65-0F05CC7E55A5}" destId="{A48D4674-68B1-4D04-AD84-3E5A2F52F1EB}" srcOrd="13" destOrd="0" presId="urn:microsoft.com/office/officeart/2008/layout/VerticalCurvedList"/>
    <dgm:cxn modelId="{FD429198-58B6-494A-9531-459E3BA41158}" type="presParOf" srcId="{FE509A59-592F-4E34-8E65-0F05CC7E55A5}" destId="{9D4D73C1-7C77-49E5-BBA7-AE2AA3926758}" srcOrd="14" destOrd="0" presId="urn:microsoft.com/office/officeart/2008/layout/VerticalCurvedList"/>
    <dgm:cxn modelId="{E93AF8BA-DB38-4593-BB8C-1177761F58A8}" type="presParOf" srcId="{9D4D73C1-7C77-49E5-BBA7-AE2AA3926758}" destId="{40326A91-5FDE-42E1-AA62-1896EA1D48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4BE64-F74F-414C-8D7A-FB0AA4F0F890}">
      <dsp:nvSpPr>
        <dsp:cNvPr id="0" name=""/>
        <dsp:cNvSpPr/>
      </dsp:nvSpPr>
      <dsp:spPr>
        <a:xfrm>
          <a:off x="0" y="344638"/>
          <a:ext cx="10353675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4E5E5-AF41-4225-AE63-DFB925C3A212}">
      <dsp:nvSpPr>
        <dsp:cNvPr id="0" name=""/>
        <dsp:cNvSpPr/>
      </dsp:nvSpPr>
      <dsp:spPr>
        <a:xfrm>
          <a:off x="517683" y="49487"/>
          <a:ext cx="7247572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Manish Dhungana</a:t>
          </a:r>
          <a:endParaRPr lang="en-IN" sz="2300" kern="1200" dirty="0"/>
        </a:p>
      </dsp:txBody>
      <dsp:txXfrm>
        <a:off x="550827" y="82631"/>
        <a:ext cx="7181284" cy="612672"/>
      </dsp:txXfrm>
    </dsp:sp>
    <dsp:sp modelId="{E3E39D69-A2EE-4297-A572-8ED71C596C69}">
      <dsp:nvSpPr>
        <dsp:cNvPr id="0" name=""/>
        <dsp:cNvSpPr/>
      </dsp:nvSpPr>
      <dsp:spPr>
        <a:xfrm>
          <a:off x="0" y="1387918"/>
          <a:ext cx="10353675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75651-94E6-4D63-92C2-7C8D89F8021A}">
      <dsp:nvSpPr>
        <dsp:cNvPr id="0" name=""/>
        <dsp:cNvSpPr/>
      </dsp:nvSpPr>
      <dsp:spPr>
        <a:xfrm>
          <a:off x="517683" y="1048438"/>
          <a:ext cx="7247572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Rohan Mishra</a:t>
          </a:r>
          <a:endParaRPr lang="en-IN" sz="2300" kern="1200" dirty="0"/>
        </a:p>
      </dsp:txBody>
      <dsp:txXfrm>
        <a:off x="550827" y="1081582"/>
        <a:ext cx="7181284" cy="612672"/>
      </dsp:txXfrm>
    </dsp:sp>
    <dsp:sp modelId="{E5D93D0D-5A71-483D-8112-EA6143BF5B20}">
      <dsp:nvSpPr>
        <dsp:cNvPr id="0" name=""/>
        <dsp:cNvSpPr/>
      </dsp:nvSpPr>
      <dsp:spPr>
        <a:xfrm>
          <a:off x="0" y="2431198"/>
          <a:ext cx="10353675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3BD99-DBD1-4BED-9CC8-3C22CE26E6C1}">
      <dsp:nvSpPr>
        <dsp:cNvPr id="0" name=""/>
        <dsp:cNvSpPr/>
      </dsp:nvSpPr>
      <dsp:spPr>
        <a:xfrm>
          <a:off x="517683" y="2091718"/>
          <a:ext cx="7247572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Santosh Kumar Yadav</a:t>
          </a:r>
          <a:endParaRPr lang="en-IN" sz="2300" kern="1200" dirty="0"/>
        </a:p>
      </dsp:txBody>
      <dsp:txXfrm>
        <a:off x="550827" y="2124862"/>
        <a:ext cx="7181284" cy="612672"/>
      </dsp:txXfrm>
    </dsp:sp>
    <dsp:sp modelId="{C73C204F-C052-4434-A376-55FD7103039D}">
      <dsp:nvSpPr>
        <dsp:cNvPr id="0" name=""/>
        <dsp:cNvSpPr/>
      </dsp:nvSpPr>
      <dsp:spPr>
        <a:xfrm>
          <a:off x="0" y="3474478"/>
          <a:ext cx="10353675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36A59-C34C-4F54-8A7B-1DE3A2746003}">
      <dsp:nvSpPr>
        <dsp:cNvPr id="0" name=""/>
        <dsp:cNvSpPr/>
      </dsp:nvSpPr>
      <dsp:spPr>
        <a:xfrm>
          <a:off x="517683" y="3134998"/>
          <a:ext cx="7247572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Suyog Rai</a:t>
          </a:r>
          <a:endParaRPr lang="en-IN" sz="2300" kern="1200" dirty="0"/>
        </a:p>
      </dsp:txBody>
      <dsp:txXfrm>
        <a:off x="550827" y="3168142"/>
        <a:ext cx="7181284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A959C-1C34-4E50-9FC4-C73B07DAE58D}">
      <dsp:nvSpPr>
        <dsp:cNvPr id="0" name=""/>
        <dsp:cNvSpPr/>
      </dsp:nvSpPr>
      <dsp:spPr>
        <a:xfrm>
          <a:off x="-5801438" y="-888458"/>
          <a:ext cx="6910980" cy="6910980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15875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BCD45-8368-436B-A4BF-469CC38A9506}">
      <dsp:nvSpPr>
        <dsp:cNvPr id="0" name=""/>
        <dsp:cNvSpPr/>
      </dsp:nvSpPr>
      <dsp:spPr>
        <a:xfrm>
          <a:off x="360154" y="233394"/>
          <a:ext cx="10300824" cy="46658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035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IN" sz="3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0154" y="233394"/>
        <a:ext cx="10300824" cy="466583"/>
      </dsp:txXfrm>
    </dsp:sp>
    <dsp:sp modelId="{EA2DFC1E-C3EC-4827-A152-82A2CFBD4CBE}">
      <dsp:nvSpPr>
        <dsp:cNvPr id="0" name=""/>
        <dsp:cNvSpPr/>
      </dsp:nvSpPr>
      <dsp:spPr>
        <a:xfrm>
          <a:off x="68539" y="175071"/>
          <a:ext cx="583229" cy="5832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732CB-0C5A-45FF-B0D3-120BE9D80A3D}">
      <dsp:nvSpPr>
        <dsp:cNvPr id="0" name=""/>
        <dsp:cNvSpPr/>
      </dsp:nvSpPr>
      <dsp:spPr>
        <a:xfrm>
          <a:off x="782687" y="933680"/>
          <a:ext cx="9878291" cy="46658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6667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035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IN" sz="3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2687" y="933680"/>
        <a:ext cx="9878291" cy="466583"/>
      </dsp:txXfrm>
    </dsp:sp>
    <dsp:sp modelId="{0C004017-E919-4B74-81D0-B26D09F70C80}">
      <dsp:nvSpPr>
        <dsp:cNvPr id="0" name=""/>
        <dsp:cNvSpPr/>
      </dsp:nvSpPr>
      <dsp:spPr>
        <a:xfrm>
          <a:off x="491073" y="875357"/>
          <a:ext cx="583229" cy="5832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52204-F08E-4811-936B-928B6D82B776}">
      <dsp:nvSpPr>
        <dsp:cNvPr id="0" name=""/>
        <dsp:cNvSpPr/>
      </dsp:nvSpPr>
      <dsp:spPr>
        <a:xfrm>
          <a:off x="1014234" y="1633453"/>
          <a:ext cx="9646745" cy="46658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035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  <a:endParaRPr lang="en-IN" sz="3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14234" y="1633453"/>
        <a:ext cx="9646745" cy="466583"/>
      </dsp:txXfrm>
    </dsp:sp>
    <dsp:sp modelId="{DDD436E5-D549-4B86-B3F9-63E79806CFFC}">
      <dsp:nvSpPr>
        <dsp:cNvPr id="0" name=""/>
        <dsp:cNvSpPr/>
      </dsp:nvSpPr>
      <dsp:spPr>
        <a:xfrm>
          <a:off x="722619" y="1575130"/>
          <a:ext cx="583229" cy="5832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3A71F-376F-4452-9A9F-9676A6DE7184}">
      <dsp:nvSpPr>
        <dsp:cNvPr id="0" name=""/>
        <dsp:cNvSpPr/>
      </dsp:nvSpPr>
      <dsp:spPr>
        <a:xfrm>
          <a:off x="1088164" y="2333739"/>
          <a:ext cx="9572814" cy="46658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035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Concept Used</a:t>
          </a:r>
          <a:endParaRPr lang="en-IN" sz="3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8164" y="2333739"/>
        <a:ext cx="9572814" cy="466583"/>
      </dsp:txXfrm>
    </dsp:sp>
    <dsp:sp modelId="{14541FF4-49F9-4749-975D-4A944D42A99E}">
      <dsp:nvSpPr>
        <dsp:cNvPr id="0" name=""/>
        <dsp:cNvSpPr/>
      </dsp:nvSpPr>
      <dsp:spPr>
        <a:xfrm>
          <a:off x="796549" y="2275416"/>
          <a:ext cx="583229" cy="5832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770DB-5D14-48EC-8DEB-CEF265F97812}">
      <dsp:nvSpPr>
        <dsp:cNvPr id="0" name=""/>
        <dsp:cNvSpPr/>
      </dsp:nvSpPr>
      <dsp:spPr>
        <a:xfrm>
          <a:off x="1014234" y="3034025"/>
          <a:ext cx="9646745" cy="46658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035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 Flow</a:t>
          </a:r>
          <a:endParaRPr lang="en-IN" sz="3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14234" y="3034025"/>
        <a:ext cx="9646745" cy="466583"/>
      </dsp:txXfrm>
    </dsp:sp>
    <dsp:sp modelId="{CDC2C2AC-7548-467D-8857-CD1C9B7C2824}">
      <dsp:nvSpPr>
        <dsp:cNvPr id="0" name=""/>
        <dsp:cNvSpPr/>
      </dsp:nvSpPr>
      <dsp:spPr>
        <a:xfrm>
          <a:off x="722619" y="2975702"/>
          <a:ext cx="583229" cy="5832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207C5-9F79-499A-BCA0-C7FB1EC23E58}">
      <dsp:nvSpPr>
        <dsp:cNvPr id="0" name=""/>
        <dsp:cNvSpPr/>
      </dsp:nvSpPr>
      <dsp:spPr>
        <a:xfrm>
          <a:off x="782687" y="3733798"/>
          <a:ext cx="9878291" cy="46658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3333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035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Waterfall Model</a:t>
          </a:r>
          <a:endParaRPr lang="en-IN" sz="3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2687" y="3733798"/>
        <a:ext cx="9878291" cy="466583"/>
      </dsp:txXfrm>
    </dsp:sp>
    <dsp:sp modelId="{D9913DCD-71EB-4866-AF37-E066E38FFC11}">
      <dsp:nvSpPr>
        <dsp:cNvPr id="0" name=""/>
        <dsp:cNvSpPr/>
      </dsp:nvSpPr>
      <dsp:spPr>
        <a:xfrm>
          <a:off x="491073" y="3675475"/>
          <a:ext cx="583229" cy="5832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D4674-68B1-4D04-AD84-3E5A2F52F1EB}">
      <dsp:nvSpPr>
        <dsp:cNvPr id="0" name=""/>
        <dsp:cNvSpPr/>
      </dsp:nvSpPr>
      <dsp:spPr>
        <a:xfrm>
          <a:off x="343364" y="4425695"/>
          <a:ext cx="10300824" cy="46658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035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 diagram</a:t>
          </a:r>
          <a:endParaRPr lang="en-IN" sz="3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3364" y="4425695"/>
        <a:ext cx="10300824" cy="466583"/>
      </dsp:txXfrm>
    </dsp:sp>
    <dsp:sp modelId="{40326A91-5FDE-42E1-AA62-1896EA1D48E7}">
      <dsp:nvSpPr>
        <dsp:cNvPr id="0" name=""/>
        <dsp:cNvSpPr/>
      </dsp:nvSpPr>
      <dsp:spPr>
        <a:xfrm>
          <a:off x="68539" y="4375761"/>
          <a:ext cx="583229" cy="5832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E2E-E166-4B55-8E74-C3C7576ABE4B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190D-29AB-4FD3-B8C1-28B31E358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7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E2E-E166-4B55-8E74-C3C7576ABE4B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190D-29AB-4FD3-B8C1-28B31E358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04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E2E-E166-4B55-8E74-C3C7576ABE4B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190D-29AB-4FD3-B8C1-28B31E358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18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E2E-E166-4B55-8E74-C3C7576ABE4B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190D-29AB-4FD3-B8C1-28B31E358DB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6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E2E-E166-4B55-8E74-C3C7576ABE4B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190D-29AB-4FD3-B8C1-28B31E358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356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E2E-E166-4B55-8E74-C3C7576ABE4B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190D-29AB-4FD3-B8C1-28B31E358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843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E2E-E166-4B55-8E74-C3C7576ABE4B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190D-29AB-4FD3-B8C1-28B31E358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273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E2E-E166-4B55-8E74-C3C7576ABE4B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190D-29AB-4FD3-B8C1-28B31E358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61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E2E-E166-4B55-8E74-C3C7576ABE4B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190D-29AB-4FD3-B8C1-28B31E358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31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E2E-E166-4B55-8E74-C3C7576ABE4B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190D-29AB-4FD3-B8C1-28B31E358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9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E2E-E166-4B55-8E74-C3C7576ABE4B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190D-29AB-4FD3-B8C1-28B31E358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15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E2E-E166-4B55-8E74-C3C7576ABE4B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190D-29AB-4FD3-B8C1-28B31E358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74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E2E-E166-4B55-8E74-C3C7576ABE4B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190D-29AB-4FD3-B8C1-28B31E358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3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E2E-E166-4B55-8E74-C3C7576ABE4B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190D-29AB-4FD3-B8C1-28B31E358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48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E2E-E166-4B55-8E74-C3C7576ABE4B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190D-29AB-4FD3-B8C1-28B31E358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76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E2E-E166-4B55-8E74-C3C7576ABE4B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190D-29AB-4FD3-B8C1-28B31E358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22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8E2E-E166-4B55-8E74-C3C7576ABE4B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190D-29AB-4FD3-B8C1-28B31E358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88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04A8E2E-E166-4B55-8E74-C3C7576ABE4B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1A6190D-29AB-4FD3-B8C1-28B31E358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846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profile-png/download/51525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desktop-pc-pc-computer-calculator-2855055/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E3DA-72F4-710F-57A4-29FF8CA21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583" y="746083"/>
            <a:ext cx="9440034" cy="182880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GYM MANAGEMENT SYSTEM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1A2A4-EA1C-1C82-C526-031186504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28" y="2679421"/>
            <a:ext cx="9034943" cy="343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92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9A46-F10C-57F7-83AB-22573807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075" y="2651760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3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54AB547-0446-933A-68AE-71814FC942A3}"/>
              </a:ext>
            </a:extLst>
          </p:cNvPr>
          <p:cNvSpPr/>
          <p:nvPr/>
        </p:nvSpPr>
        <p:spPr>
          <a:xfrm>
            <a:off x="3413762" y="0"/>
            <a:ext cx="4318000" cy="684784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23B95D-D8AF-D768-1C15-944313BB7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2563" y="2506405"/>
            <a:ext cx="1976805" cy="197680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9C67637-D27E-C530-E38B-B0B7EB033FE8}"/>
              </a:ext>
            </a:extLst>
          </p:cNvPr>
          <p:cNvSpPr/>
          <p:nvPr/>
        </p:nvSpPr>
        <p:spPr>
          <a:xfrm>
            <a:off x="4021780" y="79420"/>
            <a:ext cx="2927662" cy="569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Member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0DC579-3A42-DC3B-108B-42ACB0559B58}"/>
              </a:ext>
            </a:extLst>
          </p:cNvPr>
          <p:cNvSpPr/>
          <p:nvPr/>
        </p:nvSpPr>
        <p:spPr>
          <a:xfrm>
            <a:off x="4021779" y="1417220"/>
            <a:ext cx="2927661" cy="5697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Member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E157E5-6252-F1CF-BCA8-BAD750779A83}"/>
              </a:ext>
            </a:extLst>
          </p:cNvPr>
          <p:cNvSpPr/>
          <p:nvPr/>
        </p:nvSpPr>
        <p:spPr>
          <a:xfrm>
            <a:off x="4021778" y="2086120"/>
            <a:ext cx="2927662" cy="5697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Trainer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E2E90D-78E8-A968-BFDA-1F0360F666C4}"/>
              </a:ext>
            </a:extLst>
          </p:cNvPr>
          <p:cNvSpPr/>
          <p:nvPr/>
        </p:nvSpPr>
        <p:spPr>
          <a:xfrm>
            <a:off x="4021779" y="748320"/>
            <a:ext cx="2927662" cy="5697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Member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67089D-221B-6CA4-E84E-A3766DA682E9}"/>
              </a:ext>
            </a:extLst>
          </p:cNvPr>
          <p:cNvSpPr/>
          <p:nvPr/>
        </p:nvSpPr>
        <p:spPr>
          <a:xfrm>
            <a:off x="4021778" y="6167279"/>
            <a:ext cx="2927662" cy="56971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394444-261B-84DF-7820-C8BC1F5F5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70682" y="2506405"/>
            <a:ext cx="1835030" cy="1835030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45AFF020-71D6-EA68-CA63-BE524C4B7F60}"/>
              </a:ext>
            </a:extLst>
          </p:cNvPr>
          <p:cNvSpPr/>
          <p:nvPr/>
        </p:nvSpPr>
        <p:spPr>
          <a:xfrm>
            <a:off x="4021778" y="2755020"/>
            <a:ext cx="2927662" cy="5697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Trainer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97914A-1DD5-76C6-F796-33C06024D7CE}"/>
              </a:ext>
            </a:extLst>
          </p:cNvPr>
          <p:cNvSpPr/>
          <p:nvPr/>
        </p:nvSpPr>
        <p:spPr>
          <a:xfrm>
            <a:off x="4021778" y="3423920"/>
            <a:ext cx="2927662" cy="5697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Trainer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7D6679-A8EF-CA40-DB7D-F619B92CC26A}"/>
              </a:ext>
            </a:extLst>
          </p:cNvPr>
          <p:cNvSpPr/>
          <p:nvPr/>
        </p:nvSpPr>
        <p:spPr>
          <a:xfrm>
            <a:off x="4021778" y="4092820"/>
            <a:ext cx="2927662" cy="569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of GYM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48B36E-3D47-BC4B-6FCA-BF869E17890B}"/>
              </a:ext>
            </a:extLst>
          </p:cNvPr>
          <p:cNvSpPr/>
          <p:nvPr/>
        </p:nvSpPr>
        <p:spPr>
          <a:xfrm>
            <a:off x="4021778" y="4761720"/>
            <a:ext cx="2927662" cy="5697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Transaction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AF771A0-CF8C-F8A2-F99D-6C2469AFFE09}"/>
              </a:ext>
            </a:extLst>
          </p:cNvPr>
          <p:cNvSpPr/>
          <p:nvPr/>
        </p:nvSpPr>
        <p:spPr>
          <a:xfrm>
            <a:off x="3920181" y="5464499"/>
            <a:ext cx="2927661" cy="5697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Transaction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035423-E5FF-EC4E-A411-25A00676BA04}"/>
              </a:ext>
            </a:extLst>
          </p:cNvPr>
          <p:cNvCxnSpPr>
            <a:stCxn id="7" idx="3"/>
            <a:endCxn id="9" idx="2"/>
          </p:cNvCxnSpPr>
          <p:nvPr/>
        </p:nvCxnSpPr>
        <p:spPr>
          <a:xfrm flipV="1">
            <a:off x="2729368" y="364276"/>
            <a:ext cx="1292412" cy="3130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DB6B8-EBB4-99F0-AC3B-2E24CDE93217}"/>
              </a:ext>
            </a:extLst>
          </p:cNvPr>
          <p:cNvCxnSpPr>
            <a:stCxn id="7" idx="3"/>
            <a:endCxn id="12" idx="2"/>
          </p:cNvCxnSpPr>
          <p:nvPr/>
        </p:nvCxnSpPr>
        <p:spPr>
          <a:xfrm flipV="1">
            <a:off x="2729368" y="1033176"/>
            <a:ext cx="1292411" cy="2461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D77F7A-4852-3C2D-6BDE-5344EB9E5B7E}"/>
              </a:ext>
            </a:extLst>
          </p:cNvPr>
          <p:cNvCxnSpPr>
            <a:stCxn id="7" idx="3"/>
            <a:endCxn id="10" idx="2"/>
          </p:cNvCxnSpPr>
          <p:nvPr/>
        </p:nvCxnSpPr>
        <p:spPr>
          <a:xfrm flipV="1">
            <a:off x="2729368" y="1702076"/>
            <a:ext cx="1292411" cy="1792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3ACA56-8E23-C181-AD39-F87BD760F21E}"/>
              </a:ext>
            </a:extLst>
          </p:cNvPr>
          <p:cNvCxnSpPr>
            <a:stCxn id="7" idx="3"/>
            <a:endCxn id="11" idx="2"/>
          </p:cNvCxnSpPr>
          <p:nvPr/>
        </p:nvCxnSpPr>
        <p:spPr>
          <a:xfrm flipV="1">
            <a:off x="2729368" y="2370976"/>
            <a:ext cx="1292410" cy="1123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7A37CD-B1A1-2BFE-DFAD-7294068E94F0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729368" y="3039876"/>
            <a:ext cx="1292410" cy="454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922443-CC5C-D012-14C9-C86ABC473281}"/>
              </a:ext>
            </a:extLst>
          </p:cNvPr>
          <p:cNvCxnSpPr>
            <a:stCxn id="7" idx="3"/>
            <a:endCxn id="28" idx="2"/>
          </p:cNvCxnSpPr>
          <p:nvPr/>
        </p:nvCxnSpPr>
        <p:spPr>
          <a:xfrm>
            <a:off x="2729368" y="3494808"/>
            <a:ext cx="1292410" cy="213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FB4D38-879C-B693-149E-41154085B814}"/>
              </a:ext>
            </a:extLst>
          </p:cNvPr>
          <p:cNvCxnSpPr>
            <a:stCxn id="7" idx="3"/>
            <a:endCxn id="29" idx="2"/>
          </p:cNvCxnSpPr>
          <p:nvPr/>
        </p:nvCxnSpPr>
        <p:spPr>
          <a:xfrm>
            <a:off x="2729368" y="3494808"/>
            <a:ext cx="1292410" cy="882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177AE7-A6E1-1444-6CEB-CF50CF38D206}"/>
              </a:ext>
            </a:extLst>
          </p:cNvPr>
          <p:cNvCxnSpPr>
            <a:stCxn id="7" idx="3"/>
            <a:endCxn id="30" idx="2"/>
          </p:cNvCxnSpPr>
          <p:nvPr/>
        </p:nvCxnSpPr>
        <p:spPr>
          <a:xfrm>
            <a:off x="2729368" y="3494808"/>
            <a:ext cx="1292410" cy="155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7B74F56-29A3-65FB-D465-6DD52262682E}"/>
              </a:ext>
            </a:extLst>
          </p:cNvPr>
          <p:cNvCxnSpPr>
            <a:stCxn id="7" idx="3"/>
            <a:endCxn id="31" idx="2"/>
          </p:cNvCxnSpPr>
          <p:nvPr/>
        </p:nvCxnSpPr>
        <p:spPr>
          <a:xfrm>
            <a:off x="2729368" y="3494808"/>
            <a:ext cx="1190813" cy="2254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BD1B16-A19E-362F-FD41-E132D45472DF}"/>
              </a:ext>
            </a:extLst>
          </p:cNvPr>
          <p:cNvCxnSpPr>
            <a:stCxn id="7" idx="3"/>
            <a:endCxn id="13" idx="2"/>
          </p:cNvCxnSpPr>
          <p:nvPr/>
        </p:nvCxnSpPr>
        <p:spPr>
          <a:xfrm>
            <a:off x="2729368" y="3494808"/>
            <a:ext cx="1292410" cy="2957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36F32D-1ADF-5F68-C097-B0F1E168FE4C}"/>
              </a:ext>
            </a:extLst>
          </p:cNvPr>
          <p:cNvCxnSpPr>
            <a:stCxn id="52" idx="3"/>
            <a:endCxn id="19" idx="1"/>
          </p:cNvCxnSpPr>
          <p:nvPr/>
        </p:nvCxnSpPr>
        <p:spPr>
          <a:xfrm>
            <a:off x="7731762" y="3423920"/>
            <a:ext cx="1738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61A2F5C-E7BA-F400-9710-3CEC906F0891}"/>
              </a:ext>
            </a:extLst>
          </p:cNvPr>
          <p:cNvSpPr txBox="1"/>
          <p:nvPr/>
        </p:nvSpPr>
        <p:spPr>
          <a:xfrm>
            <a:off x="1229095" y="4477865"/>
            <a:ext cx="12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9E9B-E26C-2288-3F2A-BB27BC0C08E6}"/>
              </a:ext>
            </a:extLst>
          </p:cNvPr>
          <p:cNvSpPr txBox="1"/>
          <p:nvPr/>
        </p:nvSpPr>
        <p:spPr>
          <a:xfrm>
            <a:off x="9855198" y="4477865"/>
            <a:ext cx="129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5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7109-721F-A3E5-643F-D5070FEA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645" y="311580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A57F1B-5F34-E852-C92B-12FA9C147996}"/>
              </a:ext>
            </a:extLst>
          </p:cNvPr>
          <p:cNvSpPr/>
          <p:nvPr/>
        </p:nvSpPr>
        <p:spPr>
          <a:xfrm>
            <a:off x="555870" y="756138"/>
            <a:ext cx="2373923" cy="1011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CB444C-925F-1386-4A7A-AC7F40D2FAF0}"/>
              </a:ext>
            </a:extLst>
          </p:cNvPr>
          <p:cNvSpPr/>
          <p:nvPr/>
        </p:nvSpPr>
        <p:spPr>
          <a:xfrm>
            <a:off x="4594361" y="3242873"/>
            <a:ext cx="2373923" cy="10111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4A3453-C167-6618-D4E2-D6D93AF25511}"/>
              </a:ext>
            </a:extLst>
          </p:cNvPr>
          <p:cNvSpPr/>
          <p:nvPr/>
        </p:nvSpPr>
        <p:spPr>
          <a:xfrm>
            <a:off x="6672221" y="4492606"/>
            <a:ext cx="2373923" cy="10111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Testing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A46AE6-84D9-43F0-BE17-609EE292294B}"/>
              </a:ext>
            </a:extLst>
          </p:cNvPr>
          <p:cNvSpPr/>
          <p:nvPr/>
        </p:nvSpPr>
        <p:spPr>
          <a:xfrm>
            <a:off x="8750081" y="5737851"/>
            <a:ext cx="2373923" cy="10111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and Maintenance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5B37375-038E-0EC3-CEAB-B062F41FE5E7}"/>
              </a:ext>
            </a:extLst>
          </p:cNvPr>
          <p:cNvCxnSpPr>
            <a:cxnSpLocks/>
            <a:stCxn id="4" idx="3"/>
            <a:endCxn id="12" idx="0"/>
          </p:cNvCxnSpPr>
          <p:nvPr/>
        </p:nvCxnSpPr>
        <p:spPr>
          <a:xfrm>
            <a:off x="2929793" y="1261696"/>
            <a:ext cx="887969" cy="6510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184AD6D-8849-6962-BA9A-0D13C7B8F0C7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4986782" y="2448332"/>
            <a:ext cx="812482" cy="776600"/>
          </a:xfrm>
          <a:prstGeom prst="bentConnector3">
            <a:avLst>
              <a:gd name="adj1" fmla="val 671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F99CDD5-3B6D-E469-A565-1ED98E6B113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995746" y="3760587"/>
            <a:ext cx="863437" cy="7320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5C1725F-BA55-63F0-0E88-25CA4B31902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123680" y="4998164"/>
            <a:ext cx="813363" cy="7396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98334C-AEBE-8904-79AE-B7ADFEBBDFE5}"/>
              </a:ext>
            </a:extLst>
          </p:cNvPr>
          <p:cNvSpPr/>
          <p:nvPr/>
        </p:nvSpPr>
        <p:spPr>
          <a:xfrm>
            <a:off x="2630800" y="1912733"/>
            <a:ext cx="2373923" cy="10111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D798-FEA4-4E74-0B02-3BCA5B77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02841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43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A3AC-709C-FE06-3FFD-ABAF3267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ASPECT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raphic 7" descr="Social network">
            <a:extLst>
              <a:ext uri="{FF2B5EF4-FFF2-40B4-BE49-F238E27FC236}">
                <a16:creationId xmlns:a16="http://schemas.microsoft.com/office/drawing/2014/main" id="{DA1065EA-2AB4-D8F2-5820-BF435B21B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544" y="2706755"/>
            <a:ext cx="1148080" cy="1148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292E16-A8E5-E721-E8EB-588C22CC6CD8}"/>
              </a:ext>
            </a:extLst>
          </p:cNvPr>
          <p:cNvSpPr txBox="1"/>
          <p:nvPr/>
        </p:nvSpPr>
        <p:spPr>
          <a:xfrm>
            <a:off x="2908744" y="3917283"/>
            <a:ext cx="150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UI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c 10" descr="Bank">
            <a:extLst>
              <a:ext uri="{FF2B5EF4-FFF2-40B4-BE49-F238E27FC236}">
                <a16:creationId xmlns:a16="http://schemas.microsoft.com/office/drawing/2014/main" id="{FEB07B1F-C981-57DC-AD3F-151666F63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1569" y="2769203"/>
            <a:ext cx="1148080" cy="11480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378219-E04F-66AF-2D1D-A63FD7AA3D69}"/>
              </a:ext>
            </a:extLst>
          </p:cNvPr>
          <p:cNvSpPr txBox="1"/>
          <p:nvPr/>
        </p:nvSpPr>
        <p:spPr>
          <a:xfrm>
            <a:off x="5063269" y="3763395"/>
            <a:ext cx="1884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3BB819-E3C3-ABE7-6648-A4257602AAC4}"/>
              </a:ext>
            </a:extLst>
          </p:cNvPr>
          <p:cNvSpPr txBox="1"/>
          <p:nvPr/>
        </p:nvSpPr>
        <p:spPr>
          <a:xfrm>
            <a:off x="7533314" y="3854835"/>
            <a:ext cx="184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Implement of proper Database</a:t>
            </a:r>
            <a:endParaRPr lang="en-IN" dirty="0"/>
          </a:p>
        </p:txBody>
      </p:sp>
      <p:pic>
        <p:nvPicPr>
          <p:cNvPr id="17" name="Graphic 16" descr="Database">
            <a:extLst>
              <a:ext uri="{FF2B5EF4-FFF2-40B4-BE49-F238E27FC236}">
                <a16:creationId xmlns:a16="http://schemas.microsoft.com/office/drawing/2014/main" id="{91BCB617-3908-F148-D975-E548401AC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9694" y="2902591"/>
            <a:ext cx="1052818" cy="105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8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4A934DF-E3C6-A2D8-D4EC-6AF5D377CB18}"/>
              </a:ext>
            </a:extLst>
          </p:cNvPr>
          <p:cNvSpPr/>
          <p:nvPr/>
        </p:nvSpPr>
        <p:spPr>
          <a:xfrm>
            <a:off x="3323688" y="1868365"/>
            <a:ext cx="5389684" cy="312126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9BE82-5E33-0230-64F6-F6F465186AC5}"/>
              </a:ext>
            </a:extLst>
          </p:cNvPr>
          <p:cNvSpPr txBox="1"/>
          <p:nvPr/>
        </p:nvSpPr>
        <p:spPr>
          <a:xfrm>
            <a:off x="2684387" y="2397948"/>
            <a:ext cx="72130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06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C387-96DB-DF0F-B3D1-B2012C16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6B73F2-A74A-1AD9-3D35-5A58AA4AEC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639724"/>
              </p:ext>
            </p:extLst>
          </p:nvPr>
        </p:nvGraphicFramePr>
        <p:xfrm>
          <a:off x="2390863" y="1790686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276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6BB3-B6DF-1728-DC15-9EFF73FC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673" y="651546"/>
            <a:ext cx="10353762" cy="657138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6000" dirty="0"/>
          </a:p>
        </p:txBody>
      </p:sp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4A3894BA-FE17-EF60-7038-FF181CBF7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14233"/>
              </p:ext>
            </p:extLst>
          </p:nvPr>
        </p:nvGraphicFramePr>
        <p:xfrm>
          <a:off x="913795" y="1426127"/>
          <a:ext cx="10729519" cy="513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31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07C7-7F97-8EAE-EFD5-324A9C2B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4F6F9-94EF-0BE8-D4EC-B1FDB398C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81" y="2109954"/>
            <a:ext cx="6334293" cy="4058751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“Gym Management system" is developed using C++ language which aims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managing, monitoring and controlling transaction of gym</a:t>
            </a:r>
          </a:p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system elaborates the basic concept of the storing and retrieving the information of the members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DC405-3EB4-A519-9CC3-3E6DAABC1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456" y="3129094"/>
            <a:ext cx="6036349" cy="424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3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BAFF-B8B3-FECF-162B-A58F65DA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DB1CA2-D059-339D-3035-9A2C2F21A41E}"/>
              </a:ext>
            </a:extLst>
          </p:cNvPr>
          <p:cNvSpPr/>
          <p:nvPr/>
        </p:nvSpPr>
        <p:spPr>
          <a:xfrm>
            <a:off x="989900" y="2243356"/>
            <a:ext cx="2885813" cy="1199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of time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923CC3-BAF7-BE75-E101-E915D28EDEB7}"/>
              </a:ext>
            </a:extLst>
          </p:cNvPr>
          <p:cNvSpPr/>
          <p:nvPr/>
        </p:nvSpPr>
        <p:spPr>
          <a:xfrm>
            <a:off x="4385345" y="2243355"/>
            <a:ext cx="3018638" cy="1199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Data management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959197-F21A-7806-1AB3-D000220DB51D}"/>
              </a:ext>
            </a:extLst>
          </p:cNvPr>
          <p:cNvSpPr/>
          <p:nvPr/>
        </p:nvSpPr>
        <p:spPr>
          <a:xfrm>
            <a:off x="7913615" y="2243355"/>
            <a:ext cx="3018638" cy="1199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System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B3AD07-FB91-93F6-1BB0-511C11311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4" y="2243356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6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B384-F569-F829-E21A-897E240F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B6B49F52-28E6-CE45-3AE4-29876646BB28}"/>
              </a:ext>
            </a:extLst>
          </p:cNvPr>
          <p:cNvSpPr/>
          <p:nvPr/>
        </p:nvSpPr>
        <p:spPr>
          <a:xfrm>
            <a:off x="767633" y="1922413"/>
            <a:ext cx="4906108" cy="78247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work load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39516F8E-B8EB-D97D-92EC-C532EEB78580}"/>
              </a:ext>
            </a:extLst>
          </p:cNvPr>
          <p:cNvSpPr/>
          <p:nvPr/>
        </p:nvSpPr>
        <p:spPr>
          <a:xfrm>
            <a:off x="767633" y="2802692"/>
            <a:ext cx="7763608" cy="78247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data storing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43DA6717-2198-913A-EBEA-F169168E1D25}"/>
              </a:ext>
            </a:extLst>
          </p:cNvPr>
          <p:cNvSpPr/>
          <p:nvPr/>
        </p:nvSpPr>
        <p:spPr>
          <a:xfrm>
            <a:off x="767633" y="3701623"/>
            <a:ext cx="6506308" cy="78247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Data Loss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6A3084F-4FB0-BEAF-E61C-EF7EC89DFC07}"/>
              </a:ext>
            </a:extLst>
          </p:cNvPr>
          <p:cNvSpPr/>
          <p:nvPr/>
        </p:nvSpPr>
        <p:spPr>
          <a:xfrm>
            <a:off x="767633" y="4532475"/>
            <a:ext cx="7172938" cy="78247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data redundancy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79DC4875-FEB1-533B-7F09-AC61679F8FE1}"/>
              </a:ext>
            </a:extLst>
          </p:cNvPr>
          <p:cNvSpPr/>
          <p:nvPr/>
        </p:nvSpPr>
        <p:spPr>
          <a:xfrm>
            <a:off x="767633" y="5356711"/>
            <a:ext cx="8497765" cy="78247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Gym Management System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CD38E4-7C8A-D316-192F-9D6CFE2E879E}"/>
              </a:ext>
            </a:extLst>
          </p:cNvPr>
          <p:cNvSpPr/>
          <p:nvPr/>
        </p:nvSpPr>
        <p:spPr>
          <a:xfrm>
            <a:off x="235699" y="1652995"/>
            <a:ext cx="571500" cy="52050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310EC-5E59-B5E5-DD3B-684B53BD9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9644">
            <a:off x="9152557" y="3674548"/>
            <a:ext cx="3500813" cy="35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1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C589-A90B-63BF-3979-7AC7AE0F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USED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36902393-6BEF-02BA-8864-DD2B18FA1623}"/>
              </a:ext>
            </a:extLst>
          </p:cNvPr>
          <p:cNvSpPr/>
          <p:nvPr/>
        </p:nvSpPr>
        <p:spPr>
          <a:xfrm>
            <a:off x="1828555" y="2235200"/>
            <a:ext cx="2661920" cy="154432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50D7AD-1314-EA22-5906-6977D99A8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31" y="2100390"/>
            <a:ext cx="1764167" cy="18139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7FDFAE-689B-61E9-870B-B89330C67940}"/>
              </a:ext>
            </a:extLst>
          </p:cNvPr>
          <p:cNvSpPr txBox="1"/>
          <p:nvPr/>
        </p:nvSpPr>
        <p:spPr>
          <a:xfrm>
            <a:off x="1919994" y="4003783"/>
            <a:ext cx="2479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Programming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E0722E4F-51A9-72CA-C24D-FF13CF258C46}"/>
              </a:ext>
            </a:extLst>
          </p:cNvPr>
          <p:cNvSpPr/>
          <p:nvPr/>
        </p:nvSpPr>
        <p:spPr>
          <a:xfrm>
            <a:off x="7222169" y="2235200"/>
            <a:ext cx="2661920" cy="154432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433090A6-E06B-8855-7406-B52E0E662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0487" y="2342797"/>
            <a:ext cx="1329124" cy="13291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97DDBE-FABA-045B-7DAF-48B242FC5163}"/>
              </a:ext>
            </a:extLst>
          </p:cNvPr>
          <p:cNvSpPr txBox="1"/>
          <p:nvPr/>
        </p:nvSpPr>
        <p:spPr>
          <a:xfrm>
            <a:off x="7516809" y="4434670"/>
            <a:ext cx="247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8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B470-3FAB-4EFA-B056-49F2DC66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24" y="2096161"/>
            <a:ext cx="11562685" cy="970450"/>
          </a:xfrm>
        </p:spPr>
        <p:txBody>
          <a:bodyPr>
            <a:noAutofit/>
          </a:bodyPr>
          <a:lstStyle/>
          <a:p>
            <a:pPr algn="l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FLOW: FLOWCHART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29054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C95C8D0-3B30-14A6-C7E8-0A5FA8A208B6}"/>
              </a:ext>
            </a:extLst>
          </p:cNvPr>
          <p:cNvSpPr/>
          <p:nvPr/>
        </p:nvSpPr>
        <p:spPr>
          <a:xfrm>
            <a:off x="142240" y="3429000"/>
            <a:ext cx="1259840" cy="782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5489F-35E8-822C-892C-861E2741AFEA}"/>
              </a:ext>
            </a:extLst>
          </p:cNvPr>
          <p:cNvSpPr/>
          <p:nvPr/>
        </p:nvSpPr>
        <p:spPr>
          <a:xfrm>
            <a:off x="1747520" y="3525520"/>
            <a:ext cx="1656080" cy="59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 login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2B95D8-CFF7-9C88-705B-998E608F575A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1402080" y="3820160"/>
            <a:ext cx="345440" cy="3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39A58331-0827-E90A-EEC7-0FE0F63F3C91}"/>
              </a:ext>
            </a:extLst>
          </p:cNvPr>
          <p:cNvSpPr/>
          <p:nvPr/>
        </p:nvSpPr>
        <p:spPr>
          <a:xfrm>
            <a:off x="5557522" y="3260090"/>
            <a:ext cx="1493518" cy="110871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D8F48F-95CA-CC9C-A2BD-0F046FF95BF1}"/>
              </a:ext>
            </a:extLst>
          </p:cNvPr>
          <p:cNvSpPr/>
          <p:nvPr/>
        </p:nvSpPr>
        <p:spPr>
          <a:xfrm>
            <a:off x="3749040" y="3510280"/>
            <a:ext cx="1656080" cy="59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menu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995D6B-1866-F129-3C70-5246D0B088EA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403600" y="3808730"/>
            <a:ext cx="345440" cy="15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A00A6C-1D49-4292-9639-F4A206F6323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5405120" y="3808730"/>
            <a:ext cx="152402" cy="5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3635570-E006-BB48-416F-D55360809824}"/>
              </a:ext>
            </a:extLst>
          </p:cNvPr>
          <p:cNvSpPr/>
          <p:nvPr/>
        </p:nvSpPr>
        <p:spPr>
          <a:xfrm>
            <a:off x="7396480" y="843519"/>
            <a:ext cx="2600960" cy="543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Member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0284B6-6F17-2BD3-64FC-F834AE6F7CEC}"/>
              </a:ext>
            </a:extLst>
          </p:cNvPr>
          <p:cNvSpPr/>
          <p:nvPr/>
        </p:nvSpPr>
        <p:spPr>
          <a:xfrm>
            <a:off x="7396480" y="1432332"/>
            <a:ext cx="2600960" cy="543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Member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1D2634-FC26-E831-919E-1BA0076970C9}"/>
              </a:ext>
            </a:extLst>
          </p:cNvPr>
          <p:cNvSpPr/>
          <p:nvPr/>
        </p:nvSpPr>
        <p:spPr>
          <a:xfrm>
            <a:off x="7396480" y="2021145"/>
            <a:ext cx="2600960" cy="543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Member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37C6F6-C26D-5560-F55A-C2C11E625E17}"/>
              </a:ext>
            </a:extLst>
          </p:cNvPr>
          <p:cNvSpPr/>
          <p:nvPr/>
        </p:nvSpPr>
        <p:spPr>
          <a:xfrm>
            <a:off x="7396480" y="3226179"/>
            <a:ext cx="2600960" cy="543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Trainer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4F12F2-B893-0BE7-D70F-B3981193E8EF}"/>
              </a:ext>
            </a:extLst>
          </p:cNvPr>
          <p:cNvSpPr/>
          <p:nvPr/>
        </p:nvSpPr>
        <p:spPr>
          <a:xfrm>
            <a:off x="7396480" y="3823787"/>
            <a:ext cx="2600960" cy="543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Trainer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37C6EC-DAE4-9C7F-2AB7-5161B694E320}"/>
              </a:ext>
            </a:extLst>
          </p:cNvPr>
          <p:cNvSpPr/>
          <p:nvPr/>
        </p:nvSpPr>
        <p:spPr>
          <a:xfrm>
            <a:off x="7396480" y="4421395"/>
            <a:ext cx="2600960" cy="543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of GYM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BC28E8-B240-4D3E-77FC-0A91FE5D93C6}"/>
              </a:ext>
            </a:extLst>
          </p:cNvPr>
          <p:cNvSpPr/>
          <p:nvPr/>
        </p:nvSpPr>
        <p:spPr>
          <a:xfrm>
            <a:off x="7396480" y="2623662"/>
            <a:ext cx="2600960" cy="543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Trainer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074AE6-3AE2-EDD9-1626-3BA697AE5CBE}"/>
              </a:ext>
            </a:extLst>
          </p:cNvPr>
          <p:cNvSpPr/>
          <p:nvPr/>
        </p:nvSpPr>
        <p:spPr>
          <a:xfrm>
            <a:off x="7396480" y="5019003"/>
            <a:ext cx="2600960" cy="543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Transaction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467216-B21E-2E17-37E5-FF7E1D0D8B00}"/>
              </a:ext>
            </a:extLst>
          </p:cNvPr>
          <p:cNvSpPr/>
          <p:nvPr/>
        </p:nvSpPr>
        <p:spPr>
          <a:xfrm>
            <a:off x="7396480" y="5616611"/>
            <a:ext cx="2600960" cy="543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Transaction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5DE464-D367-1C31-321D-39667C3113D0}"/>
              </a:ext>
            </a:extLst>
          </p:cNvPr>
          <p:cNvSpPr/>
          <p:nvPr/>
        </p:nvSpPr>
        <p:spPr>
          <a:xfrm>
            <a:off x="7396480" y="6214219"/>
            <a:ext cx="2600960" cy="543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6D8886-0D23-44E1-641F-A16C20F47F0B}"/>
              </a:ext>
            </a:extLst>
          </p:cNvPr>
          <p:cNvCxnSpPr>
            <a:stCxn id="8" idx="3"/>
            <a:endCxn id="18" idx="1"/>
          </p:cNvCxnSpPr>
          <p:nvPr/>
        </p:nvCxnSpPr>
        <p:spPr>
          <a:xfrm flipV="1">
            <a:off x="7051040" y="1115214"/>
            <a:ext cx="345440" cy="2699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3F7BBA-2BD7-9F27-E823-17DD1AE7A858}"/>
              </a:ext>
            </a:extLst>
          </p:cNvPr>
          <p:cNvCxnSpPr>
            <a:endCxn id="19" idx="1"/>
          </p:cNvCxnSpPr>
          <p:nvPr/>
        </p:nvCxnSpPr>
        <p:spPr>
          <a:xfrm flipV="1">
            <a:off x="7051040" y="1704027"/>
            <a:ext cx="345440" cy="2065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F7DE21-4D03-7028-079A-843C0587F5D2}"/>
              </a:ext>
            </a:extLst>
          </p:cNvPr>
          <p:cNvCxnSpPr>
            <a:stCxn id="8" idx="3"/>
            <a:endCxn id="21" idx="1"/>
          </p:cNvCxnSpPr>
          <p:nvPr/>
        </p:nvCxnSpPr>
        <p:spPr>
          <a:xfrm flipV="1">
            <a:off x="7051040" y="3497874"/>
            <a:ext cx="345440" cy="316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6F2695-20F9-B63C-4E29-3CDF16696D32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7051040" y="2292840"/>
            <a:ext cx="345440" cy="1521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D32A49-A1D2-4736-46D7-6DA9FFE9A9C4}"/>
              </a:ext>
            </a:extLst>
          </p:cNvPr>
          <p:cNvCxnSpPr>
            <a:stCxn id="8" idx="3"/>
            <a:endCxn id="24" idx="1"/>
          </p:cNvCxnSpPr>
          <p:nvPr/>
        </p:nvCxnSpPr>
        <p:spPr>
          <a:xfrm flipV="1">
            <a:off x="7051040" y="2895357"/>
            <a:ext cx="345440" cy="919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3ACF82-58B9-C3DB-9238-0C1E86828AA7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7051040" y="3814445"/>
            <a:ext cx="345440" cy="28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65A63F-0FCD-6A17-198B-08A78212A54E}"/>
              </a:ext>
            </a:extLst>
          </p:cNvPr>
          <p:cNvCxnSpPr>
            <a:stCxn id="8" idx="3"/>
            <a:endCxn id="23" idx="1"/>
          </p:cNvCxnSpPr>
          <p:nvPr/>
        </p:nvCxnSpPr>
        <p:spPr>
          <a:xfrm>
            <a:off x="7051040" y="3814445"/>
            <a:ext cx="345440" cy="878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614610-FC45-6010-6EB3-42866512FE44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7051040" y="3814445"/>
            <a:ext cx="345440" cy="147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34A2EA8-EB34-3A76-0C85-8D64F6B21C24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7051040" y="3814445"/>
            <a:ext cx="345440" cy="2073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E8CFF13-6F02-68EA-6A86-C6CE4069D3A3}"/>
              </a:ext>
            </a:extLst>
          </p:cNvPr>
          <p:cNvCxnSpPr>
            <a:stCxn id="8" idx="3"/>
            <a:endCxn id="27" idx="1"/>
          </p:cNvCxnSpPr>
          <p:nvPr/>
        </p:nvCxnSpPr>
        <p:spPr>
          <a:xfrm>
            <a:off x="7051040" y="3814445"/>
            <a:ext cx="345440" cy="2671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E55BCF51-1EA7-FA13-3D05-3970CAE2CD02}"/>
              </a:ext>
            </a:extLst>
          </p:cNvPr>
          <p:cNvSpPr/>
          <p:nvPr/>
        </p:nvSpPr>
        <p:spPr>
          <a:xfrm>
            <a:off x="10932160" y="3510280"/>
            <a:ext cx="1259840" cy="782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A199D43-5DD3-1F58-47D7-BA61D1222B6D}"/>
              </a:ext>
            </a:extLst>
          </p:cNvPr>
          <p:cNvCxnSpPr>
            <a:stCxn id="26" idx="3"/>
            <a:endCxn id="9" idx="0"/>
          </p:cNvCxnSpPr>
          <p:nvPr/>
        </p:nvCxnSpPr>
        <p:spPr>
          <a:xfrm flipH="1" flipV="1">
            <a:off x="4577080" y="3510280"/>
            <a:ext cx="5420360" cy="2378026"/>
          </a:xfrm>
          <a:prstGeom prst="bentConnector4">
            <a:avLst>
              <a:gd name="adj1" fmla="val -10403"/>
              <a:gd name="adj2" fmla="val 22796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0CA5C3A-878E-9F9B-CA03-B383B54ADEE6}"/>
              </a:ext>
            </a:extLst>
          </p:cNvPr>
          <p:cNvCxnSpPr>
            <a:stCxn id="25" idx="3"/>
          </p:cNvCxnSpPr>
          <p:nvPr/>
        </p:nvCxnSpPr>
        <p:spPr>
          <a:xfrm>
            <a:off x="9997440" y="5290698"/>
            <a:ext cx="57912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5582BDC-6FDD-C168-8783-54F596486C20}"/>
              </a:ext>
            </a:extLst>
          </p:cNvPr>
          <p:cNvCxnSpPr>
            <a:stCxn id="23" idx="3"/>
          </p:cNvCxnSpPr>
          <p:nvPr/>
        </p:nvCxnSpPr>
        <p:spPr>
          <a:xfrm>
            <a:off x="9997440" y="4693090"/>
            <a:ext cx="57912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64A73DA-01C8-0C01-6BA0-18F46AB0DF68}"/>
              </a:ext>
            </a:extLst>
          </p:cNvPr>
          <p:cNvCxnSpPr>
            <a:stCxn id="22" idx="3"/>
          </p:cNvCxnSpPr>
          <p:nvPr/>
        </p:nvCxnSpPr>
        <p:spPr>
          <a:xfrm>
            <a:off x="9997440" y="4095482"/>
            <a:ext cx="57912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DB7E051-EACF-1D0E-6819-EAAAFD130E5D}"/>
              </a:ext>
            </a:extLst>
          </p:cNvPr>
          <p:cNvCxnSpPr>
            <a:stCxn id="21" idx="3"/>
          </p:cNvCxnSpPr>
          <p:nvPr/>
        </p:nvCxnSpPr>
        <p:spPr>
          <a:xfrm>
            <a:off x="9997440" y="3497874"/>
            <a:ext cx="57912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FF49C6-BCA5-97C7-F90E-2EC871055DC5}"/>
              </a:ext>
            </a:extLst>
          </p:cNvPr>
          <p:cNvCxnSpPr>
            <a:stCxn id="24" idx="3"/>
          </p:cNvCxnSpPr>
          <p:nvPr/>
        </p:nvCxnSpPr>
        <p:spPr>
          <a:xfrm>
            <a:off x="9997440" y="2895357"/>
            <a:ext cx="57912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8008507-12DE-D752-D16E-33C7EC25B02C}"/>
              </a:ext>
            </a:extLst>
          </p:cNvPr>
          <p:cNvCxnSpPr>
            <a:stCxn id="20" idx="3"/>
          </p:cNvCxnSpPr>
          <p:nvPr/>
        </p:nvCxnSpPr>
        <p:spPr>
          <a:xfrm>
            <a:off x="9997440" y="2292840"/>
            <a:ext cx="57912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8997485-0F8B-9DEB-4997-91A26159000D}"/>
              </a:ext>
            </a:extLst>
          </p:cNvPr>
          <p:cNvCxnSpPr>
            <a:stCxn id="19" idx="3"/>
          </p:cNvCxnSpPr>
          <p:nvPr/>
        </p:nvCxnSpPr>
        <p:spPr>
          <a:xfrm>
            <a:off x="9997440" y="1704027"/>
            <a:ext cx="57912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5B65F80-BE77-979E-C054-8FD6D718630F}"/>
              </a:ext>
            </a:extLst>
          </p:cNvPr>
          <p:cNvCxnSpPr>
            <a:stCxn id="18" idx="3"/>
          </p:cNvCxnSpPr>
          <p:nvPr/>
        </p:nvCxnSpPr>
        <p:spPr>
          <a:xfrm>
            <a:off x="9997440" y="1115214"/>
            <a:ext cx="57912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7A56868-215F-EBC2-65A1-1314B9AB174C}"/>
              </a:ext>
            </a:extLst>
          </p:cNvPr>
          <p:cNvCxnSpPr>
            <a:stCxn id="27" idx="3"/>
            <a:endCxn id="52" idx="2"/>
          </p:cNvCxnSpPr>
          <p:nvPr/>
        </p:nvCxnSpPr>
        <p:spPr>
          <a:xfrm flipV="1">
            <a:off x="9997440" y="3901440"/>
            <a:ext cx="934720" cy="2584474"/>
          </a:xfrm>
          <a:prstGeom prst="bentConnector3">
            <a:avLst>
              <a:gd name="adj1" fmla="val 7782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67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497</TotalTime>
  <Words>188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Calisto MT</vt:lpstr>
      <vt:lpstr>Times New Roman</vt:lpstr>
      <vt:lpstr>Wingdings</vt:lpstr>
      <vt:lpstr>Wingdings 2</vt:lpstr>
      <vt:lpstr>Slate</vt:lpstr>
      <vt:lpstr>GYM MANAGEMENT SYSTEM</vt:lpstr>
      <vt:lpstr>PRESENTED BY</vt:lpstr>
      <vt:lpstr>Table of contents</vt:lpstr>
      <vt:lpstr>INTRODUCTION</vt:lpstr>
      <vt:lpstr>PROBLEM STATEMENT</vt:lpstr>
      <vt:lpstr>OBJECTIVES</vt:lpstr>
      <vt:lpstr>CONCEPT USED</vt:lpstr>
      <vt:lpstr>SYSTEM FLOW: FLOWCHART</vt:lpstr>
      <vt:lpstr>PowerPoint Presentation</vt:lpstr>
      <vt:lpstr>USE CASE DIAGRAM</vt:lpstr>
      <vt:lpstr>PowerPoint Presentation</vt:lpstr>
      <vt:lpstr>WATERFALL MODEL</vt:lpstr>
      <vt:lpstr>DEMONSTRATION</vt:lpstr>
      <vt:lpstr>FUTURE ASPECT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 MANAGEMENT SYSTEM</dc:title>
  <dc:creator>Rohan Mishra</dc:creator>
  <cp:lastModifiedBy>MANISH DHUNGANA</cp:lastModifiedBy>
  <cp:revision>8</cp:revision>
  <dcterms:created xsi:type="dcterms:W3CDTF">2022-08-20T06:53:23Z</dcterms:created>
  <dcterms:modified xsi:type="dcterms:W3CDTF">2022-08-21T00:46:00Z</dcterms:modified>
</cp:coreProperties>
</file>