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7" r:id="rId5"/>
    <p:sldId id="281" r:id="rId6"/>
    <p:sldId id="282" r:id="rId7"/>
    <p:sldId id="283" r:id="rId8"/>
    <p:sldId id="286" r:id="rId9"/>
    <p:sldId id="285" r:id="rId10"/>
    <p:sldId id="287" r:id="rId11"/>
    <p:sldId id="288" r:id="rId12"/>
    <p:sldId id="291"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uchuri, Jaswanth" initials="PJ" lastIdx="1" clrIdx="0">
    <p:extLst/>
  </p:cmAuthor>
  <p:cmAuthor id="2" name="Chugh, Manish" initials="CM" lastIdx="1" clrIdx="1">
    <p:extLst>
      <p:ext uri="{19B8F6BF-5375-455C-9EA6-DF929625EA0E}">
        <p15:presenceInfo xmlns:p15="http://schemas.microsoft.com/office/powerpoint/2012/main" userId="S-1-5-21-2076597496-1563261944-1256410061-2116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80441" autoAdjust="0"/>
  </p:normalViewPr>
  <p:slideViewPr>
    <p:cSldViewPr>
      <p:cViewPr varScale="1">
        <p:scale>
          <a:sx n="73" d="100"/>
          <a:sy n="73" d="100"/>
        </p:scale>
        <p:origin x="1470" y="66"/>
      </p:cViewPr>
      <p:guideLst>
        <p:guide orient="horz" pos="2160"/>
        <p:guide pos="2880"/>
      </p:guideLst>
    </p:cSldViewPr>
  </p:slideViewPr>
  <p:outlineViewPr>
    <p:cViewPr>
      <p:scale>
        <a:sx n="33" d="100"/>
        <a:sy n="33" d="100"/>
      </p:scale>
      <p:origin x="10" y="82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026D5-5A7F-4FF3-987C-C6D3B54B6256}" type="datetimeFigureOut">
              <a:rPr lang="en-US" smtClean="0"/>
              <a:t>6/28/2019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F60809-5F63-47DA-9160-B75DABA232F8}" type="slidenum">
              <a:rPr lang="en-US" smtClean="0"/>
              <a:t>‹#›</a:t>
            </a:fld>
            <a:endParaRPr lang="en-US"/>
          </a:p>
        </p:txBody>
      </p:sp>
    </p:spTree>
    <p:extLst>
      <p:ext uri="{BB962C8B-B14F-4D97-AF65-F5344CB8AC3E}">
        <p14:creationId xmlns:p14="http://schemas.microsoft.com/office/powerpoint/2010/main" val="26715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F60809-5F63-47DA-9160-B75DABA232F8}" type="slidenum">
              <a:rPr lang="en-US" smtClean="0"/>
              <a:t>1</a:t>
            </a:fld>
            <a:endParaRPr lang="en-US"/>
          </a:p>
        </p:txBody>
      </p:sp>
    </p:spTree>
    <p:extLst>
      <p:ext uri="{BB962C8B-B14F-4D97-AF65-F5344CB8AC3E}">
        <p14:creationId xmlns:p14="http://schemas.microsoft.com/office/powerpoint/2010/main" val="132863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2</a:t>
            </a:fld>
            <a:endParaRPr lang="en-US"/>
          </a:p>
        </p:txBody>
      </p:sp>
    </p:spTree>
    <p:extLst>
      <p:ext uri="{BB962C8B-B14F-4D97-AF65-F5344CB8AC3E}">
        <p14:creationId xmlns:p14="http://schemas.microsoft.com/office/powerpoint/2010/main" val="210011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3</a:t>
            </a:fld>
            <a:endParaRPr lang="en-US"/>
          </a:p>
        </p:txBody>
      </p:sp>
    </p:spTree>
    <p:extLst>
      <p:ext uri="{BB962C8B-B14F-4D97-AF65-F5344CB8AC3E}">
        <p14:creationId xmlns:p14="http://schemas.microsoft.com/office/powerpoint/2010/main" val="240976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4</a:t>
            </a:fld>
            <a:endParaRPr lang="en-US"/>
          </a:p>
        </p:txBody>
      </p:sp>
    </p:spTree>
    <p:extLst>
      <p:ext uri="{BB962C8B-B14F-4D97-AF65-F5344CB8AC3E}">
        <p14:creationId xmlns:p14="http://schemas.microsoft.com/office/powerpoint/2010/main" val="143164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5</a:t>
            </a:fld>
            <a:endParaRPr lang="en-US"/>
          </a:p>
        </p:txBody>
      </p:sp>
    </p:spTree>
    <p:extLst>
      <p:ext uri="{BB962C8B-B14F-4D97-AF65-F5344CB8AC3E}">
        <p14:creationId xmlns:p14="http://schemas.microsoft.com/office/powerpoint/2010/main" val="220626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6</a:t>
            </a:fld>
            <a:endParaRPr lang="en-US"/>
          </a:p>
        </p:txBody>
      </p:sp>
    </p:spTree>
    <p:extLst>
      <p:ext uri="{BB962C8B-B14F-4D97-AF65-F5344CB8AC3E}">
        <p14:creationId xmlns:p14="http://schemas.microsoft.com/office/powerpoint/2010/main" val="90144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7</a:t>
            </a:fld>
            <a:endParaRPr lang="en-US"/>
          </a:p>
        </p:txBody>
      </p:sp>
    </p:spTree>
    <p:extLst>
      <p:ext uri="{BB962C8B-B14F-4D97-AF65-F5344CB8AC3E}">
        <p14:creationId xmlns:p14="http://schemas.microsoft.com/office/powerpoint/2010/main" val="115128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8</a:t>
            </a:fld>
            <a:endParaRPr lang="en-US"/>
          </a:p>
        </p:txBody>
      </p:sp>
    </p:spTree>
    <p:extLst>
      <p:ext uri="{BB962C8B-B14F-4D97-AF65-F5344CB8AC3E}">
        <p14:creationId xmlns:p14="http://schemas.microsoft.com/office/powerpoint/2010/main" val="185187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8F60809-5F63-47DA-9160-B75DABA232F8}" type="slidenum">
              <a:rPr lang="en-US" smtClean="0"/>
              <a:t>10</a:t>
            </a:fld>
            <a:endParaRPr lang="en-US"/>
          </a:p>
        </p:txBody>
      </p:sp>
    </p:spTree>
    <p:extLst>
      <p:ext uri="{BB962C8B-B14F-4D97-AF65-F5344CB8AC3E}">
        <p14:creationId xmlns:p14="http://schemas.microsoft.com/office/powerpoint/2010/main" val="3643838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pic>
        <p:nvPicPr>
          <p:cNvPr id="8" name="Picture 7" descr="PPT_NewBrand_SlideArt_C1_Cover.jpg"/>
          <p:cNvPicPr>
            <a:picLocks noChangeAspect="1"/>
          </p:cNvPicPr>
          <p:nvPr/>
        </p:nvPicPr>
        <p:blipFill>
          <a:blip r:embed="rId2"/>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1233714" y="1947735"/>
            <a:ext cx="6286501" cy="1545672"/>
          </a:xfrm>
          <a:prstGeom prst="rect">
            <a:avLst/>
          </a:prstGeom>
        </p:spPr>
        <p:txBody>
          <a:bodyPr lIns="0" tIns="0" rIns="0" bIns="0" anchor="b">
            <a:normAutofit/>
          </a:bodyPr>
          <a:lstStyle>
            <a:lvl1pPr algn="l">
              <a:defRPr sz="3600" b="0" cap="none">
                <a:solidFill>
                  <a:schemeClr val="tx2"/>
                </a:solidFill>
                <a:latin typeface="+mn-lt"/>
              </a:defRPr>
            </a:lvl1pPr>
          </a:lstStyle>
          <a:p>
            <a:r>
              <a:rPr lang="en-US" dirty="0" smtClean="0"/>
              <a:t>Click to edit Cover Title</a:t>
            </a:r>
            <a:endParaRPr lang="en-US" dirty="0"/>
          </a:p>
        </p:txBody>
      </p:sp>
      <p:sp>
        <p:nvSpPr>
          <p:cNvPr id="7" name="Subtitle 2"/>
          <p:cNvSpPr>
            <a:spLocks noGrp="1"/>
          </p:cNvSpPr>
          <p:nvPr>
            <p:ph type="subTitle" idx="1" hasCustomPrompt="1"/>
          </p:nvPr>
        </p:nvSpPr>
        <p:spPr>
          <a:xfrm>
            <a:off x="1233714" y="3550658"/>
            <a:ext cx="6286501" cy="457200"/>
          </a:xfrm>
          <a:prstGeom prst="rect">
            <a:avLst/>
          </a:prstGeom>
        </p:spPr>
        <p:txBody>
          <a:bodyPr lIns="0" tIns="91440" rIns="0" bIns="0" anchor="t">
            <a:noAutofit/>
          </a:bodyPr>
          <a:lstStyle>
            <a:lvl1pPr marL="0" indent="0" algn="l">
              <a:spcBef>
                <a:spcPts val="0"/>
              </a:spcBef>
              <a:buNone/>
              <a:defRPr sz="1800" b="0" cap="none">
                <a:solidFill>
                  <a:schemeClr val="accent3"/>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terior - Two Text Boxes">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258763" y="2333643"/>
            <a:ext cx="4114800" cy="594360"/>
          </a:xfrm>
          <a:prstGeom prst="rect">
            <a:avLst/>
          </a:prstGeom>
        </p:spPr>
        <p:txBody>
          <a:bodyPr vert="horz" lIns="0" tIns="0" rIns="0" bIns="0" anchor="b">
            <a:normAutofit/>
          </a:bodyPr>
          <a:lstStyle>
            <a:lvl1pPr>
              <a:spcBef>
                <a:spcPts val="0"/>
              </a:spcBef>
              <a:spcAft>
                <a:spcPts val="0"/>
              </a:spcAft>
              <a:defRPr sz="1400" b="0" cap="none">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Header</a:t>
            </a:r>
          </a:p>
        </p:txBody>
      </p:sp>
      <p:cxnSp>
        <p:nvCxnSpPr>
          <p:cNvPr id="4" name="Straight Connector 3"/>
          <p:cNvCxnSpPr/>
          <p:nvPr/>
        </p:nvCxnSpPr>
        <p:spPr>
          <a:xfrm>
            <a:off x="258763" y="3047786"/>
            <a:ext cx="4114800"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p:ph type="body" sz="quarter" idx="14" hasCustomPrompt="1"/>
          </p:nvPr>
        </p:nvSpPr>
        <p:spPr>
          <a:xfrm>
            <a:off x="258763" y="3103743"/>
            <a:ext cx="4114800" cy="3474720"/>
          </a:xfrm>
          <a:prstGeom prst="rect">
            <a:avLst/>
          </a:prstGeom>
        </p:spPr>
        <p:txBody>
          <a:bodyPr vert="horz" lIns="91440" tIns="91440" rIns="0" bIns="0" anchor="t">
            <a:normAutofit/>
          </a:bodyPr>
          <a:lstStyle>
            <a:lvl1pPr marL="182880" indent="-182880">
              <a:spcBef>
                <a:spcPts val="0"/>
              </a:spcBef>
              <a:spcAft>
                <a:spcPts val="600"/>
              </a:spcAft>
              <a:buClr>
                <a:schemeClr val="accent3"/>
              </a:buClr>
              <a:buSzPct val="100000"/>
              <a:buFont typeface="Wingdings" charset="2"/>
              <a:buChar char="§"/>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Bullets</a:t>
            </a:r>
          </a:p>
        </p:txBody>
      </p:sp>
      <p:pic>
        <p:nvPicPr>
          <p:cNvPr id="6" name="Picture 5"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7"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8"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
        <p:nvSpPr>
          <p:cNvPr id="9" name="Text Placeholder 9"/>
          <p:cNvSpPr>
            <a:spLocks noGrp="1"/>
          </p:cNvSpPr>
          <p:nvPr>
            <p:ph type="body" sz="quarter" idx="17" hasCustomPrompt="1"/>
          </p:nvPr>
        </p:nvSpPr>
        <p:spPr>
          <a:xfrm>
            <a:off x="258763" y="1322955"/>
            <a:ext cx="8643937" cy="731520"/>
          </a:xfrm>
          <a:prstGeom prst="rect">
            <a:avLst/>
          </a:prstGeom>
        </p:spPr>
        <p:txBody>
          <a:bodyPr vert="horz" lIns="0" tIns="0" rIns="0" bIns="0">
            <a:noAutofit/>
          </a:bodyPr>
          <a:lstStyle>
            <a:lvl1pPr>
              <a:spcBef>
                <a:spcPts val="0"/>
              </a:spcBef>
              <a:spcAft>
                <a:spcPts val="600"/>
              </a:spcAft>
              <a:defRPr sz="1400" b="0" cap="none">
                <a:solidFill>
                  <a:schemeClr val="tx2"/>
                </a:solidFill>
                <a:latin typeface="+mn-lt"/>
              </a:defRPr>
            </a:lvl1pPr>
            <a:lvl2pPr marL="365760" indent="-182880">
              <a:spcBef>
                <a:spcPts val="0"/>
              </a:spcBef>
              <a:spcAft>
                <a:spcPts val="600"/>
              </a:spcAft>
              <a:buClr>
                <a:schemeClr val="accent3"/>
              </a:buClr>
              <a:buFont typeface="Wingdings" charset="2"/>
              <a:buChar char="§"/>
              <a:defRPr sz="1200" b="0" cap="none">
                <a:solidFill>
                  <a:schemeClr val="tx2"/>
                </a:solidFill>
              </a:defRPr>
            </a:lvl2pPr>
            <a:lvl3pPr marL="548640" indent="-182880">
              <a:spcBef>
                <a:spcPts val="0"/>
              </a:spcBef>
              <a:spcAft>
                <a:spcPts val="600"/>
              </a:spcAft>
              <a:buClr>
                <a:schemeClr val="accent3"/>
              </a:buClr>
              <a:buFont typeface="Wingdings" charset="2"/>
              <a:buChar char="§"/>
              <a:defRPr sz="1000" b="0" cap="none">
                <a:solidFill>
                  <a:schemeClr val="tx2"/>
                </a:solidFill>
              </a:defRPr>
            </a:lvl3pPr>
            <a:lvl4pPr>
              <a:spcBef>
                <a:spcPts val="0"/>
              </a:spcBef>
              <a:spcAft>
                <a:spcPts val="300"/>
              </a:spcAft>
              <a:defRPr sz="1400" b="0" cap="none">
                <a:solidFill>
                  <a:schemeClr val="tx2"/>
                </a:solidFill>
              </a:defRPr>
            </a:lvl4pPr>
            <a:lvl5pPr>
              <a:spcBef>
                <a:spcPts val="0"/>
              </a:spcBef>
              <a:spcAft>
                <a:spcPts val="300"/>
              </a:spcAft>
              <a:defRPr sz="1400" b="0" cap="none">
                <a:solidFill>
                  <a:schemeClr val="tx2"/>
                </a:solidFill>
              </a:defRPr>
            </a:lvl5pPr>
          </a:lstStyle>
          <a:p>
            <a:pPr lvl="0"/>
            <a:r>
              <a:rPr lang="en-US" dirty="0" smtClean="0"/>
              <a:t>Click to edit Introduction</a:t>
            </a:r>
            <a:endParaRPr lang="en-US" dirty="0"/>
          </a:p>
        </p:txBody>
      </p:sp>
      <p:sp>
        <p:nvSpPr>
          <p:cNvPr id="10" name="Text Placeholder 6"/>
          <p:cNvSpPr>
            <a:spLocks noGrp="1"/>
          </p:cNvSpPr>
          <p:nvPr>
            <p:ph type="body" sz="quarter" idx="18" hasCustomPrompt="1"/>
          </p:nvPr>
        </p:nvSpPr>
        <p:spPr>
          <a:xfrm>
            <a:off x="4787900" y="2333643"/>
            <a:ext cx="4114800" cy="594360"/>
          </a:xfrm>
          <a:prstGeom prst="rect">
            <a:avLst/>
          </a:prstGeom>
        </p:spPr>
        <p:txBody>
          <a:bodyPr vert="horz" lIns="0" tIns="0" rIns="0" bIns="0" anchor="b">
            <a:normAutofit/>
          </a:bodyPr>
          <a:lstStyle>
            <a:lvl1pPr>
              <a:spcBef>
                <a:spcPts val="0"/>
              </a:spcBef>
              <a:spcAft>
                <a:spcPts val="0"/>
              </a:spcAft>
              <a:defRPr sz="1400" b="0" cap="none">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Header</a:t>
            </a:r>
          </a:p>
        </p:txBody>
      </p:sp>
      <p:cxnSp>
        <p:nvCxnSpPr>
          <p:cNvPr id="11" name="Straight Connector 10"/>
          <p:cNvCxnSpPr/>
          <p:nvPr/>
        </p:nvCxnSpPr>
        <p:spPr>
          <a:xfrm>
            <a:off x="4787900" y="3047786"/>
            <a:ext cx="4114800"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9" hasCustomPrompt="1"/>
          </p:nvPr>
        </p:nvSpPr>
        <p:spPr>
          <a:xfrm>
            <a:off x="4787900" y="3103743"/>
            <a:ext cx="4114800" cy="3474720"/>
          </a:xfrm>
          <a:prstGeom prst="rect">
            <a:avLst/>
          </a:prstGeom>
        </p:spPr>
        <p:txBody>
          <a:bodyPr vert="horz" lIns="91440" tIns="91440" rIns="0" bIns="0" anchor="t">
            <a:normAutofit/>
          </a:bodyPr>
          <a:lstStyle>
            <a:lvl1pPr marL="182880" indent="-182880">
              <a:spcBef>
                <a:spcPts val="0"/>
              </a:spcBef>
              <a:spcAft>
                <a:spcPts val="600"/>
              </a:spcAft>
              <a:buClr>
                <a:schemeClr val="accent3"/>
              </a:buClr>
              <a:buSzPct val="100000"/>
              <a:buFont typeface="Wingdings" charset="2"/>
              <a:buChar char="§"/>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Bullets</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terior - Three Text Boxe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58763" y="2333643"/>
            <a:ext cx="2743200" cy="594360"/>
          </a:xfrm>
          <a:prstGeom prst="rect">
            <a:avLst/>
          </a:prstGeom>
        </p:spPr>
        <p:txBody>
          <a:bodyPr vert="horz" lIns="0" tIns="0" rIns="0" bIns="0" anchor="b">
            <a:normAutofit/>
          </a:bodyPr>
          <a:lstStyle>
            <a:lvl1pPr>
              <a:spcBef>
                <a:spcPts val="0"/>
              </a:spcBef>
              <a:spcAft>
                <a:spcPts val="0"/>
              </a:spcAft>
              <a:defRPr sz="1400" b="0" cap="none">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Header</a:t>
            </a:r>
          </a:p>
        </p:txBody>
      </p:sp>
      <p:cxnSp>
        <p:nvCxnSpPr>
          <p:cNvPr id="13" name="Straight Connector 12"/>
          <p:cNvCxnSpPr/>
          <p:nvPr/>
        </p:nvCxnSpPr>
        <p:spPr>
          <a:xfrm>
            <a:off x="258763" y="3047786"/>
            <a:ext cx="2743200"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6"/>
          <p:cNvSpPr>
            <a:spLocks noGrp="1"/>
          </p:cNvSpPr>
          <p:nvPr>
            <p:ph type="body" sz="quarter" idx="14" hasCustomPrompt="1"/>
          </p:nvPr>
        </p:nvSpPr>
        <p:spPr>
          <a:xfrm>
            <a:off x="258763" y="3103743"/>
            <a:ext cx="2743200" cy="3474720"/>
          </a:xfrm>
          <a:prstGeom prst="rect">
            <a:avLst/>
          </a:prstGeom>
        </p:spPr>
        <p:txBody>
          <a:bodyPr vert="horz" lIns="91440" tIns="91440" rIns="0" bIns="0" anchor="t">
            <a:normAutofit/>
          </a:bodyPr>
          <a:lstStyle>
            <a:lvl1pPr marL="182880" indent="-182880">
              <a:spcBef>
                <a:spcPts val="0"/>
              </a:spcBef>
              <a:spcAft>
                <a:spcPts val="600"/>
              </a:spcAft>
              <a:buClr>
                <a:schemeClr val="accent3"/>
              </a:buClr>
              <a:buSzPct val="100000"/>
              <a:buFont typeface="Wingdings" charset="2"/>
              <a:buChar char="§"/>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Bullets</a:t>
            </a:r>
          </a:p>
        </p:txBody>
      </p:sp>
      <p:pic>
        <p:nvPicPr>
          <p:cNvPr id="20" name="Picture 19"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22"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23"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
        <p:nvSpPr>
          <p:cNvPr id="24" name="Text Placeholder 9"/>
          <p:cNvSpPr>
            <a:spLocks noGrp="1"/>
          </p:cNvSpPr>
          <p:nvPr>
            <p:ph type="body" sz="quarter" idx="17" hasCustomPrompt="1"/>
          </p:nvPr>
        </p:nvSpPr>
        <p:spPr>
          <a:xfrm>
            <a:off x="258763" y="1322955"/>
            <a:ext cx="8643937" cy="731520"/>
          </a:xfrm>
          <a:prstGeom prst="rect">
            <a:avLst/>
          </a:prstGeom>
        </p:spPr>
        <p:txBody>
          <a:bodyPr vert="horz" lIns="0" tIns="0" rIns="0" bIns="0">
            <a:noAutofit/>
          </a:bodyPr>
          <a:lstStyle>
            <a:lvl1pPr>
              <a:spcBef>
                <a:spcPts val="0"/>
              </a:spcBef>
              <a:spcAft>
                <a:spcPts val="600"/>
              </a:spcAft>
              <a:defRPr sz="1400" b="0" cap="none">
                <a:solidFill>
                  <a:schemeClr val="tx2"/>
                </a:solidFill>
                <a:latin typeface="+mn-lt"/>
              </a:defRPr>
            </a:lvl1pPr>
            <a:lvl2pPr marL="365760" indent="-182880">
              <a:spcBef>
                <a:spcPts val="0"/>
              </a:spcBef>
              <a:spcAft>
                <a:spcPts val="600"/>
              </a:spcAft>
              <a:buClr>
                <a:schemeClr val="accent3"/>
              </a:buClr>
              <a:buFont typeface="Wingdings" charset="2"/>
              <a:buChar char="§"/>
              <a:defRPr sz="1200" b="0" cap="none">
                <a:solidFill>
                  <a:schemeClr val="tx2"/>
                </a:solidFill>
              </a:defRPr>
            </a:lvl2pPr>
            <a:lvl3pPr marL="548640" indent="-182880">
              <a:spcBef>
                <a:spcPts val="0"/>
              </a:spcBef>
              <a:spcAft>
                <a:spcPts val="600"/>
              </a:spcAft>
              <a:buClr>
                <a:schemeClr val="accent3"/>
              </a:buClr>
              <a:buFont typeface="Wingdings" charset="2"/>
              <a:buChar char="§"/>
              <a:defRPr sz="1000" b="0" cap="none">
                <a:solidFill>
                  <a:schemeClr val="tx2"/>
                </a:solidFill>
              </a:defRPr>
            </a:lvl3pPr>
            <a:lvl4pPr>
              <a:spcBef>
                <a:spcPts val="0"/>
              </a:spcBef>
              <a:spcAft>
                <a:spcPts val="300"/>
              </a:spcAft>
              <a:defRPr sz="1400" b="0" cap="none">
                <a:solidFill>
                  <a:schemeClr val="tx2"/>
                </a:solidFill>
              </a:defRPr>
            </a:lvl4pPr>
            <a:lvl5pPr>
              <a:spcBef>
                <a:spcPts val="0"/>
              </a:spcBef>
              <a:spcAft>
                <a:spcPts val="300"/>
              </a:spcAft>
              <a:defRPr sz="1400" b="0" cap="none">
                <a:solidFill>
                  <a:schemeClr val="tx2"/>
                </a:solidFill>
              </a:defRPr>
            </a:lvl5pPr>
          </a:lstStyle>
          <a:p>
            <a:pPr lvl="0"/>
            <a:r>
              <a:rPr lang="en-US" dirty="0" smtClean="0"/>
              <a:t>Click to edit Introduction</a:t>
            </a:r>
            <a:endParaRPr lang="en-US" dirty="0"/>
          </a:p>
        </p:txBody>
      </p:sp>
      <p:sp>
        <p:nvSpPr>
          <p:cNvPr id="18" name="Text Placeholder 6"/>
          <p:cNvSpPr>
            <a:spLocks noGrp="1"/>
          </p:cNvSpPr>
          <p:nvPr>
            <p:ph type="body" sz="quarter" idx="18" hasCustomPrompt="1"/>
          </p:nvPr>
        </p:nvSpPr>
        <p:spPr>
          <a:xfrm>
            <a:off x="3199820" y="2333643"/>
            <a:ext cx="2743200" cy="594360"/>
          </a:xfrm>
          <a:prstGeom prst="rect">
            <a:avLst/>
          </a:prstGeom>
        </p:spPr>
        <p:txBody>
          <a:bodyPr vert="horz" lIns="0" tIns="0" rIns="0" bIns="0" anchor="b">
            <a:normAutofit/>
          </a:bodyPr>
          <a:lstStyle>
            <a:lvl1pPr>
              <a:spcBef>
                <a:spcPts val="0"/>
              </a:spcBef>
              <a:spcAft>
                <a:spcPts val="0"/>
              </a:spcAft>
              <a:defRPr sz="1400" b="0" cap="none">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Header</a:t>
            </a:r>
          </a:p>
        </p:txBody>
      </p:sp>
      <p:cxnSp>
        <p:nvCxnSpPr>
          <p:cNvPr id="19" name="Straight Connector 18"/>
          <p:cNvCxnSpPr/>
          <p:nvPr/>
        </p:nvCxnSpPr>
        <p:spPr>
          <a:xfrm>
            <a:off x="3199820" y="3047786"/>
            <a:ext cx="2743200"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9" hasCustomPrompt="1"/>
          </p:nvPr>
        </p:nvSpPr>
        <p:spPr>
          <a:xfrm>
            <a:off x="3199820" y="3103743"/>
            <a:ext cx="2743200" cy="3474720"/>
          </a:xfrm>
          <a:prstGeom prst="rect">
            <a:avLst/>
          </a:prstGeom>
        </p:spPr>
        <p:txBody>
          <a:bodyPr vert="horz" lIns="91440" tIns="91440" rIns="0" bIns="0" anchor="t">
            <a:normAutofit/>
          </a:bodyPr>
          <a:lstStyle>
            <a:lvl1pPr marL="182880" indent="-182880">
              <a:spcBef>
                <a:spcPts val="0"/>
              </a:spcBef>
              <a:spcAft>
                <a:spcPts val="600"/>
              </a:spcAft>
              <a:buClr>
                <a:schemeClr val="accent3"/>
              </a:buClr>
              <a:buSzPct val="100000"/>
              <a:buFont typeface="Wingdings" charset="2"/>
              <a:buChar char="§"/>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Bullets</a:t>
            </a:r>
          </a:p>
        </p:txBody>
      </p:sp>
      <p:sp>
        <p:nvSpPr>
          <p:cNvPr id="25" name="Text Placeholder 6"/>
          <p:cNvSpPr>
            <a:spLocks noGrp="1"/>
          </p:cNvSpPr>
          <p:nvPr>
            <p:ph type="body" sz="quarter" idx="20" hasCustomPrompt="1"/>
          </p:nvPr>
        </p:nvSpPr>
        <p:spPr>
          <a:xfrm>
            <a:off x="6159500" y="2333643"/>
            <a:ext cx="2743200" cy="594360"/>
          </a:xfrm>
          <a:prstGeom prst="rect">
            <a:avLst/>
          </a:prstGeom>
        </p:spPr>
        <p:txBody>
          <a:bodyPr vert="horz" lIns="0" tIns="0" rIns="0" bIns="0" anchor="b">
            <a:normAutofit/>
          </a:bodyPr>
          <a:lstStyle>
            <a:lvl1pPr>
              <a:spcBef>
                <a:spcPts val="0"/>
              </a:spcBef>
              <a:spcAft>
                <a:spcPts val="0"/>
              </a:spcAft>
              <a:defRPr sz="1400" b="0" cap="none">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Header</a:t>
            </a:r>
          </a:p>
        </p:txBody>
      </p:sp>
      <p:cxnSp>
        <p:nvCxnSpPr>
          <p:cNvPr id="26" name="Straight Connector 25"/>
          <p:cNvCxnSpPr/>
          <p:nvPr/>
        </p:nvCxnSpPr>
        <p:spPr>
          <a:xfrm>
            <a:off x="6159500" y="3047786"/>
            <a:ext cx="2743200" cy="1588"/>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p:ph type="body" sz="quarter" idx="21" hasCustomPrompt="1"/>
          </p:nvPr>
        </p:nvSpPr>
        <p:spPr>
          <a:xfrm>
            <a:off x="6159500" y="3103743"/>
            <a:ext cx="2743200" cy="3474720"/>
          </a:xfrm>
          <a:prstGeom prst="rect">
            <a:avLst/>
          </a:prstGeom>
        </p:spPr>
        <p:txBody>
          <a:bodyPr vert="horz" lIns="91440" tIns="91440" rIns="0" bIns="0" anchor="t">
            <a:normAutofit/>
          </a:bodyPr>
          <a:lstStyle>
            <a:lvl1pPr marL="182880" indent="-182880">
              <a:spcBef>
                <a:spcPts val="0"/>
              </a:spcBef>
              <a:spcAft>
                <a:spcPts val="600"/>
              </a:spcAft>
              <a:buClr>
                <a:schemeClr val="accent3"/>
              </a:buClr>
              <a:buSzPct val="100000"/>
              <a:buFont typeface="Wingdings" charset="2"/>
              <a:buChar char="§"/>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Bullets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erior - NO Intro copy">
    <p:spTree>
      <p:nvGrpSpPr>
        <p:cNvPr id="1" name=""/>
        <p:cNvGrpSpPr/>
        <p:nvPr/>
      </p:nvGrpSpPr>
      <p:grpSpPr>
        <a:xfrm>
          <a:off x="0" y="0"/>
          <a:ext cx="0" cy="0"/>
          <a:chOff x="0" y="0"/>
          <a:chExt cx="0" cy="0"/>
        </a:xfrm>
      </p:grpSpPr>
      <p:pic>
        <p:nvPicPr>
          <p:cNvPr id="9" name="Picture 8"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11"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12"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rior – One Contact">
    <p:spTree>
      <p:nvGrpSpPr>
        <p:cNvPr id="1" name=""/>
        <p:cNvGrpSpPr/>
        <p:nvPr/>
      </p:nvGrpSpPr>
      <p:grpSpPr>
        <a:xfrm>
          <a:off x="0" y="0"/>
          <a:ext cx="0" cy="0"/>
          <a:chOff x="0" y="0"/>
          <a:chExt cx="0" cy="0"/>
        </a:xfrm>
      </p:grpSpPr>
      <p:pic>
        <p:nvPicPr>
          <p:cNvPr id="3" name="Picture 2" descr="PPT_NewBrand_SlideArt_C1_Cover.jpg"/>
          <p:cNvPicPr>
            <a:picLocks noChangeAspect="1"/>
          </p:cNvPicPr>
          <p:nvPr/>
        </p:nvPicPr>
        <p:blipFill>
          <a:blip r:embed="rId2"/>
          <a:stretch>
            <a:fillRect/>
          </a:stretch>
        </p:blipFill>
        <p:spPr>
          <a:xfrm>
            <a:off x="0" y="0"/>
            <a:ext cx="9144000" cy="6858000"/>
          </a:xfrm>
          <a:prstGeom prst="rect">
            <a:avLst/>
          </a:prstGeom>
        </p:spPr>
      </p:pic>
      <p:sp>
        <p:nvSpPr>
          <p:cNvPr id="4" name="Rectangle 3"/>
          <p:cNvSpPr/>
          <p:nvPr/>
        </p:nvSpPr>
        <p:spPr>
          <a:xfrm>
            <a:off x="670561" y="609611"/>
            <a:ext cx="274320" cy="13716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6"/>
          <p:cNvSpPr>
            <a:spLocks noGrp="1"/>
          </p:cNvSpPr>
          <p:nvPr>
            <p:ph type="body" sz="quarter" idx="11" hasCustomPrompt="1"/>
          </p:nvPr>
        </p:nvSpPr>
        <p:spPr>
          <a:xfrm>
            <a:off x="944881" y="2610937"/>
            <a:ext cx="3017520" cy="215444"/>
          </a:xfrm>
          <a:prstGeom prst="rect">
            <a:avLst/>
          </a:prstGeom>
        </p:spPr>
        <p:txBody>
          <a:bodyPr vert="horz" wrap="square" lIns="0" tIns="0" rIns="0" bIns="0" anchor="ctr">
            <a:normAutofit/>
          </a:bodyPr>
          <a:lstStyle>
            <a:lvl1pPr>
              <a:spcBef>
                <a:spcPts val="0"/>
              </a:spcBef>
              <a:spcAft>
                <a:spcPts val="0"/>
              </a:spcAft>
              <a:defRPr sz="1400" b="0" cap="none">
                <a:solidFill>
                  <a:schemeClr val="tx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Name</a:t>
            </a:r>
          </a:p>
        </p:txBody>
      </p:sp>
      <p:sp>
        <p:nvSpPr>
          <p:cNvPr id="6" name="Text Placeholder 6"/>
          <p:cNvSpPr>
            <a:spLocks noGrp="1"/>
          </p:cNvSpPr>
          <p:nvPr>
            <p:ph type="body" sz="quarter" idx="14" hasCustomPrompt="1"/>
          </p:nvPr>
        </p:nvSpPr>
        <p:spPr>
          <a:xfrm>
            <a:off x="944881" y="2886105"/>
            <a:ext cx="3017520" cy="184666"/>
          </a:xfrm>
          <a:prstGeom prst="rect">
            <a:avLst/>
          </a:prstGeom>
        </p:spPr>
        <p:txBody>
          <a:bodyPr vert="horz" wrap="square" lIns="0" tIns="0" rIns="0" bIns="0" anchor="ctr">
            <a:normAutofit/>
          </a:bodyPr>
          <a:lstStyle>
            <a:lvl1pPr marL="182880" indent="-182880">
              <a:spcBef>
                <a:spcPts val="0"/>
              </a:spcBef>
              <a:spcAft>
                <a:spcPts val="1200"/>
              </a:spcAft>
              <a:buClr>
                <a:schemeClr val="accent3"/>
              </a:buClr>
              <a:buSzPct val="103000"/>
              <a:buFontTx/>
              <a:buNone/>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Title</a:t>
            </a:r>
          </a:p>
        </p:txBody>
      </p:sp>
      <p:sp>
        <p:nvSpPr>
          <p:cNvPr id="7" name="Text Placeholder 6"/>
          <p:cNvSpPr>
            <a:spLocks noGrp="1"/>
          </p:cNvSpPr>
          <p:nvPr>
            <p:ph type="body" sz="quarter" idx="15" hasCustomPrompt="1"/>
          </p:nvPr>
        </p:nvSpPr>
        <p:spPr>
          <a:xfrm>
            <a:off x="944881" y="3309436"/>
            <a:ext cx="3017520" cy="184666"/>
          </a:xfrm>
          <a:prstGeom prst="rect">
            <a:avLst/>
          </a:prstGeom>
        </p:spPr>
        <p:txBody>
          <a:bodyPr vert="horz" wrap="square" lIns="0" tIns="0" rIns="0" bIns="0" anchor="b">
            <a:normAutofit/>
          </a:bodyPr>
          <a:lstStyle>
            <a:lvl1pPr marL="182880" indent="-182880">
              <a:spcBef>
                <a:spcPts val="0"/>
              </a:spcBef>
              <a:spcAft>
                <a:spcPts val="1200"/>
              </a:spcAft>
              <a:buClr>
                <a:schemeClr val="accent3"/>
              </a:buClr>
              <a:buSzPct val="103000"/>
              <a:buFontTx/>
              <a:buNone/>
              <a:defRPr sz="1200" b="0" cap="none" baseline="0">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Email</a:t>
            </a:r>
          </a:p>
        </p:txBody>
      </p:sp>
      <p:cxnSp>
        <p:nvCxnSpPr>
          <p:cNvPr id="8" name="Straight Connector 7"/>
          <p:cNvCxnSpPr/>
          <p:nvPr/>
        </p:nvCxnSpPr>
        <p:spPr>
          <a:xfrm>
            <a:off x="9448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70561" y="609611"/>
            <a:ext cx="274320" cy="13716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9448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sp>
        <p:nvSpPr>
          <p:cNvPr id="16" name="Text Placeholder 44"/>
          <p:cNvSpPr>
            <a:spLocks noGrp="1"/>
          </p:cNvSpPr>
          <p:nvPr>
            <p:ph type="body" sz="quarter" idx="25" hasCustomPrompt="1"/>
          </p:nvPr>
        </p:nvSpPr>
        <p:spPr>
          <a:xfrm>
            <a:off x="1168399" y="3678253"/>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17" name="Text Placeholder 44"/>
          <p:cNvSpPr>
            <a:spLocks noGrp="1"/>
          </p:cNvSpPr>
          <p:nvPr>
            <p:ph type="body" sz="quarter" idx="26" hasCustomPrompt="1"/>
          </p:nvPr>
        </p:nvSpPr>
        <p:spPr>
          <a:xfrm>
            <a:off x="1168399" y="3913719"/>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18" name="Text Placeholder 44"/>
          <p:cNvSpPr>
            <a:spLocks noGrp="1"/>
          </p:cNvSpPr>
          <p:nvPr>
            <p:ph type="body" sz="quarter" idx="27" hasCustomPrompt="1"/>
          </p:nvPr>
        </p:nvSpPr>
        <p:spPr>
          <a:xfrm>
            <a:off x="1168399" y="4146550"/>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22" name="Text Placeholder 44"/>
          <p:cNvSpPr>
            <a:spLocks noGrp="1"/>
          </p:cNvSpPr>
          <p:nvPr>
            <p:ph type="body" sz="quarter" idx="31" hasCustomPrompt="1"/>
          </p:nvPr>
        </p:nvSpPr>
        <p:spPr>
          <a:xfrm>
            <a:off x="944881" y="3678253"/>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T</a:t>
            </a:r>
            <a:endParaRPr lang="en-US" dirty="0"/>
          </a:p>
        </p:txBody>
      </p:sp>
      <p:sp>
        <p:nvSpPr>
          <p:cNvPr id="23" name="Text Placeholder 44"/>
          <p:cNvSpPr>
            <a:spLocks noGrp="1"/>
          </p:cNvSpPr>
          <p:nvPr>
            <p:ph type="body" sz="quarter" idx="32" hasCustomPrompt="1"/>
          </p:nvPr>
        </p:nvSpPr>
        <p:spPr>
          <a:xfrm>
            <a:off x="944881" y="3913719"/>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M</a:t>
            </a:r>
            <a:endParaRPr lang="en-US" dirty="0"/>
          </a:p>
        </p:txBody>
      </p:sp>
      <p:sp>
        <p:nvSpPr>
          <p:cNvPr id="24" name="Text Placeholder 44"/>
          <p:cNvSpPr>
            <a:spLocks noGrp="1"/>
          </p:cNvSpPr>
          <p:nvPr>
            <p:ph type="body" sz="quarter" idx="33" hasCustomPrompt="1"/>
          </p:nvPr>
        </p:nvSpPr>
        <p:spPr>
          <a:xfrm>
            <a:off x="944881" y="4146550"/>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F</a:t>
            </a:r>
            <a:endParaRPr lang="en-US" dirty="0"/>
          </a:p>
        </p:txBody>
      </p:sp>
      <p:sp>
        <p:nvSpPr>
          <p:cNvPr id="28" name="Title 1"/>
          <p:cNvSpPr>
            <a:spLocks noGrp="1"/>
          </p:cNvSpPr>
          <p:nvPr>
            <p:ph type="ctrTitle" hasCustomPrompt="1"/>
          </p:nvPr>
        </p:nvSpPr>
        <p:spPr>
          <a:xfrm>
            <a:off x="1233714" y="609611"/>
            <a:ext cx="7137170" cy="1371600"/>
          </a:xfrm>
          <a:prstGeom prst="rect">
            <a:avLst/>
          </a:prstGeom>
        </p:spPr>
        <p:txBody>
          <a:bodyPr lIns="0" tIns="0" rIns="0" bIns="0" anchor="ctr">
            <a:normAutofit/>
          </a:bodyPr>
          <a:lstStyle>
            <a:lvl1pPr algn="l">
              <a:defRPr sz="3600" b="0" cap="none">
                <a:solidFill>
                  <a:srgbClr val="021A32"/>
                </a:solidFill>
                <a:latin typeface="+mn-lt"/>
              </a:defRPr>
            </a:lvl1pPr>
          </a:lstStyle>
          <a:p>
            <a:r>
              <a:rPr lang="en-US" dirty="0" smtClean="0"/>
              <a:t>Click to edit Title</a:t>
            </a:r>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nterior – Two Contacts">
    <p:spTree>
      <p:nvGrpSpPr>
        <p:cNvPr id="1" name=""/>
        <p:cNvGrpSpPr/>
        <p:nvPr/>
      </p:nvGrpSpPr>
      <p:grpSpPr>
        <a:xfrm>
          <a:off x="0" y="0"/>
          <a:ext cx="0" cy="0"/>
          <a:chOff x="0" y="0"/>
          <a:chExt cx="0" cy="0"/>
        </a:xfrm>
      </p:grpSpPr>
      <p:pic>
        <p:nvPicPr>
          <p:cNvPr id="3" name="Picture 2" descr="PPT_NewBrand_SlideArt_C1_Cover.jpg"/>
          <p:cNvPicPr>
            <a:picLocks noChangeAspect="1"/>
          </p:cNvPicPr>
          <p:nvPr/>
        </p:nvPicPr>
        <p:blipFill>
          <a:blip r:embed="rId2"/>
          <a:stretch>
            <a:fillRect/>
          </a:stretch>
        </p:blipFill>
        <p:spPr>
          <a:xfrm>
            <a:off x="0" y="0"/>
            <a:ext cx="9144000" cy="6858000"/>
          </a:xfrm>
          <a:prstGeom prst="rect">
            <a:avLst/>
          </a:prstGeom>
        </p:spPr>
      </p:pic>
      <p:sp>
        <p:nvSpPr>
          <p:cNvPr id="7" name="Rectangle 6"/>
          <p:cNvSpPr/>
          <p:nvPr/>
        </p:nvSpPr>
        <p:spPr>
          <a:xfrm>
            <a:off x="670561" y="609611"/>
            <a:ext cx="274320" cy="13716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6"/>
          <p:cNvSpPr>
            <a:spLocks noGrp="1"/>
          </p:cNvSpPr>
          <p:nvPr>
            <p:ph type="body" sz="quarter" idx="11" hasCustomPrompt="1"/>
          </p:nvPr>
        </p:nvSpPr>
        <p:spPr>
          <a:xfrm>
            <a:off x="944881" y="2610937"/>
            <a:ext cx="3017520" cy="215444"/>
          </a:xfrm>
          <a:prstGeom prst="rect">
            <a:avLst/>
          </a:prstGeom>
        </p:spPr>
        <p:txBody>
          <a:bodyPr vert="horz" wrap="square" lIns="0" tIns="0" rIns="0" bIns="0" anchor="ctr">
            <a:normAutofit/>
          </a:bodyPr>
          <a:lstStyle>
            <a:lvl1pPr>
              <a:spcBef>
                <a:spcPts val="0"/>
              </a:spcBef>
              <a:spcAft>
                <a:spcPts val="0"/>
              </a:spcAft>
              <a:defRPr sz="1400" b="0" cap="none">
                <a:solidFill>
                  <a:schemeClr val="tx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Name</a:t>
            </a:r>
          </a:p>
        </p:txBody>
      </p:sp>
      <p:sp>
        <p:nvSpPr>
          <p:cNvPr id="11" name="Text Placeholder 6"/>
          <p:cNvSpPr>
            <a:spLocks noGrp="1"/>
          </p:cNvSpPr>
          <p:nvPr>
            <p:ph type="body" sz="quarter" idx="14" hasCustomPrompt="1"/>
          </p:nvPr>
        </p:nvSpPr>
        <p:spPr>
          <a:xfrm>
            <a:off x="944881" y="2886105"/>
            <a:ext cx="3017520" cy="184666"/>
          </a:xfrm>
          <a:prstGeom prst="rect">
            <a:avLst/>
          </a:prstGeom>
        </p:spPr>
        <p:txBody>
          <a:bodyPr vert="horz" wrap="square" lIns="0" tIns="0" rIns="0" bIns="0" anchor="ctr">
            <a:normAutofit/>
          </a:bodyPr>
          <a:lstStyle>
            <a:lvl1pPr marL="182880" indent="-182880">
              <a:spcBef>
                <a:spcPts val="0"/>
              </a:spcBef>
              <a:spcAft>
                <a:spcPts val="1200"/>
              </a:spcAft>
              <a:buClr>
                <a:schemeClr val="accent3"/>
              </a:buClr>
              <a:buSzPct val="103000"/>
              <a:buFontTx/>
              <a:buNone/>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Title</a:t>
            </a:r>
          </a:p>
        </p:txBody>
      </p:sp>
      <p:sp>
        <p:nvSpPr>
          <p:cNvPr id="25" name="Text Placeholder 6"/>
          <p:cNvSpPr>
            <a:spLocks noGrp="1"/>
          </p:cNvSpPr>
          <p:nvPr>
            <p:ph type="body" sz="quarter" idx="15" hasCustomPrompt="1"/>
          </p:nvPr>
        </p:nvSpPr>
        <p:spPr>
          <a:xfrm>
            <a:off x="944881" y="3309436"/>
            <a:ext cx="3017520" cy="184666"/>
          </a:xfrm>
          <a:prstGeom prst="rect">
            <a:avLst/>
          </a:prstGeom>
        </p:spPr>
        <p:txBody>
          <a:bodyPr vert="horz" wrap="square" lIns="0" tIns="0" rIns="0" bIns="0" anchor="b">
            <a:normAutofit/>
          </a:bodyPr>
          <a:lstStyle>
            <a:lvl1pPr marL="182880" indent="-182880">
              <a:spcBef>
                <a:spcPts val="0"/>
              </a:spcBef>
              <a:spcAft>
                <a:spcPts val="1200"/>
              </a:spcAft>
              <a:buClr>
                <a:schemeClr val="accent3"/>
              </a:buClr>
              <a:buSzPct val="103000"/>
              <a:buFontTx/>
              <a:buNone/>
              <a:defRPr sz="1200" b="0" cap="none" baseline="0">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Email</a:t>
            </a:r>
          </a:p>
        </p:txBody>
      </p:sp>
      <p:cxnSp>
        <p:nvCxnSpPr>
          <p:cNvPr id="36" name="Straight Connector 35"/>
          <p:cNvCxnSpPr/>
          <p:nvPr/>
        </p:nvCxnSpPr>
        <p:spPr>
          <a:xfrm>
            <a:off x="9448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sp>
        <p:nvSpPr>
          <p:cNvPr id="48" name="Text Placeholder 6"/>
          <p:cNvSpPr>
            <a:spLocks noGrp="1"/>
          </p:cNvSpPr>
          <p:nvPr>
            <p:ph type="body" sz="quarter" idx="19" hasCustomPrompt="1"/>
          </p:nvPr>
        </p:nvSpPr>
        <p:spPr>
          <a:xfrm>
            <a:off x="4805681" y="2610937"/>
            <a:ext cx="3017520" cy="215444"/>
          </a:xfrm>
          <a:prstGeom prst="rect">
            <a:avLst/>
          </a:prstGeom>
        </p:spPr>
        <p:txBody>
          <a:bodyPr vert="horz" wrap="square" lIns="0" tIns="0" rIns="0" bIns="0" anchor="ctr">
            <a:normAutofit/>
          </a:bodyPr>
          <a:lstStyle>
            <a:lvl1pPr>
              <a:spcBef>
                <a:spcPts val="0"/>
              </a:spcBef>
              <a:spcAft>
                <a:spcPts val="0"/>
              </a:spcAft>
              <a:defRPr sz="1400" b="0" cap="none">
                <a:solidFill>
                  <a:schemeClr val="tx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Name</a:t>
            </a:r>
          </a:p>
        </p:txBody>
      </p:sp>
      <p:sp>
        <p:nvSpPr>
          <p:cNvPr id="49" name="Text Placeholder 6"/>
          <p:cNvSpPr>
            <a:spLocks noGrp="1"/>
          </p:cNvSpPr>
          <p:nvPr>
            <p:ph type="body" sz="quarter" idx="20" hasCustomPrompt="1"/>
          </p:nvPr>
        </p:nvSpPr>
        <p:spPr>
          <a:xfrm>
            <a:off x="4805681" y="2886105"/>
            <a:ext cx="3017520" cy="184666"/>
          </a:xfrm>
          <a:prstGeom prst="rect">
            <a:avLst/>
          </a:prstGeom>
        </p:spPr>
        <p:txBody>
          <a:bodyPr vert="horz" wrap="square" lIns="0" tIns="0" rIns="0" bIns="0" anchor="ctr">
            <a:normAutofit/>
          </a:bodyPr>
          <a:lstStyle>
            <a:lvl1pPr marL="182880" indent="-182880">
              <a:spcBef>
                <a:spcPts val="0"/>
              </a:spcBef>
              <a:spcAft>
                <a:spcPts val="1200"/>
              </a:spcAft>
              <a:buClr>
                <a:schemeClr val="accent3"/>
              </a:buClr>
              <a:buSzPct val="103000"/>
              <a:buFontTx/>
              <a:buNone/>
              <a:defRPr sz="1200" b="0" cap="none" baseline="0">
                <a:solidFill>
                  <a:schemeClr val="accent3"/>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Title</a:t>
            </a:r>
          </a:p>
        </p:txBody>
      </p:sp>
      <p:sp>
        <p:nvSpPr>
          <p:cNvPr id="50" name="Text Placeholder 6"/>
          <p:cNvSpPr>
            <a:spLocks noGrp="1"/>
          </p:cNvSpPr>
          <p:nvPr>
            <p:ph type="body" sz="quarter" idx="21" hasCustomPrompt="1"/>
          </p:nvPr>
        </p:nvSpPr>
        <p:spPr>
          <a:xfrm>
            <a:off x="4805681" y="3309436"/>
            <a:ext cx="3017520" cy="184666"/>
          </a:xfrm>
          <a:prstGeom prst="rect">
            <a:avLst/>
          </a:prstGeom>
        </p:spPr>
        <p:txBody>
          <a:bodyPr vert="horz" wrap="square" lIns="0" tIns="0" rIns="0" bIns="0" anchor="b">
            <a:normAutofit/>
          </a:bodyPr>
          <a:lstStyle>
            <a:lvl1pPr marL="182880" indent="-182880">
              <a:spcBef>
                <a:spcPts val="0"/>
              </a:spcBef>
              <a:spcAft>
                <a:spcPts val="1200"/>
              </a:spcAft>
              <a:buClr>
                <a:schemeClr val="accent3"/>
              </a:buClr>
              <a:buSzPct val="103000"/>
              <a:buFontTx/>
              <a:buNone/>
              <a:defRPr sz="1200" b="0" cap="none" baseline="0">
                <a:solidFill>
                  <a:schemeClr val="accent2"/>
                </a:solidFill>
                <a:latin typeface="+mn-lt"/>
              </a:defRPr>
            </a:lvl1pPr>
            <a:lvl2pPr marL="182880" indent="-182880">
              <a:spcBef>
                <a:spcPts val="0"/>
              </a:spcBef>
              <a:spcAft>
                <a:spcPts val="600"/>
              </a:spcAft>
              <a:buClr>
                <a:schemeClr val="accent3"/>
              </a:buClr>
              <a:buFont typeface="Wingdings" charset="2"/>
              <a:buChar char="§"/>
              <a:defRPr sz="1200" b="0" cap="none">
                <a:solidFill>
                  <a:schemeClr val="accent3"/>
                </a:solidFill>
              </a:defRPr>
            </a:lvl2pPr>
            <a:lvl3pPr marL="365760" indent="-182880">
              <a:spcBef>
                <a:spcPts val="0"/>
              </a:spcBef>
              <a:spcAft>
                <a:spcPts val="600"/>
              </a:spcAft>
              <a:buClr>
                <a:schemeClr val="accent3"/>
              </a:buClr>
              <a:buFont typeface="Wingdings" charset="2"/>
              <a:buChar char="§"/>
              <a:defRPr sz="1200" b="0" cap="none">
                <a:solidFill>
                  <a:schemeClr val="accent3"/>
                </a:solidFill>
              </a:defRPr>
            </a:lvl3pPr>
          </a:lstStyle>
          <a:p>
            <a:pPr lvl="0"/>
            <a:r>
              <a:rPr lang="en-US" dirty="0" smtClean="0"/>
              <a:t>Click to edit Email</a:t>
            </a:r>
          </a:p>
        </p:txBody>
      </p:sp>
      <p:cxnSp>
        <p:nvCxnSpPr>
          <p:cNvPr id="57" name="Straight Connector 56"/>
          <p:cNvCxnSpPr/>
          <p:nvPr/>
        </p:nvCxnSpPr>
        <p:spPr>
          <a:xfrm>
            <a:off x="48056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70561" y="609611"/>
            <a:ext cx="274320" cy="13716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9448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05681" y="3195136"/>
            <a:ext cx="3017520" cy="1588"/>
          </a:xfrm>
          <a:prstGeom prst="line">
            <a:avLst/>
          </a:prstGeom>
          <a:ln>
            <a:solidFill>
              <a:srgbClr val="DF7D1C"/>
            </a:solidFill>
          </a:ln>
          <a:effectLst/>
        </p:spPr>
        <p:style>
          <a:lnRef idx="2">
            <a:schemeClr val="accent1"/>
          </a:lnRef>
          <a:fillRef idx="0">
            <a:schemeClr val="accent1"/>
          </a:fillRef>
          <a:effectRef idx="1">
            <a:schemeClr val="accent1"/>
          </a:effectRef>
          <a:fontRef idx="minor">
            <a:schemeClr val="tx1"/>
          </a:fontRef>
        </p:style>
      </p:cxnSp>
      <p:sp>
        <p:nvSpPr>
          <p:cNvPr id="45" name="Text Placeholder 44"/>
          <p:cNvSpPr>
            <a:spLocks noGrp="1"/>
          </p:cNvSpPr>
          <p:nvPr>
            <p:ph type="body" sz="quarter" idx="25" hasCustomPrompt="1"/>
          </p:nvPr>
        </p:nvSpPr>
        <p:spPr>
          <a:xfrm>
            <a:off x="1168399" y="3678253"/>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58" name="Text Placeholder 44"/>
          <p:cNvSpPr>
            <a:spLocks noGrp="1"/>
          </p:cNvSpPr>
          <p:nvPr>
            <p:ph type="body" sz="quarter" idx="26" hasCustomPrompt="1"/>
          </p:nvPr>
        </p:nvSpPr>
        <p:spPr>
          <a:xfrm>
            <a:off x="1168399" y="3913719"/>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59" name="Text Placeholder 44"/>
          <p:cNvSpPr>
            <a:spLocks noGrp="1"/>
          </p:cNvSpPr>
          <p:nvPr>
            <p:ph type="body" sz="quarter" idx="27" hasCustomPrompt="1"/>
          </p:nvPr>
        </p:nvSpPr>
        <p:spPr>
          <a:xfrm>
            <a:off x="1168399" y="4146550"/>
            <a:ext cx="2794001"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60" name="Text Placeholder 44"/>
          <p:cNvSpPr>
            <a:spLocks noGrp="1"/>
          </p:cNvSpPr>
          <p:nvPr>
            <p:ph type="body" sz="quarter" idx="28" hasCustomPrompt="1"/>
          </p:nvPr>
        </p:nvSpPr>
        <p:spPr>
          <a:xfrm>
            <a:off x="5028547" y="3678253"/>
            <a:ext cx="2794654"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61" name="Text Placeholder 44"/>
          <p:cNvSpPr>
            <a:spLocks noGrp="1"/>
          </p:cNvSpPr>
          <p:nvPr>
            <p:ph type="body" sz="quarter" idx="29" hasCustomPrompt="1"/>
          </p:nvPr>
        </p:nvSpPr>
        <p:spPr>
          <a:xfrm>
            <a:off x="5028547" y="3913719"/>
            <a:ext cx="2794654"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62" name="Text Placeholder 44"/>
          <p:cNvSpPr>
            <a:spLocks noGrp="1"/>
          </p:cNvSpPr>
          <p:nvPr>
            <p:ph type="body" sz="quarter" idx="30" hasCustomPrompt="1"/>
          </p:nvPr>
        </p:nvSpPr>
        <p:spPr>
          <a:xfrm>
            <a:off x="5028547" y="4146550"/>
            <a:ext cx="2794654" cy="247650"/>
          </a:xfrm>
          <a:prstGeom prst="rect">
            <a:avLst/>
          </a:prstGeom>
        </p:spPr>
        <p:txBody>
          <a:bodyPr vert="horz" lIns="0" tIns="0" rIns="0" bIns="0" anchor="b">
            <a:normAutofit/>
          </a:bodyPr>
          <a:lstStyle>
            <a:lvl1pPr>
              <a:defRPr sz="1200" b="0" cap="none">
                <a:solidFill>
                  <a:schemeClr val="accent3"/>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000.000.000</a:t>
            </a:r>
            <a:endParaRPr lang="en-US" dirty="0"/>
          </a:p>
        </p:txBody>
      </p:sp>
      <p:sp>
        <p:nvSpPr>
          <p:cNvPr id="28" name="Text Placeholder 44"/>
          <p:cNvSpPr>
            <a:spLocks noGrp="1"/>
          </p:cNvSpPr>
          <p:nvPr>
            <p:ph type="body" sz="quarter" idx="31" hasCustomPrompt="1"/>
          </p:nvPr>
        </p:nvSpPr>
        <p:spPr>
          <a:xfrm>
            <a:off x="944881" y="3678253"/>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T</a:t>
            </a:r>
            <a:endParaRPr lang="en-US" dirty="0"/>
          </a:p>
        </p:txBody>
      </p:sp>
      <p:sp>
        <p:nvSpPr>
          <p:cNvPr id="31" name="Text Placeholder 44"/>
          <p:cNvSpPr>
            <a:spLocks noGrp="1"/>
          </p:cNvSpPr>
          <p:nvPr>
            <p:ph type="body" sz="quarter" idx="32" hasCustomPrompt="1"/>
          </p:nvPr>
        </p:nvSpPr>
        <p:spPr>
          <a:xfrm>
            <a:off x="944881" y="3913719"/>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M</a:t>
            </a:r>
            <a:endParaRPr lang="en-US" dirty="0"/>
          </a:p>
        </p:txBody>
      </p:sp>
      <p:sp>
        <p:nvSpPr>
          <p:cNvPr id="32" name="Text Placeholder 44"/>
          <p:cNvSpPr>
            <a:spLocks noGrp="1"/>
          </p:cNvSpPr>
          <p:nvPr>
            <p:ph type="body" sz="quarter" idx="33" hasCustomPrompt="1"/>
          </p:nvPr>
        </p:nvSpPr>
        <p:spPr>
          <a:xfrm>
            <a:off x="944881" y="4146550"/>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F</a:t>
            </a:r>
            <a:endParaRPr lang="en-US" dirty="0"/>
          </a:p>
        </p:txBody>
      </p:sp>
      <p:sp>
        <p:nvSpPr>
          <p:cNvPr id="33" name="Text Placeholder 44"/>
          <p:cNvSpPr>
            <a:spLocks noGrp="1"/>
          </p:cNvSpPr>
          <p:nvPr>
            <p:ph type="body" sz="quarter" idx="34" hasCustomPrompt="1"/>
          </p:nvPr>
        </p:nvSpPr>
        <p:spPr>
          <a:xfrm>
            <a:off x="4805681" y="3678253"/>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T</a:t>
            </a:r>
            <a:endParaRPr lang="en-US" dirty="0"/>
          </a:p>
        </p:txBody>
      </p:sp>
      <p:sp>
        <p:nvSpPr>
          <p:cNvPr id="34" name="Text Placeholder 44"/>
          <p:cNvSpPr>
            <a:spLocks noGrp="1"/>
          </p:cNvSpPr>
          <p:nvPr>
            <p:ph type="body" sz="quarter" idx="35" hasCustomPrompt="1"/>
          </p:nvPr>
        </p:nvSpPr>
        <p:spPr>
          <a:xfrm>
            <a:off x="4805681" y="3913719"/>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M</a:t>
            </a:r>
            <a:endParaRPr lang="en-US" dirty="0"/>
          </a:p>
        </p:txBody>
      </p:sp>
      <p:sp>
        <p:nvSpPr>
          <p:cNvPr id="39" name="Text Placeholder 44"/>
          <p:cNvSpPr>
            <a:spLocks noGrp="1"/>
          </p:cNvSpPr>
          <p:nvPr>
            <p:ph type="body" sz="quarter" idx="36" hasCustomPrompt="1"/>
          </p:nvPr>
        </p:nvSpPr>
        <p:spPr>
          <a:xfrm>
            <a:off x="4805681" y="4146550"/>
            <a:ext cx="215284" cy="247650"/>
          </a:xfrm>
          <a:prstGeom prst="rect">
            <a:avLst/>
          </a:prstGeom>
        </p:spPr>
        <p:txBody>
          <a:bodyPr vert="horz" lIns="0" tIns="0" rIns="0" bIns="0" anchor="b"/>
          <a:lstStyle>
            <a:lvl1pPr>
              <a:defRPr sz="1200" b="0" cap="none">
                <a:solidFill>
                  <a:schemeClr val="accent2"/>
                </a:solidFill>
                <a:latin typeface="+mn-lt"/>
              </a:defRPr>
            </a:lvl1pPr>
            <a:lvl2pPr>
              <a:defRPr sz="1200" b="0" cap="none">
                <a:solidFill>
                  <a:schemeClr val="accent3"/>
                </a:solidFill>
              </a:defRPr>
            </a:lvl2pPr>
            <a:lvl3pPr>
              <a:defRPr sz="1200" b="0" cap="none">
                <a:solidFill>
                  <a:schemeClr val="accent3"/>
                </a:solidFill>
              </a:defRPr>
            </a:lvl3pPr>
            <a:lvl4pPr>
              <a:defRPr sz="1200" b="0" cap="none">
                <a:solidFill>
                  <a:schemeClr val="accent3"/>
                </a:solidFill>
              </a:defRPr>
            </a:lvl4pPr>
            <a:lvl5pPr>
              <a:defRPr sz="1200" b="0" cap="none">
                <a:solidFill>
                  <a:schemeClr val="accent3"/>
                </a:solidFill>
              </a:defRPr>
            </a:lvl5pPr>
          </a:lstStyle>
          <a:p>
            <a:pPr lvl="0"/>
            <a:r>
              <a:rPr lang="en-US" dirty="0" smtClean="0"/>
              <a:t>F</a:t>
            </a:r>
            <a:endParaRPr lang="en-US" dirty="0"/>
          </a:p>
        </p:txBody>
      </p:sp>
      <p:sp>
        <p:nvSpPr>
          <p:cNvPr id="30" name="Title 1"/>
          <p:cNvSpPr>
            <a:spLocks noGrp="1"/>
          </p:cNvSpPr>
          <p:nvPr>
            <p:ph type="ctrTitle" hasCustomPrompt="1"/>
          </p:nvPr>
        </p:nvSpPr>
        <p:spPr>
          <a:xfrm>
            <a:off x="1233714" y="609611"/>
            <a:ext cx="7137170" cy="1371600"/>
          </a:xfrm>
          <a:prstGeom prst="rect">
            <a:avLst/>
          </a:prstGeom>
        </p:spPr>
        <p:txBody>
          <a:bodyPr lIns="0" tIns="0" rIns="0" bIns="0" anchor="ctr">
            <a:normAutofit/>
          </a:bodyPr>
          <a:lstStyle>
            <a:lvl1pPr algn="l">
              <a:defRPr sz="3600" b="0" cap="none">
                <a:solidFill>
                  <a:srgbClr val="021A32"/>
                </a:solidFill>
                <a:latin typeface="+mn-lt"/>
              </a:defRPr>
            </a:lvl1pPr>
          </a:lstStyle>
          <a:p>
            <a:r>
              <a:rPr lang="en-US" dirty="0" smtClean="0"/>
              <a:t>Click to edit Title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pic>
        <p:nvPicPr>
          <p:cNvPr id="3" name="Picture 2" descr="PPT_NewBrand_SlideArt_C1_Cover.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670561" y="1371600"/>
            <a:ext cx="274320" cy="5486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1"/>
          <p:cNvSpPr>
            <a:spLocks noGrp="1"/>
          </p:cNvSpPr>
          <p:nvPr>
            <p:ph type="ctrTitle" hasCustomPrompt="1"/>
          </p:nvPr>
        </p:nvSpPr>
        <p:spPr>
          <a:xfrm>
            <a:off x="1233714" y="1947735"/>
            <a:ext cx="6286501" cy="1545672"/>
          </a:xfrm>
          <a:prstGeom prst="rect">
            <a:avLst/>
          </a:prstGeom>
        </p:spPr>
        <p:txBody>
          <a:bodyPr lIns="0" tIns="0" rIns="0" bIns="0" anchor="b">
            <a:normAutofit/>
          </a:bodyPr>
          <a:lstStyle>
            <a:lvl1pPr algn="l">
              <a:defRPr sz="3600" b="0" cap="none">
                <a:solidFill>
                  <a:schemeClr val="tx2"/>
                </a:solidFill>
                <a:latin typeface="+mn-lt"/>
              </a:defRPr>
            </a:lvl1pPr>
          </a:lstStyle>
          <a:p>
            <a:r>
              <a:rPr lang="en-US" dirty="0" smtClean="0"/>
              <a:t>Click to edit Cover Title</a:t>
            </a:r>
            <a:endParaRPr lang="en-US" dirty="0"/>
          </a:p>
        </p:txBody>
      </p:sp>
      <p:sp>
        <p:nvSpPr>
          <p:cNvPr id="7" name="Rectangle 6"/>
          <p:cNvSpPr/>
          <p:nvPr/>
        </p:nvSpPr>
        <p:spPr>
          <a:xfrm>
            <a:off x="670561" y="1371600"/>
            <a:ext cx="274320" cy="5486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a:spLocks noGrp="1"/>
          </p:cNvSpPr>
          <p:nvPr>
            <p:ph type="subTitle" idx="1" hasCustomPrompt="1"/>
          </p:nvPr>
        </p:nvSpPr>
        <p:spPr>
          <a:xfrm>
            <a:off x="1233714" y="3550658"/>
            <a:ext cx="6286501" cy="457200"/>
          </a:xfrm>
          <a:prstGeom prst="rect">
            <a:avLst/>
          </a:prstGeom>
        </p:spPr>
        <p:txBody>
          <a:bodyPr lIns="0" tIns="91440" rIns="0" bIns="0" anchor="t">
            <a:noAutofit/>
          </a:bodyPr>
          <a:lstStyle>
            <a:lvl1pPr marL="0" indent="0" algn="l">
              <a:spcBef>
                <a:spcPts val="0"/>
              </a:spcBef>
              <a:buNone/>
              <a:defRPr sz="1800" b="0" cap="none">
                <a:solidFill>
                  <a:schemeClr val="accent3"/>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pic>
        <p:nvPicPr>
          <p:cNvPr id="8" name="Picture 7" descr="PPT_NewBrand_SlideArt_C2_Divider.jpg"/>
          <p:cNvPicPr>
            <a:picLocks noChangeAspect="1"/>
          </p:cNvPicPr>
          <p:nvPr/>
        </p:nvPicPr>
        <p:blipFill>
          <a:blip r:embed="rId2"/>
          <a:stretch>
            <a:fillRect/>
          </a:stretch>
        </p:blipFill>
        <p:spPr>
          <a:xfrm>
            <a:off x="0" y="0"/>
            <a:ext cx="9144000" cy="6858000"/>
          </a:xfrm>
          <a:prstGeom prst="rect">
            <a:avLst/>
          </a:prstGeom>
        </p:spPr>
      </p:pic>
      <p:sp>
        <p:nvSpPr>
          <p:cNvPr id="9" name="Title 1"/>
          <p:cNvSpPr>
            <a:spLocks noGrp="1"/>
          </p:cNvSpPr>
          <p:nvPr>
            <p:ph type="ctrTitle" hasCustomPrompt="1"/>
          </p:nvPr>
        </p:nvSpPr>
        <p:spPr>
          <a:xfrm>
            <a:off x="1233714" y="609611"/>
            <a:ext cx="7137170" cy="2286000"/>
          </a:xfrm>
          <a:prstGeom prst="rect">
            <a:avLst/>
          </a:prstGeom>
        </p:spPr>
        <p:txBody>
          <a:bodyPr lIns="0" tIns="0" rIns="0" bIns="0" anchor="ctr">
            <a:normAutofit/>
          </a:bodyPr>
          <a:lstStyle>
            <a:lvl1pPr algn="l">
              <a:defRPr sz="3600" b="0" cap="none">
                <a:solidFill>
                  <a:schemeClr val="bg1"/>
                </a:solidFill>
                <a:latin typeface="+mn-lt"/>
              </a:defRPr>
            </a:lvl1pPr>
          </a:lstStyle>
          <a:p>
            <a:r>
              <a:rPr lang="en-US" dirty="0" smtClean="0"/>
              <a:t>Click to edit Divider Title</a:t>
            </a:r>
            <a:endParaRPr lang="en-US" dirty="0"/>
          </a:p>
        </p:txBody>
      </p:sp>
      <p:sp>
        <p:nvSpPr>
          <p:cNvPr id="11" name="Rectangle 10"/>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hasCustomPrompt="1"/>
          </p:nvPr>
        </p:nvSpPr>
        <p:spPr>
          <a:xfrm>
            <a:off x="1233714" y="2958432"/>
            <a:ext cx="7137170" cy="457200"/>
          </a:xfrm>
          <a:prstGeom prst="rect">
            <a:avLst/>
          </a:prstGeom>
        </p:spPr>
        <p:txBody>
          <a:bodyPr lIns="0" tIns="91440" rIns="0" bIns="0" anchor="t">
            <a:noAutofit/>
          </a:bodyPr>
          <a:lstStyle>
            <a:lvl1pPr marL="0" indent="0" algn="l">
              <a:spcBef>
                <a:spcPts val="0"/>
              </a:spcBef>
              <a:buNone/>
              <a:defRPr sz="1800" b="0" cap="none">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pic>
        <p:nvPicPr>
          <p:cNvPr id="3" name="Picture 2" descr="PPT_NewBrand_SlideArt_C2_Divider.jpg"/>
          <p:cNvPicPr>
            <a:picLocks noChangeAspect="1"/>
          </p:cNvPicPr>
          <p:nvPr/>
        </p:nvPicPr>
        <p:blipFill>
          <a:blip r:embed="rId2"/>
          <a:stretch>
            <a:fillRect/>
          </a:stretch>
        </p:blipFill>
        <p:spPr>
          <a:xfrm>
            <a:off x="0" y="0"/>
            <a:ext cx="9144000" cy="6858000"/>
          </a:xfrm>
          <a:prstGeom prst="rect">
            <a:avLst/>
          </a:prstGeom>
        </p:spPr>
      </p:pic>
      <p:sp>
        <p:nvSpPr>
          <p:cNvPr id="12" name="Rectangle 11"/>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1"/>
          <p:cNvSpPr>
            <a:spLocks noGrp="1"/>
          </p:cNvSpPr>
          <p:nvPr>
            <p:ph type="ctrTitle" hasCustomPrompt="1"/>
          </p:nvPr>
        </p:nvSpPr>
        <p:spPr>
          <a:xfrm>
            <a:off x="1233714" y="609611"/>
            <a:ext cx="7137170" cy="2286000"/>
          </a:xfrm>
          <a:prstGeom prst="rect">
            <a:avLst/>
          </a:prstGeom>
        </p:spPr>
        <p:txBody>
          <a:bodyPr lIns="0" tIns="0" rIns="0" bIns="0" anchor="ctr">
            <a:normAutofit/>
          </a:bodyPr>
          <a:lstStyle>
            <a:lvl1pPr algn="l">
              <a:defRPr sz="3600" b="0" cap="none">
                <a:solidFill>
                  <a:schemeClr val="tx2"/>
                </a:solidFill>
                <a:latin typeface="+mn-lt"/>
              </a:defRPr>
            </a:lvl1pPr>
          </a:lstStyle>
          <a:p>
            <a:r>
              <a:rPr lang="en-US" dirty="0" smtClean="0"/>
              <a:t>Click to edit Divider Title</a:t>
            </a:r>
            <a:endParaRPr lang="en-US" dirty="0"/>
          </a:p>
        </p:txBody>
      </p:sp>
      <p:sp>
        <p:nvSpPr>
          <p:cNvPr id="15" name="Subtitle 2"/>
          <p:cNvSpPr>
            <a:spLocks noGrp="1"/>
          </p:cNvSpPr>
          <p:nvPr>
            <p:ph type="subTitle" idx="1" hasCustomPrompt="1"/>
          </p:nvPr>
        </p:nvSpPr>
        <p:spPr>
          <a:xfrm>
            <a:off x="1233714" y="2958432"/>
            <a:ext cx="7137170" cy="457200"/>
          </a:xfrm>
          <a:prstGeom prst="rect">
            <a:avLst/>
          </a:prstGeom>
        </p:spPr>
        <p:txBody>
          <a:bodyPr lIns="0" tIns="91440" rIns="0" bIns="0" anchor="t">
            <a:noAutofit/>
          </a:bodyPr>
          <a:lstStyle>
            <a:lvl1pPr marL="0" indent="0" algn="l">
              <a:spcBef>
                <a:spcPts val="0"/>
              </a:spcBef>
              <a:buNone/>
              <a:defRPr sz="1800" b="0" cap="none">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pic>
        <p:nvPicPr>
          <p:cNvPr id="3" name="Picture 2" descr="PPT_NewBrand_SlideArt_C2_Divider.jpg"/>
          <p:cNvPicPr>
            <a:picLocks noChangeAspect="1"/>
          </p:cNvPicPr>
          <p:nvPr/>
        </p:nvPicPr>
        <p:blipFill>
          <a:blip r:embed="rId2"/>
          <a:stretch>
            <a:fillRect/>
          </a:stretch>
        </p:blipFill>
        <p:spPr>
          <a:xfrm>
            <a:off x="0" y="0"/>
            <a:ext cx="9144000" cy="6858000"/>
          </a:xfrm>
          <a:prstGeom prst="rect">
            <a:avLst/>
          </a:prstGeom>
        </p:spPr>
      </p:pic>
      <p:sp>
        <p:nvSpPr>
          <p:cNvPr id="6" name="Rectangle 5"/>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1233714" y="609611"/>
            <a:ext cx="7137170" cy="2286000"/>
          </a:xfrm>
          <a:prstGeom prst="rect">
            <a:avLst/>
          </a:prstGeom>
        </p:spPr>
        <p:txBody>
          <a:bodyPr lIns="0" tIns="0" rIns="0" bIns="0" anchor="ctr">
            <a:normAutofit/>
          </a:bodyPr>
          <a:lstStyle>
            <a:lvl1pPr algn="l">
              <a:defRPr sz="3600" b="0" cap="none">
                <a:solidFill>
                  <a:schemeClr val="bg1"/>
                </a:solidFill>
                <a:latin typeface="+mn-lt"/>
              </a:defRPr>
            </a:lvl1pPr>
          </a:lstStyle>
          <a:p>
            <a:r>
              <a:rPr lang="en-US" dirty="0" smtClean="0"/>
              <a:t>Click to edit Divider Title</a:t>
            </a:r>
            <a:endParaRPr lang="en-US" dirty="0"/>
          </a:p>
        </p:txBody>
      </p:sp>
      <p:sp>
        <p:nvSpPr>
          <p:cNvPr id="12" name="Subtitle 2"/>
          <p:cNvSpPr>
            <a:spLocks noGrp="1"/>
          </p:cNvSpPr>
          <p:nvPr>
            <p:ph type="subTitle" idx="1" hasCustomPrompt="1"/>
          </p:nvPr>
        </p:nvSpPr>
        <p:spPr>
          <a:xfrm>
            <a:off x="1233714" y="2958432"/>
            <a:ext cx="7137170" cy="457200"/>
          </a:xfrm>
          <a:prstGeom prst="rect">
            <a:avLst/>
          </a:prstGeom>
        </p:spPr>
        <p:txBody>
          <a:bodyPr lIns="0" tIns="91440" rIns="0" bIns="0" anchor="t">
            <a:noAutofit/>
          </a:bodyPr>
          <a:lstStyle>
            <a:lvl1pPr marL="0" indent="0" algn="l">
              <a:spcBef>
                <a:spcPts val="0"/>
              </a:spcBef>
              <a:buNone/>
              <a:defRPr sz="1800" b="0" cap="none">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4">
    <p:spTree>
      <p:nvGrpSpPr>
        <p:cNvPr id="1" name=""/>
        <p:cNvGrpSpPr/>
        <p:nvPr/>
      </p:nvGrpSpPr>
      <p:grpSpPr>
        <a:xfrm>
          <a:off x="0" y="0"/>
          <a:ext cx="0" cy="0"/>
          <a:chOff x="0" y="0"/>
          <a:chExt cx="0" cy="0"/>
        </a:xfrm>
      </p:grpSpPr>
      <p:pic>
        <p:nvPicPr>
          <p:cNvPr id="3" name="Picture 2" descr="PPT_NewBrand_SlideArt_C1_Cover.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70561" y="609611"/>
            <a:ext cx="274320" cy="2286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1233714" y="609611"/>
            <a:ext cx="7137170" cy="2286000"/>
          </a:xfrm>
          <a:prstGeom prst="rect">
            <a:avLst/>
          </a:prstGeom>
        </p:spPr>
        <p:txBody>
          <a:bodyPr lIns="0" tIns="0" rIns="0" bIns="0" anchor="ctr">
            <a:normAutofit/>
          </a:bodyPr>
          <a:lstStyle>
            <a:lvl1pPr algn="l">
              <a:defRPr sz="3600" b="0" cap="none">
                <a:solidFill>
                  <a:schemeClr val="tx2"/>
                </a:solidFill>
                <a:latin typeface="+mn-lt"/>
              </a:defRPr>
            </a:lvl1pPr>
          </a:lstStyle>
          <a:p>
            <a:r>
              <a:rPr lang="en-US" dirty="0" smtClean="0"/>
              <a:t>Click to edit Divider Title</a:t>
            </a:r>
            <a:endParaRPr lang="en-US" dirty="0"/>
          </a:p>
        </p:txBody>
      </p:sp>
      <p:sp>
        <p:nvSpPr>
          <p:cNvPr id="14" name="Subtitle 2"/>
          <p:cNvSpPr>
            <a:spLocks noGrp="1"/>
          </p:cNvSpPr>
          <p:nvPr>
            <p:ph type="subTitle" idx="1" hasCustomPrompt="1"/>
          </p:nvPr>
        </p:nvSpPr>
        <p:spPr>
          <a:xfrm>
            <a:off x="1233714" y="2958432"/>
            <a:ext cx="7137170" cy="457200"/>
          </a:xfrm>
          <a:prstGeom prst="rect">
            <a:avLst/>
          </a:prstGeom>
        </p:spPr>
        <p:txBody>
          <a:bodyPr lIns="0" tIns="91440" rIns="0" bIns="0" anchor="t">
            <a:noAutofit/>
          </a:bodyPr>
          <a:lstStyle>
            <a:lvl1pPr marL="0" indent="0" algn="l">
              <a:spcBef>
                <a:spcPts val="0"/>
              </a:spcBef>
              <a:buNone/>
              <a:defRPr sz="1800" b="0" cap="none">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erior - Agenda">
    <p:spTree>
      <p:nvGrpSpPr>
        <p:cNvPr id="1" name=""/>
        <p:cNvGrpSpPr/>
        <p:nvPr/>
      </p:nvGrpSpPr>
      <p:grpSpPr>
        <a:xfrm>
          <a:off x="0" y="0"/>
          <a:ext cx="0" cy="0"/>
          <a:chOff x="0" y="0"/>
          <a:chExt cx="0" cy="0"/>
        </a:xfrm>
      </p:grpSpPr>
      <p:pic>
        <p:nvPicPr>
          <p:cNvPr id="3" name="Picture 2"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4"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
        <p:nvSpPr>
          <p:cNvPr id="5"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9" name="Text Placeholder 11"/>
          <p:cNvSpPr>
            <a:spLocks noGrp="1"/>
          </p:cNvSpPr>
          <p:nvPr>
            <p:ph type="body" sz="quarter" idx="13" hasCustomPrompt="1"/>
          </p:nvPr>
        </p:nvSpPr>
        <p:spPr>
          <a:xfrm>
            <a:off x="465667" y="1322954"/>
            <a:ext cx="8437033" cy="5268346"/>
          </a:xfrm>
          <a:prstGeom prst="rect">
            <a:avLst/>
          </a:prstGeom>
        </p:spPr>
        <p:txBody>
          <a:bodyPr vert="horz" lIns="0" tIns="0" rIns="0" bIns="0">
            <a:normAutofit/>
          </a:bodyPr>
          <a:lstStyle>
            <a:lvl1pPr marL="182880" indent="-182880">
              <a:spcBef>
                <a:spcPts val="1200"/>
              </a:spcBef>
              <a:spcAft>
                <a:spcPts val="0"/>
              </a:spcAft>
              <a:buClr>
                <a:schemeClr val="accent3"/>
              </a:buClr>
              <a:buSzPct val="100000"/>
              <a:buFont typeface="Wingdings" charset="2"/>
              <a:buChar char="§"/>
              <a:defRPr sz="1600" b="0" cap="none">
                <a:solidFill>
                  <a:schemeClr val="tx2"/>
                </a:solidFill>
                <a:latin typeface="+mn-lt"/>
              </a:defRPr>
            </a:lvl1pPr>
            <a:lvl2pPr marL="365760" indent="-182880">
              <a:spcBef>
                <a:spcPts val="600"/>
              </a:spcBef>
              <a:spcAft>
                <a:spcPts val="0"/>
              </a:spcAft>
              <a:buClr>
                <a:schemeClr val="accent3"/>
              </a:buClr>
              <a:buSzPct val="100000"/>
              <a:buFont typeface="Wingdings" charset="2"/>
              <a:buChar char="§"/>
              <a:defRPr sz="1400" b="0" cap="none">
                <a:solidFill>
                  <a:schemeClr val="accent3"/>
                </a:solidFill>
                <a:latin typeface="+mn-lt"/>
              </a:defRPr>
            </a:lvl2pPr>
            <a:lvl3pPr marL="548640" indent="-182880">
              <a:spcBef>
                <a:spcPts val="600"/>
              </a:spcBef>
              <a:spcAft>
                <a:spcPts val="0"/>
              </a:spcAft>
              <a:buClr>
                <a:schemeClr val="accent3"/>
              </a:buClr>
              <a:buSzPct val="100000"/>
              <a:buFont typeface="Wingdings" charset="2"/>
              <a:buChar char="§"/>
              <a:defRPr sz="1200" b="0" cap="none">
                <a:solidFill>
                  <a:schemeClr val="accent3"/>
                </a:solidFill>
                <a:latin typeface="+mn-lt"/>
              </a:defRPr>
            </a:lvl3pPr>
            <a:lvl4pPr marL="731520" indent="-182880">
              <a:spcBef>
                <a:spcPts val="600"/>
              </a:spcBef>
              <a:spcAft>
                <a:spcPts val="0"/>
              </a:spcAft>
              <a:buClr>
                <a:schemeClr val="accent3"/>
              </a:buClr>
              <a:buSzPct val="100000"/>
              <a:buFont typeface="Wingdings" charset="2"/>
              <a:buChar char="§"/>
              <a:defRPr sz="1000" b="0" cap="none">
                <a:solidFill>
                  <a:schemeClr val="accent3"/>
                </a:solidFill>
                <a:latin typeface="+mn-lt"/>
              </a:defRPr>
            </a:lvl4pPr>
            <a:lvl5pPr marL="914400" indent="-182880">
              <a:spcBef>
                <a:spcPts val="600"/>
              </a:spcBef>
              <a:spcAft>
                <a:spcPts val="0"/>
              </a:spcAft>
              <a:buClr>
                <a:schemeClr val="accent3"/>
              </a:buClr>
              <a:buSzPct val="100000"/>
              <a:buFont typeface="Wingdings" charset="2"/>
              <a:buChar char="§"/>
              <a:defRPr sz="1000" b="0" cap="none">
                <a:solidFill>
                  <a:schemeClr val="accent3"/>
                </a:solidFill>
                <a:latin typeface="+mn-lt"/>
              </a:defRPr>
            </a:lvl5pPr>
          </a:lstStyle>
          <a:p>
            <a:pPr lvl="0"/>
            <a:r>
              <a:rPr lang="en-US" dirty="0" smtClean="0"/>
              <a:t>Click to edit Agenda Bullets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terior - Basic Text">
    <p:spTree>
      <p:nvGrpSpPr>
        <p:cNvPr id="1" name=""/>
        <p:cNvGrpSpPr/>
        <p:nvPr/>
      </p:nvGrpSpPr>
      <p:grpSpPr>
        <a:xfrm>
          <a:off x="0" y="0"/>
          <a:ext cx="0" cy="0"/>
          <a:chOff x="0" y="0"/>
          <a:chExt cx="0" cy="0"/>
        </a:xfrm>
      </p:grpSpPr>
      <p:pic>
        <p:nvPicPr>
          <p:cNvPr id="5" name="Picture 4"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6"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
        <p:nvSpPr>
          <p:cNvPr id="8"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12" name="Text Placeholder 11"/>
          <p:cNvSpPr>
            <a:spLocks noGrp="1"/>
          </p:cNvSpPr>
          <p:nvPr>
            <p:ph type="body" sz="quarter" idx="13" hasCustomPrompt="1"/>
          </p:nvPr>
        </p:nvSpPr>
        <p:spPr>
          <a:xfrm>
            <a:off x="258763" y="2238375"/>
            <a:ext cx="8643937" cy="4419099"/>
          </a:xfrm>
          <a:prstGeom prst="rect">
            <a:avLst/>
          </a:prstGeom>
        </p:spPr>
        <p:txBody>
          <a:bodyPr vert="horz" lIns="0" tIns="0" rIns="0" bIns="0">
            <a:normAutofit/>
          </a:bodyPr>
          <a:lstStyle>
            <a:lvl1pPr>
              <a:spcBef>
                <a:spcPts val="0"/>
              </a:spcBef>
              <a:spcAft>
                <a:spcPts val="600"/>
              </a:spcAft>
              <a:buFontTx/>
              <a:buNone/>
              <a:defRPr sz="1200" b="0" cap="none">
                <a:solidFill>
                  <a:schemeClr val="accent3"/>
                </a:solidFill>
                <a:latin typeface="+mn-lt"/>
              </a:defRPr>
            </a:lvl1pPr>
            <a:lvl2pPr marL="365760" indent="-182880">
              <a:spcBef>
                <a:spcPts val="0"/>
              </a:spcBef>
              <a:spcAft>
                <a:spcPts val="600"/>
              </a:spcAft>
              <a:buClr>
                <a:schemeClr val="accent3"/>
              </a:buClr>
              <a:buSzPct val="103000"/>
              <a:buFontTx/>
              <a:buNone/>
              <a:defRPr sz="1000" b="0" cap="none">
                <a:solidFill>
                  <a:schemeClr val="accent3"/>
                </a:solidFill>
                <a:latin typeface="+mn-lt"/>
              </a:defRPr>
            </a:lvl2pPr>
            <a:lvl3pPr marL="548640" indent="-182880">
              <a:spcBef>
                <a:spcPts val="0"/>
              </a:spcBef>
              <a:spcAft>
                <a:spcPts val="600"/>
              </a:spcAft>
              <a:buClr>
                <a:schemeClr val="accent3"/>
              </a:buClr>
              <a:buSzPct val="103000"/>
              <a:buFontTx/>
              <a:buNone/>
              <a:defRPr sz="1000" b="0" cap="none">
                <a:solidFill>
                  <a:schemeClr val="accent3"/>
                </a:solidFill>
                <a:latin typeface="+mn-lt"/>
              </a:defRPr>
            </a:lvl3pPr>
            <a:lvl4pPr marL="731520" indent="-182880">
              <a:spcBef>
                <a:spcPts val="0"/>
              </a:spcBef>
              <a:spcAft>
                <a:spcPts val="600"/>
              </a:spcAft>
              <a:buClr>
                <a:schemeClr val="accent3"/>
              </a:buClr>
              <a:buSzPct val="103000"/>
              <a:buFontTx/>
              <a:buNone/>
              <a:defRPr sz="1000" b="0" cap="none">
                <a:solidFill>
                  <a:schemeClr val="accent3"/>
                </a:solidFill>
                <a:latin typeface="+mn-lt"/>
              </a:defRPr>
            </a:lvl4pPr>
            <a:lvl5pPr marL="914400" indent="-182880">
              <a:spcBef>
                <a:spcPts val="0"/>
              </a:spcBef>
              <a:spcAft>
                <a:spcPts val="600"/>
              </a:spcAft>
              <a:buClr>
                <a:schemeClr val="accent3"/>
              </a:buClr>
              <a:buSzPct val="103000"/>
              <a:buFontTx/>
              <a:buNone/>
              <a:defRPr sz="1000" b="0" cap="none">
                <a:solidFill>
                  <a:schemeClr val="accent3"/>
                </a:solidFill>
                <a:latin typeface="+mn-lt"/>
              </a:defRPr>
            </a:lvl5pPr>
          </a:lstStyle>
          <a:p>
            <a:pPr lvl="0"/>
            <a:r>
              <a:rPr lang="en-US" dirty="0" smtClean="0"/>
              <a:t>Click to edit Body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2" hasCustomPrompt="1"/>
          </p:nvPr>
        </p:nvSpPr>
        <p:spPr>
          <a:xfrm>
            <a:off x="258763" y="1322955"/>
            <a:ext cx="8643937" cy="731520"/>
          </a:xfrm>
          <a:prstGeom prst="rect">
            <a:avLst/>
          </a:prstGeom>
        </p:spPr>
        <p:txBody>
          <a:bodyPr vert="horz" lIns="0" tIns="0" rIns="0" bIns="0">
            <a:noAutofit/>
          </a:bodyPr>
          <a:lstStyle>
            <a:lvl1pPr indent="0">
              <a:spcBef>
                <a:spcPts val="0"/>
              </a:spcBef>
              <a:spcAft>
                <a:spcPts val="600"/>
              </a:spcAft>
              <a:defRPr sz="1400" b="0" cap="none">
                <a:solidFill>
                  <a:schemeClr val="tx2"/>
                </a:solidFill>
                <a:latin typeface="+mn-lt"/>
              </a:defRPr>
            </a:lvl1pPr>
            <a:lvl2pPr marL="365760" indent="-182880">
              <a:spcBef>
                <a:spcPts val="0"/>
              </a:spcBef>
              <a:spcAft>
                <a:spcPts val="600"/>
              </a:spcAft>
              <a:buClr>
                <a:schemeClr val="accent3"/>
              </a:buClr>
              <a:buFontTx/>
              <a:buNone/>
              <a:defRPr sz="1400" b="0" cap="none">
                <a:solidFill>
                  <a:schemeClr val="tx2"/>
                </a:solidFill>
              </a:defRPr>
            </a:lvl2pPr>
            <a:lvl3pPr marL="548640" indent="-182880">
              <a:spcBef>
                <a:spcPts val="0"/>
              </a:spcBef>
              <a:spcAft>
                <a:spcPts val="600"/>
              </a:spcAft>
              <a:buClr>
                <a:schemeClr val="accent3"/>
              </a:buClr>
              <a:buFont typeface="Wingdings" charset="2"/>
              <a:buChar char="§"/>
              <a:defRPr sz="1000" b="0" cap="none">
                <a:solidFill>
                  <a:schemeClr val="tx2"/>
                </a:solidFill>
              </a:defRPr>
            </a:lvl3pPr>
            <a:lvl4pPr>
              <a:spcBef>
                <a:spcPts val="0"/>
              </a:spcBef>
              <a:spcAft>
                <a:spcPts val="300"/>
              </a:spcAft>
              <a:defRPr sz="1400" b="0" cap="none">
                <a:solidFill>
                  <a:schemeClr val="tx2"/>
                </a:solidFill>
              </a:defRPr>
            </a:lvl4pPr>
            <a:lvl5pPr>
              <a:spcBef>
                <a:spcPts val="0"/>
              </a:spcBef>
              <a:spcAft>
                <a:spcPts val="300"/>
              </a:spcAft>
              <a:defRPr sz="1400" b="0" cap="none">
                <a:solidFill>
                  <a:schemeClr val="tx2"/>
                </a:solidFill>
              </a:defRPr>
            </a:lvl5pPr>
          </a:lstStyle>
          <a:p>
            <a:pPr lvl="0"/>
            <a:r>
              <a:rPr lang="en-US" dirty="0" smtClean="0"/>
              <a:t>Click to edit Introduction</a:t>
            </a: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terior - Basic Bullets">
    <p:spTree>
      <p:nvGrpSpPr>
        <p:cNvPr id="1" name=""/>
        <p:cNvGrpSpPr/>
        <p:nvPr/>
      </p:nvGrpSpPr>
      <p:grpSpPr>
        <a:xfrm>
          <a:off x="0" y="0"/>
          <a:ext cx="0" cy="0"/>
          <a:chOff x="0" y="0"/>
          <a:chExt cx="0" cy="0"/>
        </a:xfrm>
      </p:grpSpPr>
      <p:pic>
        <p:nvPicPr>
          <p:cNvPr id="9" name="Picture 8" descr="PPT_NewBrand_SlideArt_C1_Interior.jpg"/>
          <p:cNvPicPr>
            <a:picLocks noChangeAspect="1"/>
          </p:cNvPicPr>
          <p:nvPr/>
        </p:nvPicPr>
        <p:blipFill>
          <a:blip r:embed="rId2"/>
          <a:stretch>
            <a:fillRect/>
          </a:stretch>
        </p:blipFill>
        <p:spPr>
          <a:xfrm>
            <a:off x="0" y="0"/>
            <a:ext cx="9144000" cy="1143000"/>
          </a:xfrm>
          <a:prstGeom prst="rect">
            <a:avLst/>
          </a:prstGeom>
        </p:spPr>
      </p:pic>
      <p:sp>
        <p:nvSpPr>
          <p:cNvPr id="11" name="Title Placeholder 19"/>
          <p:cNvSpPr>
            <a:spLocks noGrp="1"/>
          </p:cNvSpPr>
          <p:nvPr>
            <p:ph type="title" hasCustomPrompt="1"/>
          </p:nvPr>
        </p:nvSpPr>
        <p:spPr>
          <a:xfrm>
            <a:off x="465667" y="-1466"/>
            <a:ext cx="6265333" cy="1144466"/>
          </a:xfrm>
          <a:prstGeom prst="rect">
            <a:avLst/>
          </a:prstGeom>
        </p:spPr>
        <p:txBody>
          <a:bodyPr lIns="0" tIns="0" rIns="0" bIns="0" rtlCol="0" anchor="ctr">
            <a:noAutofit/>
          </a:bodyPr>
          <a:lstStyle>
            <a:lvl1pPr algn="l">
              <a:defRPr sz="2000" b="0">
                <a:solidFill>
                  <a:schemeClr val="tx2"/>
                </a:solidFill>
                <a:latin typeface="+mn-lt"/>
              </a:defRPr>
            </a:lvl1pPr>
          </a:lstStyle>
          <a:p>
            <a:r>
              <a:rPr lang="en-US" dirty="0" smtClean="0"/>
              <a:t>Click to edit Title</a:t>
            </a:r>
            <a:endParaRPr lang="en-US" dirty="0"/>
          </a:p>
        </p:txBody>
      </p:sp>
      <p:sp>
        <p:nvSpPr>
          <p:cNvPr id="12" name="Slide Number Placeholder 4"/>
          <p:cNvSpPr txBox="1">
            <a:spLocks/>
          </p:cNvSpPr>
          <p:nvPr/>
        </p:nvSpPr>
        <p:spPr>
          <a:xfrm>
            <a:off x="6597651" y="873125"/>
            <a:ext cx="2166852" cy="206375"/>
          </a:xfrm>
          <a:prstGeom prst="rect">
            <a:avLst/>
          </a:prstGeom>
        </p:spPr>
        <p:txBody>
          <a:bodyPr lIns="0" tIns="0" rIns="0" bIns="0" anchor="ctr">
            <a:prstTxWarp prst="textNoShape">
              <a:avLst/>
            </a:prstTxWarp>
          </a:bodyPr>
          <a:lstStyle/>
          <a:p>
            <a:pPr algn="r" defTabSz="455613">
              <a:defRPr/>
            </a:pPr>
            <a:r>
              <a:rPr lang="en-US" sz="900" kern="0" dirty="0" smtClean="0">
                <a:solidFill>
                  <a:schemeClr val="accent3"/>
                </a:solidFill>
              </a:rPr>
              <a:t>Slide </a:t>
            </a:r>
            <a:fld id="{BFF31F1E-BF75-2E47-B9E7-8EBE58336795}" type="slidenum">
              <a:rPr lang="en-US" sz="900" kern="0" smtClean="0">
                <a:solidFill>
                  <a:schemeClr val="accent3"/>
                </a:solidFill>
              </a:rPr>
              <a:pPr algn="r" defTabSz="455613">
                <a:defRPr/>
              </a:pPr>
              <a:t>‹#›</a:t>
            </a:fld>
            <a:endParaRPr lang="en-US" sz="900" kern="0" dirty="0">
              <a:solidFill>
                <a:schemeClr val="accent3"/>
              </a:solidFill>
            </a:endParaRPr>
          </a:p>
        </p:txBody>
      </p:sp>
      <p:sp>
        <p:nvSpPr>
          <p:cNvPr id="10" name="Text Placeholder 11"/>
          <p:cNvSpPr>
            <a:spLocks noGrp="1"/>
          </p:cNvSpPr>
          <p:nvPr>
            <p:ph type="body" sz="quarter" idx="13" hasCustomPrompt="1"/>
          </p:nvPr>
        </p:nvSpPr>
        <p:spPr>
          <a:xfrm>
            <a:off x="258763" y="2238375"/>
            <a:ext cx="8643937" cy="4419099"/>
          </a:xfrm>
          <a:prstGeom prst="rect">
            <a:avLst/>
          </a:prstGeom>
        </p:spPr>
        <p:txBody>
          <a:bodyPr vert="horz" lIns="0" tIns="0" rIns="0" bIns="0">
            <a:normAutofit/>
          </a:bodyPr>
          <a:lstStyle>
            <a:lvl1pPr marL="365760" indent="-182880">
              <a:spcBef>
                <a:spcPts val="0"/>
              </a:spcBef>
              <a:spcAft>
                <a:spcPts val="600"/>
              </a:spcAft>
              <a:buClr>
                <a:schemeClr val="accent3"/>
              </a:buClr>
              <a:buFont typeface="Wingdings" charset="2"/>
              <a:buChar char="§"/>
              <a:defRPr sz="1200" b="0" cap="none">
                <a:solidFill>
                  <a:schemeClr val="accent3"/>
                </a:solidFill>
                <a:latin typeface="+mn-lt"/>
              </a:defRPr>
            </a:lvl1pPr>
            <a:lvl2pPr marL="548640" indent="-182880">
              <a:spcBef>
                <a:spcPts val="0"/>
              </a:spcBef>
              <a:spcAft>
                <a:spcPts val="600"/>
              </a:spcAft>
              <a:buClr>
                <a:schemeClr val="accent3"/>
              </a:buClr>
              <a:buSzPct val="103000"/>
              <a:buFont typeface="Wingdings" charset="2"/>
              <a:buChar char="§"/>
              <a:defRPr sz="1000" b="0" cap="none">
                <a:solidFill>
                  <a:schemeClr val="accent3"/>
                </a:solidFill>
                <a:latin typeface="+mn-lt"/>
              </a:defRPr>
            </a:lvl2pPr>
            <a:lvl3pPr marL="731520" indent="-182880">
              <a:spcBef>
                <a:spcPts val="0"/>
              </a:spcBef>
              <a:spcAft>
                <a:spcPts val="600"/>
              </a:spcAft>
              <a:buClr>
                <a:schemeClr val="accent3"/>
              </a:buClr>
              <a:buSzPct val="103000"/>
              <a:buFont typeface="Wingdings" charset="2"/>
              <a:buChar char="§"/>
              <a:defRPr sz="1000" b="0" cap="none">
                <a:solidFill>
                  <a:schemeClr val="accent3"/>
                </a:solidFill>
                <a:latin typeface="+mn-lt"/>
              </a:defRPr>
            </a:lvl3pPr>
            <a:lvl4pPr marL="914400" indent="-182880">
              <a:spcBef>
                <a:spcPts val="0"/>
              </a:spcBef>
              <a:spcAft>
                <a:spcPts val="600"/>
              </a:spcAft>
              <a:buClr>
                <a:schemeClr val="accent3"/>
              </a:buClr>
              <a:buSzPct val="103000"/>
              <a:buFont typeface="Wingdings" charset="2"/>
              <a:buChar char="§"/>
              <a:defRPr sz="1000" b="0" cap="none">
                <a:solidFill>
                  <a:schemeClr val="accent3"/>
                </a:solidFill>
                <a:latin typeface="+mn-lt"/>
              </a:defRPr>
            </a:lvl4pPr>
            <a:lvl5pPr marL="1097280" indent="-182880">
              <a:spcBef>
                <a:spcPts val="0"/>
              </a:spcBef>
              <a:spcAft>
                <a:spcPts val="600"/>
              </a:spcAft>
              <a:buClr>
                <a:schemeClr val="accent3"/>
              </a:buClr>
              <a:buSzPct val="103000"/>
              <a:buFont typeface="Wingdings" charset="2"/>
              <a:buChar char="§"/>
              <a:defRPr sz="1000" b="0" cap="none">
                <a:solidFill>
                  <a:schemeClr val="accent3"/>
                </a:solidFill>
                <a:latin typeface="+mn-lt"/>
              </a:defRPr>
            </a:lvl5pPr>
          </a:lstStyle>
          <a:p>
            <a:pPr lvl="0"/>
            <a:r>
              <a:rPr lang="en-US" dirty="0" smtClean="0"/>
              <a:t>Click to edit Bullets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9"/>
          <p:cNvSpPr>
            <a:spLocks noGrp="1"/>
          </p:cNvSpPr>
          <p:nvPr>
            <p:ph type="body" sz="quarter" idx="12" hasCustomPrompt="1"/>
          </p:nvPr>
        </p:nvSpPr>
        <p:spPr>
          <a:xfrm>
            <a:off x="258763" y="1322955"/>
            <a:ext cx="8643937" cy="731520"/>
          </a:xfrm>
          <a:prstGeom prst="rect">
            <a:avLst/>
          </a:prstGeom>
        </p:spPr>
        <p:txBody>
          <a:bodyPr vert="horz" lIns="0" tIns="0" rIns="0" bIns="0">
            <a:noAutofit/>
          </a:bodyPr>
          <a:lstStyle>
            <a:lvl1pPr>
              <a:spcBef>
                <a:spcPts val="0"/>
              </a:spcBef>
              <a:spcAft>
                <a:spcPts val="600"/>
              </a:spcAft>
              <a:defRPr sz="1400" b="0" cap="none">
                <a:solidFill>
                  <a:schemeClr val="tx2"/>
                </a:solidFill>
                <a:latin typeface="+mn-lt"/>
              </a:defRPr>
            </a:lvl1pPr>
            <a:lvl2pPr marL="365760" indent="-182880">
              <a:spcBef>
                <a:spcPts val="0"/>
              </a:spcBef>
              <a:spcAft>
                <a:spcPts val="600"/>
              </a:spcAft>
              <a:buClr>
                <a:schemeClr val="accent3"/>
              </a:buClr>
              <a:buFont typeface="Wingdings" charset="2"/>
              <a:buChar char="§"/>
              <a:defRPr sz="1200" b="0" cap="none">
                <a:solidFill>
                  <a:schemeClr val="tx2"/>
                </a:solidFill>
              </a:defRPr>
            </a:lvl2pPr>
            <a:lvl3pPr marL="548640" indent="-182880">
              <a:spcBef>
                <a:spcPts val="0"/>
              </a:spcBef>
              <a:spcAft>
                <a:spcPts val="600"/>
              </a:spcAft>
              <a:buClr>
                <a:schemeClr val="accent3"/>
              </a:buClr>
              <a:buFont typeface="Wingdings" charset="2"/>
              <a:buChar char="§"/>
              <a:defRPr sz="1000" b="0" cap="none">
                <a:solidFill>
                  <a:schemeClr val="tx2"/>
                </a:solidFill>
              </a:defRPr>
            </a:lvl3pPr>
            <a:lvl4pPr>
              <a:spcBef>
                <a:spcPts val="0"/>
              </a:spcBef>
              <a:spcAft>
                <a:spcPts val="300"/>
              </a:spcAft>
              <a:defRPr sz="1400" b="0" cap="none">
                <a:solidFill>
                  <a:schemeClr val="tx2"/>
                </a:solidFill>
              </a:defRPr>
            </a:lvl4pPr>
            <a:lvl5pPr>
              <a:spcBef>
                <a:spcPts val="0"/>
              </a:spcBef>
              <a:spcAft>
                <a:spcPts val="300"/>
              </a:spcAft>
              <a:defRPr sz="1400" b="0" cap="none">
                <a:solidFill>
                  <a:schemeClr val="tx2"/>
                </a:solidFill>
              </a:defRPr>
            </a:lvl5pPr>
          </a:lstStyle>
          <a:p>
            <a:pPr lvl="0"/>
            <a:r>
              <a:rPr lang="en-US" dirty="0" smtClean="0"/>
              <a:t>Click to edit Introduction</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iming>
    <p:tnLst>
      <p:par>
        <p:cTn id="1" dur="indefinite" restart="never" nodeType="tmRoot"/>
      </p:par>
    </p:tnLst>
  </p:timing>
  <p:txStyles>
    <p:titleStyle>
      <a:lvl1pPr algn="r" defTabSz="455613" rtl="0" eaLnBrk="1" fontAlgn="base" hangingPunct="1">
        <a:spcBef>
          <a:spcPct val="0"/>
        </a:spcBef>
        <a:spcAft>
          <a:spcPct val="0"/>
        </a:spcAft>
        <a:defRPr sz="3200" b="1" kern="1200">
          <a:solidFill>
            <a:schemeClr val="bg1"/>
          </a:solidFill>
          <a:latin typeface="Arial Bold"/>
          <a:ea typeface="ＭＳ Ｐゴシック" pitchFamily="-65" charset="-128"/>
          <a:cs typeface="Arial Bold"/>
        </a:defRPr>
      </a:lvl1pPr>
      <a:lvl2pPr algn="r" defTabSz="455613" rtl="0" eaLnBrk="1" fontAlgn="base" hangingPunct="1">
        <a:spcBef>
          <a:spcPct val="0"/>
        </a:spcBef>
        <a:spcAft>
          <a:spcPct val="0"/>
        </a:spcAft>
        <a:defRPr sz="3200" b="1">
          <a:solidFill>
            <a:schemeClr val="bg1"/>
          </a:solidFill>
          <a:latin typeface="Arial Bold" pitchFamily="-65" charset="0"/>
          <a:ea typeface="ＭＳ Ｐゴシック" pitchFamily="-65" charset="-128"/>
          <a:cs typeface="Arial Bold" pitchFamily="34" charset="0"/>
        </a:defRPr>
      </a:lvl2pPr>
      <a:lvl3pPr algn="r" defTabSz="455613" rtl="0" eaLnBrk="1" fontAlgn="base" hangingPunct="1">
        <a:spcBef>
          <a:spcPct val="0"/>
        </a:spcBef>
        <a:spcAft>
          <a:spcPct val="0"/>
        </a:spcAft>
        <a:defRPr sz="3200" b="1">
          <a:solidFill>
            <a:schemeClr val="bg1"/>
          </a:solidFill>
          <a:latin typeface="Arial Bold" pitchFamily="-65" charset="0"/>
          <a:ea typeface="ＭＳ Ｐゴシック" pitchFamily="-65" charset="-128"/>
          <a:cs typeface="Arial Bold" pitchFamily="34" charset="0"/>
        </a:defRPr>
      </a:lvl3pPr>
      <a:lvl4pPr algn="r" defTabSz="455613" rtl="0" eaLnBrk="1" fontAlgn="base" hangingPunct="1">
        <a:spcBef>
          <a:spcPct val="0"/>
        </a:spcBef>
        <a:spcAft>
          <a:spcPct val="0"/>
        </a:spcAft>
        <a:defRPr sz="3200" b="1">
          <a:solidFill>
            <a:schemeClr val="bg1"/>
          </a:solidFill>
          <a:latin typeface="Arial Bold" pitchFamily="-65" charset="0"/>
          <a:ea typeface="ＭＳ Ｐゴシック" pitchFamily="-65" charset="-128"/>
          <a:cs typeface="Arial Bold" pitchFamily="34" charset="0"/>
        </a:defRPr>
      </a:lvl4pPr>
      <a:lvl5pPr algn="r" defTabSz="455613" rtl="0" eaLnBrk="1" fontAlgn="base" hangingPunct="1">
        <a:spcBef>
          <a:spcPct val="0"/>
        </a:spcBef>
        <a:spcAft>
          <a:spcPct val="0"/>
        </a:spcAft>
        <a:defRPr sz="3200" b="1">
          <a:solidFill>
            <a:schemeClr val="bg1"/>
          </a:solidFill>
          <a:latin typeface="Arial Bold" pitchFamily="-65" charset="0"/>
          <a:ea typeface="ＭＳ Ｐゴシック" pitchFamily="-65" charset="-128"/>
          <a:cs typeface="Arial Bold" pitchFamily="34" charset="0"/>
        </a:defRPr>
      </a:lvl5pPr>
      <a:lvl6pPr marL="457200" algn="l" defTabSz="455613" rtl="0" eaLnBrk="1" fontAlgn="base" hangingPunct="1">
        <a:spcBef>
          <a:spcPct val="0"/>
        </a:spcBef>
        <a:spcAft>
          <a:spcPct val="0"/>
        </a:spcAft>
        <a:defRPr sz="3000" b="1">
          <a:solidFill>
            <a:schemeClr val="tx2"/>
          </a:solidFill>
          <a:latin typeface="Arial Bold" pitchFamily="-65" charset="0"/>
          <a:ea typeface="ＭＳ Ｐゴシック" pitchFamily="-65" charset="-128"/>
        </a:defRPr>
      </a:lvl6pPr>
      <a:lvl7pPr marL="914400" algn="l" defTabSz="455613" rtl="0" eaLnBrk="1" fontAlgn="base" hangingPunct="1">
        <a:spcBef>
          <a:spcPct val="0"/>
        </a:spcBef>
        <a:spcAft>
          <a:spcPct val="0"/>
        </a:spcAft>
        <a:defRPr sz="3000" b="1">
          <a:solidFill>
            <a:schemeClr val="tx2"/>
          </a:solidFill>
          <a:latin typeface="Arial Bold" pitchFamily="-65" charset="0"/>
          <a:ea typeface="ＭＳ Ｐゴシック" pitchFamily="-65" charset="-128"/>
        </a:defRPr>
      </a:lvl7pPr>
      <a:lvl8pPr marL="1371600" algn="l" defTabSz="455613" rtl="0" eaLnBrk="1" fontAlgn="base" hangingPunct="1">
        <a:spcBef>
          <a:spcPct val="0"/>
        </a:spcBef>
        <a:spcAft>
          <a:spcPct val="0"/>
        </a:spcAft>
        <a:defRPr sz="3000" b="1">
          <a:solidFill>
            <a:schemeClr val="tx2"/>
          </a:solidFill>
          <a:latin typeface="Arial Bold" pitchFamily="-65" charset="0"/>
          <a:ea typeface="ＭＳ Ｐゴシック" pitchFamily="-65" charset="-128"/>
        </a:defRPr>
      </a:lvl8pPr>
      <a:lvl9pPr marL="1828800" algn="l" defTabSz="455613" rtl="0" eaLnBrk="1" fontAlgn="base" hangingPunct="1">
        <a:spcBef>
          <a:spcPct val="0"/>
        </a:spcBef>
        <a:spcAft>
          <a:spcPct val="0"/>
        </a:spcAft>
        <a:defRPr sz="3000" b="1">
          <a:solidFill>
            <a:schemeClr val="tx2"/>
          </a:solidFill>
          <a:latin typeface="Arial Bold" pitchFamily="-65" charset="0"/>
          <a:ea typeface="ＭＳ Ｐゴシック" pitchFamily="-65" charset="-128"/>
        </a:defRPr>
      </a:lvl9pPr>
    </p:titleStyle>
    <p:bodyStyle>
      <a:lvl1pPr algn="l" defTabSz="455613" rtl="0" eaLnBrk="1" fontAlgn="base" hangingPunct="1">
        <a:spcBef>
          <a:spcPts val="2000"/>
        </a:spcBef>
        <a:spcAft>
          <a:spcPct val="0"/>
        </a:spcAft>
        <a:buFont typeface="Arial" pitchFamily="34" charset="0"/>
        <a:defRPr sz="2200" b="1" kern="1200" cap="all">
          <a:solidFill>
            <a:schemeClr val="accent1"/>
          </a:solidFill>
          <a:latin typeface="Arial Bold"/>
          <a:ea typeface="ＭＳ Ｐゴシック" pitchFamily="-65" charset="-128"/>
          <a:cs typeface="Arial Bold"/>
        </a:defRPr>
      </a:lvl1pPr>
      <a:lvl2pPr marL="284163" indent="-284163" algn="l" defTabSz="455613" rtl="0" eaLnBrk="1" fontAlgn="base" hangingPunct="1">
        <a:spcBef>
          <a:spcPct val="20000"/>
        </a:spcBef>
        <a:spcAft>
          <a:spcPct val="0"/>
        </a:spcAft>
        <a:buClr>
          <a:srgbClr val="002D46"/>
        </a:buClr>
        <a:buSzPct val="103000"/>
        <a:buFont typeface="Arial Black" pitchFamily="34" charset="0"/>
        <a:defRPr sz="2000" kern="1200">
          <a:solidFill>
            <a:schemeClr val="accent2"/>
          </a:solidFill>
          <a:latin typeface="+mn-lt"/>
          <a:ea typeface="ＭＳ Ｐゴシック" pitchFamily="-65" charset="-128"/>
          <a:cs typeface="ＭＳ Ｐゴシック"/>
        </a:defRPr>
      </a:lvl2pPr>
      <a:lvl3pPr marL="455613" indent="-227013" algn="l" defTabSz="455613" rtl="0" eaLnBrk="1" fontAlgn="base" hangingPunct="1">
        <a:spcBef>
          <a:spcPts val="800"/>
        </a:spcBef>
        <a:spcAft>
          <a:spcPts val="800"/>
        </a:spcAft>
        <a:buClr>
          <a:srgbClr val="002D46"/>
        </a:buClr>
        <a:buSzPct val="103000"/>
        <a:buFont typeface="Arial Black" pitchFamily="34" charset="0"/>
        <a:buChar char="›"/>
        <a:defRPr kern="1200">
          <a:solidFill>
            <a:schemeClr val="accent2"/>
          </a:solidFill>
          <a:latin typeface="+mn-lt"/>
          <a:ea typeface="ＭＳ Ｐゴシック" pitchFamily="-65" charset="-128"/>
          <a:cs typeface="ＭＳ Ｐゴシック"/>
        </a:defRPr>
      </a:lvl3pPr>
      <a:lvl4pPr marL="798513" indent="-227013" algn="l" defTabSz="455613" rtl="0" eaLnBrk="1" fontAlgn="base" hangingPunct="1">
        <a:spcBef>
          <a:spcPct val="0"/>
        </a:spcBef>
        <a:spcAft>
          <a:spcPts val="300"/>
        </a:spcAft>
        <a:buClr>
          <a:srgbClr val="002D46"/>
        </a:buClr>
        <a:buFont typeface="Arial Black" pitchFamily="34" charset="0"/>
        <a:buChar char="›"/>
        <a:defRPr sz="1600" kern="1200">
          <a:solidFill>
            <a:schemeClr val="accent2"/>
          </a:solidFill>
          <a:latin typeface="+mn-lt"/>
          <a:ea typeface="ＭＳ Ｐゴシック" pitchFamily="-65" charset="-128"/>
          <a:cs typeface="ＭＳ Ｐゴシック"/>
        </a:defRPr>
      </a:lvl4pPr>
      <a:lvl5pPr marL="1141413" indent="-227013" algn="l" defTabSz="455613" rtl="0" eaLnBrk="1" fontAlgn="base" hangingPunct="1">
        <a:spcBef>
          <a:spcPct val="20000"/>
        </a:spcBef>
        <a:spcAft>
          <a:spcPts val="300"/>
        </a:spcAft>
        <a:buClr>
          <a:srgbClr val="002D46"/>
        </a:buClr>
        <a:buFont typeface="Arial Black" pitchFamily="34" charset="0"/>
        <a:buChar char="›"/>
        <a:defRPr sz="1400" kern="1200">
          <a:solidFill>
            <a:schemeClr val="accent2"/>
          </a:solidFill>
          <a:latin typeface="+mn-lt"/>
          <a:ea typeface="ＭＳ Ｐゴシック" pitchFamily="-65" charset="-128"/>
          <a:cs typeface="ＭＳ Ｐゴシック"/>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ttygen.com/download-putty#Download_PuTTY_for_Windows_Operating_Syste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hyperlink" Target="https://git-scm.com/download/wi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git@github.com:manishee/Test-Repository.gi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3714" y="2438400"/>
            <a:ext cx="6286501" cy="1055006"/>
          </a:xfrm>
        </p:spPr>
        <p:txBody>
          <a:bodyPr>
            <a:normAutofit/>
          </a:bodyPr>
          <a:lstStyle/>
          <a:p>
            <a:pPr algn="ctr"/>
            <a:r>
              <a:rPr lang="en-US" b="1" dirty="0" err="1" smtClean="0">
                <a:latin typeface="Candara" panose="020E0502030303020204" pitchFamily="34" charset="0"/>
              </a:rPr>
              <a:t>Git</a:t>
            </a:r>
            <a:r>
              <a:rPr lang="en-US" b="1" dirty="0" smtClean="0">
                <a:latin typeface="Candara" panose="020E0502030303020204" pitchFamily="34" charset="0"/>
              </a:rPr>
              <a:t> and GitHub</a:t>
            </a:r>
            <a:endParaRPr lang="en-US" b="1" dirty="0">
              <a:latin typeface="Candara" panose="020E0502030303020204" pitchFamily="34" charset="0"/>
            </a:endParaRPr>
          </a:p>
        </p:txBody>
      </p:sp>
    </p:spTree>
    <p:extLst>
      <p:ext uri="{BB962C8B-B14F-4D97-AF65-F5344CB8AC3E}">
        <p14:creationId xmlns:p14="http://schemas.microsoft.com/office/powerpoint/2010/main" val="34928483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How to get SSH Key? </a:t>
            </a:r>
            <a:endParaRPr lang="en-US" sz="2400" b="1" dirty="0"/>
          </a:p>
        </p:txBody>
      </p:sp>
      <p:sp>
        <p:nvSpPr>
          <p:cNvPr id="3" name="TextBox 2"/>
          <p:cNvSpPr txBox="1"/>
          <p:nvPr/>
        </p:nvSpPr>
        <p:spPr>
          <a:xfrm>
            <a:off x="465667" y="1371600"/>
            <a:ext cx="8221133" cy="3093154"/>
          </a:xfrm>
          <a:prstGeom prst="rect">
            <a:avLst/>
          </a:prstGeom>
          <a:noFill/>
        </p:spPr>
        <p:txBody>
          <a:bodyPr wrap="square" lIns="0" tIns="0" rtlCol="0">
            <a:spAutoFit/>
          </a:bodyPr>
          <a:lstStyle/>
          <a:p>
            <a:pPr marL="285750" indent="-285750">
              <a:buFont typeface="Arial" panose="020B0604020202020204" pitchFamily="34" charset="0"/>
              <a:buChar char="•"/>
            </a:pPr>
            <a:r>
              <a:rPr lang="en-CA" dirty="0"/>
              <a:t>Refer to </a:t>
            </a:r>
            <a:r>
              <a:rPr lang="en-CA" dirty="0">
                <a:hlinkClick r:id="rId3"/>
              </a:rPr>
              <a:t>https://</a:t>
            </a:r>
            <a:r>
              <a:rPr lang="en-CA" dirty="0" smtClean="0">
                <a:hlinkClick r:id="rId3"/>
              </a:rPr>
              <a:t>www.puttygen.com/download-putty#Download_PuTTY_for_Windows_Operating_System</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err="1"/>
              <a:t>ssh-rsa</a:t>
            </a:r>
            <a:endParaRPr lang="en-CA" dirty="0"/>
          </a:p>
          <a:p>
            <a:r>
              <a:rPr lang="en-CA" dirty="0"/>
              <a:t>AAAAB3NzaC1yc2EAAAABJQAAAQEAjttPPSb/7oO0+46ot3mVj/gsu2hPQdPEvx51kEqp45jerjpXb1k3qf7T5Vl5ju1ZktqEdty1I0KRS/</a:t>
            </a:r>
            <a:r>
              <a:rPr lang="en-CA" dirty="0" err="1"/>
              <a:t>WsaVXr</a:t>
            </a:r>
            <a:r>
              <a:rPr lang="en-CA" dirty="0"/>
              <a:t>/nIIoZWucgNGnOTv+d+X6tqVXMfzYx4DJYguJA8EjUC0g9mOWb+b0yRPsf8IlUNVczJ6lxPbeuMbVkduD0ojM0cm0D5qNNRpiNZvKUBipaHrFitmQH9gyxt7ilv6RwTprtF6CXQAL7Qg9+HSgqT5hS1c5F1OS0atlM356BccfsCQUl7I/g05ThxipkfCq/</a:t>
            </a:r>
            <a:r>
              <a:rPr lang="en-CA" dirty="0" err="1"/>
              <a:t>ZiAJvtVvkL</a:t>
            </a:r>
            <a:r>
              <a:rPr lang="en-CA" dirty="0"/>
              <a:t>/2RMvb3si3gnTwFPRPrlUfnJYf+2lFSF8faYZWeYIM4Yr0VjCyXmFdlMjQ== rsa-key-20190619</a:t>
            </a:r>
          </a:p>
        </p:txBody>
      </p:sp>
    </p:spTree>
    <p:extLst>
      <p:ext uri="{BB962C8B-B14F-4D97-AF65-F5344CB8AC3E}">
        <p14:creationId xmlns:p14="http://schemas.microsoft.com/office/powerpoint/2010/main" val="26060023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150934"/>
            <a:ext cx="6265333" cy="1144466"/>
          </a:xfrm>
        </p:spPr>
        <p:txBody>
          <a:bodyPr/>
          <a:lstStyle/>
          <a:p>
            <a:r>
              <a:rPr lang="en-CA" sz="2400" dirty="0"/>
              <a:t>What is a version controlling system (VCS)?</a:t>
            </a:r>
            <a:r>
              <a:rPr lang="en-US" sz="2400" b="1" dirty="0" smtClean="0"/>
              <a:t>	</a:t>
            </a:r>
            <a:endParaRPr lang="en-US" sz="2400" b="1" dirty="0"/>
          </a:p>
        </p:txBody>
      </p:sp>
      <p:sp>
        <p:nvSpPr>
          <p:cNvPr id="3" name="Text Placeholder 2"/>
          <p:cNvSpPr>
            <a:spLocks noGrp="1"/>
          </p:cNvSpPr>
          <p:nvPr>
            <p:ph type="body" sz="quarter" idx="13"/>
          </p:nvPr>
        </p:nvSpPr>
        <p:spPr/>
        <p:txBody>
          <a:bodyPr>
            <a:normAutofit/>
          </a:bodyPr>
          <a:lstStyle/>
          <a:p>
            <a:r>
              <a:rPr lang="en-CA" sz="1800" dirty="0"/>
              <a:t>It is a system that records changes to a file or set of files over time called the ‘versions’. </a:t>
            </a:r>
          </a:p>
          <a:p>
            <a:r>
              <a:rPr lang="en-CA" sz="1800" dirty="0"/>
              <a:t>these versions will help you in tracking the changes in your codes/project and if necessary, undo those changes as well</a:t>
            </a:r>
          </a:p>
          <a:p>
            <a:r>
              <a:rPr lang="en-CA" sz="1800" dirty="0"/>
              <a:t>Larger projects mean more people working on the same code which increases the chances of conflicts. Using version control you can easily prevent these conflicts.</a:t>
            </a:r>
          </a:p>
          <a:p>
            <a:r>
              <a:rPr lang="en-CA" sz="1800" dirty="0"/>
              <a:t>This system which controls the versioning of the codes is called a Version Control System (VCS)</a:t>
            </a:r>
          </a:p>
        </p:txBody>
      </p:sp>
    </p:spTree>
    <p:extLst>
      <p:ext uri="{BB962C8B-B14F-4D97-AF65-F5344CB8AC3E}">
        <p14:creationId xmlns:p14="http://schemas.microsoft.com/office/powerpoint/2010/main" val="5888411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What is </a:t>
            </a:r>
            <a:r>
              <a:rPr lang="en-CA" sz="2400" dirty="0" smtClean="0"/>
              <a:t>Git?</a:t>
            </a:r>
            <a:r>
              <a:rPr lang="en-US" sz="2400" b="1" dirty="0" smtClean="0"/>
              <a:t>	</a:t>
            </a:r>
            <a:endParaRPr lang="en-US" sz="2400" b="1" dirty="0"/>
          </a:p>
        </p:txBody>
      </p:sp>
      <p:sp>
        <p:nvSpPr>
          <p:cNvPr id="3" name="Rectangle 2"/>
          <p:cNvSpPr/>
          <p:nvPr/>
        </p:nvSpPr>
        <p:spPr>
          <a:xfrm>
            <a:off x="465667" y="1447800"/>
            <a:ext cx="7992533" cy="4801314"/>
          </a:xfrm>
          <a:prstGeom prst="rect">
            <a:avLst/>
          </a:prstGeom>
        </p:spPr>
        <p:txBody>
          <a:bodyPr wrap="square">
            <a:spAutoFit/>
          </a:bodyPr>
          <a:lstStyle/>
          <a:p>
            <a:pPr marL="285750" indent="-285750">
              <a:buFont typeface="Arial" panose="020B0604020202020204" pitchFamily="34" charset="0"/>
              <a:buChar char="•"/>
            </a:pPr>
            <a:r>
              <a:rPr lang="en-CA" dirty="0"/>
              <a:t>Git is a distributed version control software</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To use Git, you need to install on your local system.</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Primarily</a:t>
            </a:r>
            <a:r>
              <a:rPr lang="en-CA" dirty="0"/>
              <a:t>, it is a command line tool</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is an open-source tool developers use to manage source code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Competitors </a:t>
            </a:r>
            <a:r>
              <a:rPr lang="en-CA" dirty="0"/>
              <a:t>- Subversion, Mercurial, </a:t>
            </a:r>
            <a:r>
              <a:rPr lang="en-CA" dirty="0" err="1"/>
              <a:t>ClearCase</a:t>
            </a:r>
            <a:r>
              <a:rPr lang="en-CA" dirty="0"/>
              <a:t> and IBM's Rational Team Concert</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Founder </a:t>
            </a:r>
            <a:r>
              <a:rPr lang="en-CA" dirty="0"/>
              <a:t>– Linus Torvalds(Founder of Linux) …Maintained by the Linux </a:t>
            </a:r>
            <a:r>
              <a:rPr lang="en-CA" dirty="0" smtClean="0"/>
              <a:t>Foundation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Refer </a:t>
            </a:r>
            <a:r>
              <a:rPr lang="en-CA" dirty="0">
                <a:hlinkClick r:id="rId4"/>
              </a:rPr>
              <a:t>https://git-scm.com/download/win</a:t>
            </a:r>
            <a:r>
              <a:rPr lang="en-CA" dirty="0"/>
              <a:t> to install Git on your machine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39965074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What is </a:t>
            </a:r>
            <a:r>
              <a:rPr lang="en-CA" sz="2400" dirty="0" smtClean="0"/>
              <a:t>GitHub?</a:t>
            </a:r>
            <a:r>
              <a:rPr lang="en-US" sz="2400" b="1" dirty="0" smtClean="0"/>
              <a:t>	</a:t>
            </a:r>
            <a:endParaRPr lang="en-US" sz="2400" b="1" dirty="0"/>
          </a:p>
        </p:txBody>
      </p:sp>
      <p:sp>
        <p:nvSpPr>
          <p:cNvPr id="3" name="TextBox 2"/>
          <p:cNvSpPr txBox="1"/>
          <p:nvPr/>
        </p:nvSpPr>
        <p:spPr>
          <a:xfrm>
            <a:off x="470922" y="1600200"/>
            <a:ext cx="8229600" cy="4201150"/>
          </a:xfrm>
          <a:prstGeom prst="rect">
            <a:avLst/>
          </a:prstGeom>
          <a:noFill/>
        </p:spPr>
        <p:txBody>
          <a:bodyPr wrap="square" lIns="0" tIns="0" rtlCol="0">
            <a:spAutoFit/>
          </a:bodyPr>
          <a:lstStyle/>
          <a:p>
            <a:pPr marL="285750" indent="-285750">
              <a:buFont typeface="Arial" panose="020B0604020202020204" pitchFamily="34" charset="0"/>
              <a:buChar char="•"/>
            </a:pPr>
            <a:r>
              <a:rPr lang="en-CA" dirty="0"/>
              <a:t>GitHub is a service. </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It is a cloud based service which hosts the Git repositories.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Administered </a:t>
            </a:r>
            <a:r>
              <a:rPr lang="en-CA" dirty="0"/>
              <a:t>through web</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GitHub charges nominal fees to enterprise customers.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GitHub </a:t>
            </a:r>
            <a:r>
              <a:rPr lang="en-CA" dirty="0"/>
              <a:t>competes with cloud-based SaaS and PaaS offerings, such as </a:t>
            </a:r>
            <a:r>
              <a:rPr lang="en-CA" dirty="0" err="1"/>
              <a:t>GitLab</a:t>
            </a:r>
            <a:r>
              <a:rPr lang="en-CA" dirty="0"/>
              <a:t> and </a:t>
            </a:r>
            <a:r>
              <a:rPr lang="en-CA" dirty="0" err="1"/>
              <a:t>Atlassian's</a:t>
            </a:r>
            <a:r>
              <a:rPr lang="en-CA" dirty="0"/>
              <a:t> </a:t>
            </a:r>
            <a:r>
              <a:rPr lang="en-CA" dirty="0" err="1"/>
              <a:t>Bitbucket</a:t>
            </a:r>
            <a:r>
              <a:rPr lang="en-CA" dirty="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GitHub</a:t>
            </a:r>
            <a:r>
              <a:rPr lang="en-US" dirty="0"/>
              <a:t> was developed in 2008 by Chris </a:t>
            </a:r>
            <a:r>
              <a:rPr lang="en-US" dirty="0" err="1"/>
              <a:t>Wanstrath</a:t>
            </a:r>
            <a:r>
              <a:rPr lang="en-US" dirty="0"/>
              <a:t>, P. J. </a:t>
            </a:r>
            <a:r>
              <a:rPr lang="en-US" dirty="0" err="1"/>
              <a:t>Hyett</a:t>
            </a:r>
            <a:r>
              <a:rPr lang="en-US" dirty="0"/>
              <a:t>, Tom Preston-Werner and Scott Chacon. It was </a:t>
            </a:r>
            <a:r>
              <a:rPr lang="en-CA" dirty="0"/>
              <a:t>acquired by Microsoft in </a:t>
            </a:r>
            <a:r>
              <a:rPr lang="en-CA" dirty="0" smtClean="0"/>
              <a:t>2018.</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mtClean="0"/>
              <a:t>Refer https://www.github.com</a:t>
            </a:r>
            <a:endParaRPr lang="en-CA" dirty="0"/>
          </a:p>
        </p:txBody>
      </p:sp>
    </p:spTree>
    <p:extLst>
      <p:ext uri="{BB962C8B-B14F-4D97-AF65-F5344CB8AC3E}">
        <p14:creationId xmlns:p14="http://schemas.microsoft.com/office/powerpoint/2010/main" val="8480528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Git commands</a:t>
            </a:r>
            <a:endParaRPr lang="en-US" sz="2400" b="1" dirty="0"/>
          </a:p>
        </p:txBody>
      </p:sp>
      <p:sp>
        <p:nvSpPr>
          <p:cNvPr id="3" name="TextBox 2"/>
          <p:cNvSpPr txBox="1"/>
          <p:nvPr/>
        </p:nvSpPr>
        <p:spPr>
          <a:xfrm>
            <a:off x="228600" y="1447800"/>
            <a:ext cx="8229600" cy="5309146"/>
          </a:xfrm>
          <a:prstGeom prst="rect">
            <a:avLst/>
          </a:prstGeom>
          <a:noFill/>
        </p:spPr>
        <p:txBody>
          <a:bodyPr wrap="square" lIns="0" tIns="0" rtlCol="0">
            <a:spAutoFit/>
          </a:bodyPr>
          <a:lstStyle/>
          <a:p>
            <a:pPr marL="285750" indent="-285750">
              <a:buFont typeface="Arial" panose="020B0604020202020204" pitchFamily="34" charset="0"/>
              <a:buChar char="•"/>
            </a:pPr>
            <a:r>
              <a:rPr lang="en-CA" dirty="0"/>
              <a:t>Git </a:t>
            </a:r>
            <a:r>
              <a:rPr lang="en-CA" dirty="0" err="1" smtClean="0"/>
              <a:t>init</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add Remote origin &lt;</a:t>
            </a:r>
            <a:r>
              <a:rPr lang="en-CA" dirty="0" err="1"/>
              <a:t>url</a:t>
            </a:r>
            <a:r>
              <a:rPr lang="en-CA" dirty="0"/>
              <a:t> of the repository</a:t>
            </a:r>
            <a:r>
              <a:rPr lang="en-CA" dirty="0" smtClean="0"/>
              <a:t>&gt;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a:t>
            </a:r>
            <a:r>
              <a:rPr lang="en-CA" dirty="0" smtClean="0"/>
              <a:t>status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add . or git homepage.java(for </a:t>
            </a:r>
            <a:r>
              <a:rPr lang="en-CA" dirty="0" err="1"/>
              <a:t>eg</a:t>
            </a:r>
            <a:r>
              <a:rPr lang="en-CA" dirty="0"/>
              <a:t>. if you want to add a file only</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commit –</a:t>
            </a:r>
            <a:r>
              <a:rPr lang="en-CA" dirty="0" err="1"/>
              <a:t>m”message</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push origin master (it will give you error – permission denied)</a:t>
            </a:r>
          </a:p>
          <a:p>
            <a:pPr marL="742950" lvl="1" indent="-285750">
              <a:buFont typeface="Arial" panose="020B0604020202020204" pitchFamily="34" charset="0"/>
              <a:buChar char="•"/>
            </a:pPr>
            <a:r>
              <a:rPr lang="en-CA" dirty="0"/>
              <a:t>Note - SSH key to be registered with GitHub to be able to push your </a:t>
            </a:r>
            <a:r>
              <a:rPr lang="en-CA" dirty="0" smtClean="0"/>
              <a:t>code</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clone &lt;</a:t>
            </a:r>
            <a:r>
              <a:rPr lang="en-CA" dirty="0" err="1"/>
              <a:t>url</a:t>
            </a:r>
            <a:r>
              <a:rPr lang="en-CA" dirty="0"/>
              <a:t> of the repository</a:t>
            </a:r>
            <a:r>
              <a:rPr lang="en-CA" dirty="0" smtClean="0"/>
              <a:t>&gt;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pull origin master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Note - Git commands for Windows and Mac are same</a:t>
            </a:r>
          </a:p>
        </p:txBody>
      </p:sp>
    </p:spTree>
    <p:extLst>
      <p:ext uri="{BB962C8B-B14F-4D97-AF65-F5344CB8AC3E}">
        <p14:creationId xmlns:p14="http://schemas.microsoft.com/office/powerpoint/2010/main" val="18141269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Steps to push code to a git/remote repository </a:t>
            </a:r>
            <a:r>
              <a:rPr lang="en-US" sz="2400" b="1" dirty="0" smtClean="0"/>
              <a:t>	</a:t>
            </a:r>
            <a:endParaRPr lang="en-US" sz="2400" b="1" dirty="0"/>
          </a:p>
        </p:txBody>
      </p:sp>
      <p:sp>
        <p:nvSpPr>
          <p:cNvPr id="3" name="TextBox 2"/>
          <p:cNvSpPr txBox="1"/>
          <p:nvPr/>
        </p:nvSpPr>
        <p:spPr>
          <a:xfrm>
            <a:off x="228600" y="1447800"/>
            <a:ext cx="8229600" cy="5309146"/>
          </a:xfrm>
          <a:prstGeom prst="rect">
            <a:avLst/>
          </a:prstGeom>
          <a:noFill/>
        </p:spPr>
        <p:txBody>
          <a:bodyPr wrap="square" lIns="0" tIns="0" rtlCol="0">
            <a:spAutoFit/>
          </a:bodyPr>
          <a:lstStyle/>
          <a:p>
            <a:pPr marL="285750" indent="-285750">
              <a:buFont typeface="Arial" panose="020B0604020202020204" pitchFamily="34" charset="0"/>
              <a:buChar char="•"/>
            </a:pPr>
            <a:r>
              <a:rPr lang="en-CA" dirty="0"/>
              <a:t>Create a Repository on GitHub if it doesn’t </a:t>
            </a:r>
            <a:r>
              <a:rPr lang="en-CA" dirty="0" smtClean="0"/>
              <a:t>exist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Create a project in Eclipse if it doesn’t exist</a:t>
            </a:r>
          </a:p>
          <a:p>
            <a:pPr marL="742950" lvl="1" indent="-285750">
              <a:buFont typeface="Arial" panose="020B0604020202020204" pitchFamily="34" charset="0"/>
              <a:buChar char="•"/>
            </a:pPr>
            <a:r>
              <a:rPr lang="en-CA" dirty="0"/>
              <a:t>Copy the path of the </a:t>
            </a:r>
            <a:r>
              <a:rPr lang="en-CA" dirty="0" smtClean="0"/>
              <a:t>project</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 the Command Prompt (windows) and Terminal (Mac)</a:t>
            </a:r>
          </a:p>
          <a:p>
            <a:pPr marL="742950" lvl="1" indent="-285750">
              <a:buFont typeface="Arial" panose="020B0604020202020204" pitchFamily="34" charset="0"/>
              <a:buChar char="•"/>
            </a:pPr>
            <a:r>
              <a:rPr lang="en-CA" dirty="0"/>
              <a:t>Use command - cd “path of the project”. . </a:t>
            </a:r>
          </a:p>
          <a:p>
            <a:pPr marL="742950" lvl="1" indent="-285750">
              <a:buFont typeface="Arial" panose="020B0604020202020204" pitchFamily="34" charset="0"/>
              <a:buChar char="•"/>
            </a:pPr>
            <a:r>
              <a:rPr lang="en-CA" dirty="0"/>
              <a:t>Use </a:t>
            </a:r>
            <a:r>
              <a:rPr lang="en-CA" dirty="0" err="1"/>
              <a:t>dir</a:t>
            </a:r>
            <a:r>
              <a:rPr lang="en-CA" dirty="0"/>
              <a:t>(windows) and ls (Mac) or ls –alt (Mac) command to see the contents inside that folder. You can check from the folder directly also. In windows use the option to see the hidden files.</a:t>
            </a:r>
          </a:p>
          <a:p>
            <a:pPr marL="742950" lvl="1" indent="-285750">
              <a:buFont typeface="Arial" panose="020B0604020202020204" pitchFamily="34" charset="0"/>
              <a:buChar char="•"/>
            </a:pPr>
            <a:r>
              <a:rPr lang="en-CA" dirty="0"/>
              <a:t>If you are using Git for the first time, you won’t see the Git folder which means Git is not yet initialized in this project. </a:t>
            </a:r>
          </a:p>
          <a:p>
            <a:pPr marL="742950" lvl="1" indent="-285750">
              <a:buFont typeface="Arial" panose="020B0604020202020204" pitchFamily="34" charset="0"/>
              <a:buChar char="•"/>
            </a:pPr>
            <a:r>
              <a:rPr lang="en-CA" dirty="0"/>
              <a:t>To initialize Git, use the git </a:t>
            </a:r>
            <a:r>
              <a:rPr lang="en-CA" dirty="0" err="1"/>
              <a:t>init</a:t>
            </a:r>
            <a:r>
              <a:rPr lang="en-CA" dirty="0"/>
              <a:t> command. It creates a new local repository</a:t>
            </a:r>
          </a:p>
          <a:p>
            <a:pPr marL="742950" lvl="1" indent="-285750">
              <a:buFont typeface="Arial" panose="020B0604020202020204" pitchFamily="34" charset="0"/>
              <a:buChar char="•"/>
            </a:pPr>
            <a:r>
              <a:rPr lang="en-CA" dirty="0"/>
              <a:t>Now again use </a:t>
            </a:r>
            <a:r>
              <a:rPr lang="en-CA" dirty="0" err="1"/>
              <a:t>dir</a:t>
            </a:r>
            <a:r>
              <a:rPr lang="en-CA" dirty="0"/>
              <a:t>(windows) and ls (Mac) or ls –alt (Mac) </a:t>
            </a:r>
          </a:p>
          <a:p>
            <a:pPr marL="742950" lvl="1" indent="-285750">
              <a:buFont typeface="Arial" panose="020B0604020202020204" pitchFamily="34" charset="0"/>
              <a:buChar char="•"/>
            </a:pPr>
            <a:r>
              <a:rPr lang="en-CA" dirty="0"/>
              <a:t>Go to the repository page on GitHub and get the </a:t>
            </a:r>
            <a:r>
              <a:rPr lang="en-CA" dirty="0" err="1"/>
              <a:t>url</a:t>
            </a:r>
            <a:r>
              <a:rPr lang="en-CA" dirty="0"/>
              <a:t> of your repository </a:t>
            </a:r>
          </a:p>
          <a:p>
            <a:pPr marL="742950" lvl="1" indent="-285750">
              <a:buFont typeface="Arial" panose="020B0604020202020204" pitchFamily="34" charset="0"/>
              <a:buChar char="•"/>
            </a:pPr>
            <a:r>
              <a:rPr lang="en-US" altLang="en-US" dirty="0">
                <a:solidFill>
                  <a:srgbClr val="24292E"/>
                </a:solidFill>
                <a:latin typeface="SFMono-Regular"/>
              </a:rPr>
              <a:t>Use the command - </a:t>
            </a:r>
            <a:r>
              <a:rPr lang="en-US" altLang="en-US" dirty="0" err="1">
                <a:solidFill>
                  <a:srgbClr val="24292E"/>
                </a:solidFill>
                <a:latin typeface="SFMono-Regular"/>
              </a:rPr>
              <a:t>git</a:t>
            </a:r>
            <a:r>
              <a:rPr lang="en-US" altLang="en-US" dirty="0">
                <a:solidFill>
                  <a:srgbClr val="24292E"/>
                </a:solidFill>
                <a:latin typeface="SFMono-Regular"/>
              </a:rPr>
              <a:t> remote add origin </a:t>
            </a:r>
            <a:r>
              <a:rPr lang="en-US" altLang="en-US" dirty="0" err="1">
                <a:solidFill>
                  <a:srgbClr val="24292E"/>
                </a:solidFill>
                <a:latin typeface="SFMono-Regular"/>
                <a:hlinkClick r:id="rId3"/>
              </a:rPr>
              <a:t>git@github.com:manishee</a:t>
            </a:r>
            <a:r>
              <a:rPr lang="en-US" altLang="en-US" dirty="0">
                <a:solidFill>
                  <a:srgbClr val="24292E"/>
                </a:solidFill>
                <a:latin typeface="SFMono-Regular"/>
                <a:hlinkClick r:id="rId3"/>
              </a:rPr>
              <a:t>/Test-</a:t>
            </a:r>
            <a:r>
              <a:rPr lang="en-US" altLang="en-US" dirty="0" err="1">
                <a:solidFill>
                  <a:srgbClr val="24292E"/>
                </a:solidFill>
                <a:latin typeface="SFMono-Regular"/>
                <a:hlinkClick r:id="rId3"/>
              </a:rPr>
              <a:t>Repository.git</a:t>
            </a:r>
            <a:r>
              <a:rPr lang="en-US" altLang="en-US" dirty="0">
                <a:solidFill>
                  <a:srgbClr val="24292E"/>
                </a:solidFill>
                <a:latin typeface="SFMono-Regular"/>
              </a:rPr>
              <a:t> to connect to the remote repository</a:t>
            </a:r>
            <a:endParaRPr lang="en-CA" dirty="0"/>
          </a:p>
        </p:txBody>
      </p:sp>
    </p:spTree>
    <p:extLst>
      <p:ext uri="{BB962C8B-B14F-4D97-AF65-F5344CB8AC3E}">
        <p14:creationId xmlns:p14="http://schemas.microsoft.com/office/powerpoint/2010/main" val="4453738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Steps to push code to a git/remote </a:t>
            </a:r>
            <a:r>
              <a:rPr lang="en-CA" sz="2400" dirty="0" smtClean="0"/>
              <a:t>repository cont..</a:t>
            </a:r>
            <a:endParaRPr lang="en-US" sz="2400" b="1" dirty="0"/>
          </a:p>
        </p:txBody>
      </p:sp>
      <p:sp>
        <p:nvSpPr>
          <p:cNvPr id="3" name="Rectangle 2"/>
          <p:cNvSpPr/>
          <p:nvPr/>
        </p:nvSpPr>
        <p:spPr>
          <a:xfrm>
            <a:off x="465667" y="1709678"/>
            <a:ext cx="7382933" cy="3970318"/>
          </a:xfrm>
          <a:prstGeom prst="rect">
            <a:avLst/>
          </a:prstGeom>
        </p:spPr>
        <p:txBody>
          <a:bodyPr wrap="square">
            <a:spAutoFit/>
          </a:bodyPr>
          <a:lstStyle/>
          <a:p>
            <a:pPr marL="285750" indent="-285750">
              <a:buFont typeface="Arial" panose="020B0604020202020204" pitchFamily="34" charset="0"/>
              <a:buChar char="•"/>
            </a:pPr>
            <a:r>
              <a:rPr lang="en-CA" dirty="0"/>
              <a:t>On the </a:t>
            </a:r>
            <a:r>
              <a:rPr lang="en-CA" dirty="0" err="1"/>
              <a:t>cmd</a:t>
            </a:r>
            <a:r>
              <a:rPr lang="en-CA" dirty="0"/>
              <a:t>, use - git status command to check the state </a:t>
            </a:r>
            <a:r>
              <a:rPr lang="en-US" dirty="0"/>
              <a:t>of your working directory and helps you see all the files which are untracked by </a:t>
            </a:r>
            <a:r>
              <a:rPr lang="en-US" dirty="0" err="1"/>
              <a:t>Git</a:t>
            </a:r>
            <a:r>
              <a:rPr lang="en-CA" dirty="0"/>
              <a:t> pending (red color). It lists the files you have changed and those we still need to add or </a:t>
            </a:r>
            <a:r>
              <a:rPr lang="en-CA" dirty="0" smtClean="0"/>
              <a:t>commit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Use git add . (. Means to add complete project directory)</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Check </a:t>
            </a:r>
            <a:r>
              <a:rPr lang="en-CA" dirty="0"/>
              <a:t>status again using git status command (green color</a:t>
            </a:r>
            <a:r>
              <a:rPr lang="en-CA" dirty="0" smtClean="0"/>
              <a: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Use commit –m “message” </a:t>
            </a:r>
            <a:r>
              <a:rPr lang="en-US" dirty="0"/>
              <a:t>The "commit" command is used to save your changes to the local repository. Now it is ready to be pushed</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CA" dirty="0"/>
              <a:t>Use git push origin master – to send changes to the master branch of the remote repository </a:t>
            </a:r>
            <a:endParaRPr lang="en-US" dirty="0"/>
          </a:p>
        </p:txBody>
      </p:sp>
    </p:spTree>
    <p:extLst>
      <p:ext uri="{BB962C8B-B14F-4D97-AF65-F5344CB8AC3E}">
        <p14:creationId xmlns:p14="http://schemas.microsoft.com/office/powerpoint/2010/main" val="33677995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0"/>
            <a:ext cx="6265333" cy="1144466"/>
          </a:xfrm>
        </p:spPr>
        <p:txBody>
          <a:bodyPr/>
          <a:lstStyle/>
          <a:p>
            <a:r>
              <a:rPr lang="en-CA" sz="2400" dirty="0"/>
              <a:t>Steps to pull code from a git repository </a:t>
            </a:r>
            <a:endParaRPr lang="en-US" sz="2400" b="1" dirty="0"/>
          </a:p>
        </p:txBody>
      </p:sp>
      <p:sp>
        <p:nvSpPr>
          <p:cNvPr id="3" name="TextBox 2"/>
          <p:cNvSpPr txBox="1"/>
          <p:nvPr/>
        </p:nvSpPr>
        <p:spPr>
          <a:xfrm>
            <a:off x="465667" y="1371600"/>
            <a:ext cx="8221133" cy="5586145"/>
          </a:xfrm>
          <a:prstGeom prst="rect">
            <a:avLst/>
          </a:prstGeom>
          <a:noFill/>
        </p:spPr>
        <p:txBody>
          <a:bodyPr wrap="square" lIns="0" tIns="0" rtlCol="0">
            <a:spAutoFit/>
          </a:bodyPr>
          <a:lstStyle/>
          <a:p>
            <a:pPr marL="285750" indent="-285750">
              <a:buFont typeface="Arial" panose="020B0604020202020204" pitchFamily="34" charset="0"/>
              <a:buChar char="•"/>
            </a:pPr>
            <a:r>
              <a:rPr lang="en-CA" dirty="0" err="1"/>
              <a:t>mkdir</a:t>
            </a:r>
            <a:r>
              <a:rPr lang="en-CA" dirty="0"/>
              <a:t> – to create a folder from command </a:t>
            </a:r>
            <a:r>
              <a:rPr lang="en-CA" dirty="0" smtClean="0"/>
              <a:t>line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cd – change </a:t>
            </a:r>
            <a:r>
              <a:rPr lang="en-CA" dirty="0" smtClean="0"/>
              <a:t>directory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err="1"/>
              <a:t>dir</a:t>
            </a:r>
            <a:r>
              <a:rPr lang="en-CA" dirty="0"/>
              <a:t> – To see the files inside a </a:t>
            </a:r>
            <a:r>
              <a:rPr lang="en-CA" dirty="0" smtClean="0"/>
              <a:t>directory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git pull </a:t>
            </a:r>
          </a:p>
          <a:p>
            <a:pPr marL="742950" lvl="1" indent="-285750">
              <a:buFont typeface="Arial" panose="020B0604020202020204" pitchFamily="34" charset="0"/>
              <a:buChar char="•"/>
            </a:pPr>
            <a:r>
              <a:rPr lang="en-CA" dirty="0"/>
              <a:t>When pulling the code from the git repository for first time, we have to use git clone command so that it creates a local repository on your machine. It will clone the entire code</a:t>
            </a:r>
          </a:p>
          <a:p>
            <a:pPr marL="742950" lvl="1" indent="-285750">
              <a:buFont typeface="Arial" panose="020B0604020202020204" pitchFamily="34" charset="0"/>
              <a:buChar char="•"/>
            </a:pPr>
            <a:r>
              <a:rPr lang="en-CA" dirty="0"/>
              <a:t>git clone &lt;</a:t>
            </a:r>
            <a:r>
              <a:rPr lang="en-CA" dirty="0" err="1"/>
              <a:t>url</a:t>
            </a:r>
            <a:r>
              <a:rPr lang="en-CA" dirty="0"/>
              <a:t> of the repository&gt;</a:t>
            </a:r>
          </a:p>
          <a:p>
            <a:pPr marL="742950" lvl="1" indent="-285750">
              <a:buFont typeface="Arial" panose="020B0604020202020204" pitchFamily="34" charset="0"/>
              <a:buChar char="•"/>
            </a:pPr>
            <a:r>
              <a:rPr lang="en-CA" dirty="0"/>
              <a:t>Go to the folder to verify if you got the complete project</a:t>
            </a:r>
          </a:p>
          <a:p>
            <a:pPr marL="742950" lvl="1" indent="-285750">
              <a:buFont typeface="Arial" panose="020B0604020202020204" pitchFamily="34" charset="0"/>
              <a:buChar char="•"/>
            </a:pPr>
            <a:r>
              <a:rPr lang="en-CA" dirty="0"/>
              <a:t>To use this project in Eclipse, now go to File-&gt; Import-&gt;Existing Projects into Workspace -&gt; Browse-&gt;Path of the project</a:t>
            </a:r>
          </a:p>
          <a:p>
            <a:pPr marL="742950" lvl="1" indent="-285750">
              <a:buFont typeface="Arial" panose="020B0604020202020204" pitchFamily="34" charset="0"/>
              <a:buChar char="•"/>
            </a:pPr>
            <a:r>
              <a:rPr lang="en-CA" dirty="0"/>
              <a:t>Now to pull a new file or a modified file from the GitHub repository, we don’t have to clone it again. We use pull command.</a:t>
            </a:r>
          </a:p>
          <a:p>
            <a:pPr marL="742950" lvl="1" indent="-285750">
              <a:buFont typeface="Arial" panose="020B0604020202020204" pitchFamily="34" charset="0"/>
              <a:buChar char="•"/>
            </a:pPr>
            <a:r>
              <a:rPr lang="en-CA" dirty="0"/>
              <a:t>Git pull command  - git pull origin master . This will fetch and merge changes on the remote server to your working </a:t>
            </a:r>
            <a:r>
              <a:rPr lang="en-CA" dirty="0" smtClean="0"/>
              <a:t>directory.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smtClean="0"/>
          </a:p>
        </p:txBody>
      </p:sp>
    </p:spTree>
    <p:extLst>
      <p:ext uri="{BB962C8B-B14F-4D97-AF65-F5344CB8AC3E}">
        <p14:creationId xmlns:p14="http://schemas.microsoft.com/office/powerpoint/2010/main" val="137603845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sz="quarter" idx="13"/>
          </p:nvPr>
        </p:nvSpPr>
        <p:spPr/>
        <p:txBody>
          <a:bodyPr/>
          <a:lstStyle/>
          <a:p>
            <a:r>
              <a:rPr lang="en-CA" dirty="0"/>
              <a:t>Once you have a copy of repository on your local machine, you can </a:t>
            </a:r>
            <a:r>
              <a:rPr lang="en-CA" dirty="0" smtClean="0"/>
              <a:t>use </a:t>
            </a:r>
            <a:r>
              <a:rPr lang="en-CA" dirty="0"/>
              <a:t>push </a:t>
            </a:r>
            <a:r>
              <a:rPr lang="en-CA" dirty="0" smtClean="0"/>
              <a:t>commands like the following to push your changes to the Git Repository</a:t>
            </a:r>
          </a:p>
          <a:p>
            <a:r>
              <a:rPr lang="en-CA" dirty="0" smtClean="0"/>
              <a:t> </a:t>
            </a:r>
            <a:r>
              <a:rPr lang="en-US" altLang="en-US" dirty="0" err="1">
                <a:solidFill>
                  <a:srgbClr val="24292E"/>
                </a:solidFill>
                <a:latin typeface="SFMono-Regular"/>
              </a:rPr>
              <a:t>git</a:t>
            </a:r>
            <a:r>
              <a:rPr lang="en-US" altLang="en-US" dirty="0">
                <a:solidFill>
                  <a:srgbClr val="24292E"/>
                </a:solidFill>
                <a:latin typeface="SFMono-Regular"/>
              </a:rPr>
              <a:t> remote add </a:t>
            </a:r>
            <a:r>
              <a:rPr lang="en-US" altLang="en-US" dirty="0" smtClean="0">
                <a:solidFill>
                  <a:srgbClr val="24292E"/>
                </a:solidFill>
                <a:latin typeface="SFMono-Regular"/>
              </a:rPr>
              <a:t>origin</a:t>
            </a:r>
          </a:p>
          <a:p>
            <a:r>
              <a:rPr lang="en-US" altLang="en-US" dirty="0" smtClean="0">
                <a:solidFill>
                  <a:srgbClr val="24292E"/>
                </a:solidFill>
                <a:latin typeface="SFMono-Regular"/>
              </a:rPr>
              <a:t> </a:t>
            </a:r>
            <a:r>
              <a:rPr lang="en-CA" dirty="0" smtClean="0"/>
              <a:t>status</a:t>
            </a:r>
          </a:p>
          <a:p>
            <a:r>
              <a:rPr lang="en-CA" dirty="0"/>
              <a:t>a</a:t>
            </a:r>
            <a:r>
              <a:rPr lang="en-CA" dirty="0" smtClean="0"/>
              <a:t>dd . </a:t>
            </a:r>
          </a:p>
          <a:p>
            <a:r>
              <a:rPr lang="en-CA" dirty="0" smtClean="0"/>
              <a:t>Commit</a:t>
            </a:r>
          </a:p>
          <a:p>
            <a:r>
              <a:rPr lang="en-CA" smtClean="0"/>
              <a:t>push</a:t>
            </a:r>
            <a:endParaRPr lang="en-CA" dirty="0"/>
          </a:p>
        </p:txBody>
      </p:sp>
    </p:spTree>
    <p:extLst>
      <p:ext uri="{BB962C8B-B14F-4D97-AF65-F5344CB8AC3E}">
        <p14:creationId xmlns:p14="http://schemas.microsoft.com/office/powerpoint/2010/main" val="2965796876"/>
      </p:ext>
    </p:extLst>
  </p:cSld>
  <p:clrMapOvr>
    <a:masterClrMapping/>
  </p:clrMapOvr>
  <p:transition/>
</p:sld>
</file>

<file path=ppt/theme/theme1.xml><?xml version="1.0" encoding="utf-8"?>
<a:theme xmlns:a="http://schemas.openxmlformats.org/drawingml/2006/main" name="TEKsystems New">
  <a:themeElements>
    <a:clrScheme name="TEK2012">
      <a:dk1>
        <a:srgbClr val="000000"/>
      </a:dk1>
      <a:lt1>
        <a:srgbClr val="FFFFFF"/>
      </a:lt1>
      <a:dk2>
        <a:srgbClr val="021A32"/>
      </a:dk2>
      <a:lt2>
        <a:srgbClr val="E8EAEB"/>
      </a:lt2>
      <a:accent1>
        <a:srgbClr val="007698"/>
      </a:accent1>
      <a:accent2>
        <a:srgbClr val="0095D3"/>
      </a:accent2>
      <a:accent3>
        <a:srgbClr val="666666"/>
      </a:accent3>
      <a:accent4>
        <a:srgbClr val="CCCCCC"/>
      </a:accent4>
      <a:accent5>
        <a:srgbClr val="8DC63F"/>
      </a:accent5>
      <a:accent6>
        <a:srgbClr val="F8971D"/>
      </a:accent6>
      <a:hlink>
        <a:srgbClr val="0095D3"/>
      </a:hlink>
      <a:folHlink>
        <a:srgbClr val="9999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K2012">
    <a:dk1>
      <a:srgbClr val="000000"/>
    </a:dk1>
    <a:lt1>
      <a:srgbClr val="FFFFFF"/>
    </a:lt1>
    <a:dk2>
      <a:srgbClr val="021A32"/>
    </a:dk2>
    <a:lt2>
      <a:srgbClr val="E8EAEB"/>
    </a:lt2>
    <a:accent1>
      <a:srgbClr val="007698"/>
    </a:accent1>
    <a:accent2>
      <a:srgbClr val="0095D3"/>
    </a:accent2>
    <a:accent3>
      <a:srgbClr val="666666"/>
    </a:accent3>
    <a:accent4>
      <a:srgbClr val="CCCCCC"/>
    </a:accent4>
    <a:accent5>
      <a:srgbClr val="8DC63F"/>
    </a:accent5>
    <a:accent6>
      <a:srgbClr val="F8971D"/>
    </a:accent6>
    <a:hlink>
      <a:srgbClr val="0095D3"/>
    </a:hlink>
    <a:folHlink>
      <a:srgbClr val="9999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43AC3D835F3B4E956AEDDB995D05BF" ma:contentTypeVersion="0" ma:contentTypeDescription="Create a new document." ma:contentTypeScope="" ma:versionID="09dd9a938cda71be2c7ea2d27a98baf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9D9B59-EC05-4EDC-BE95-FD54C2F1F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6BE5C7C-57F9-4220-8059-55228304950D}">
  <ds:schemaRefs>
    <ds:schemaRef ds:uri="http://schemas.microsoft.com/sharepoint/v3/contenttype/forms"/>
  </ds:schemaRefs>
</ds:datastoreItem>
</file>

<file path=customXml/itemProps3.xml><?xml version="1.0" encoding="utf-8"?>
<ds:datastoreItem xmlns:ds="http://schemas.openxmlformats.org/officeDocument/2006/customXml" ds:itemID="{96E7E416-E957-401A-802E-DB32C4391AF9}">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8981</TotalTime>
  <Words>767</Words>
  <Application>Microsoft Office PowerPoint</Application>
  <PresentationFormat>On-screen Show (4:3)</PresentationFormat>
  <Paragraphs>111</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Arial</vt:lpstr>
      <vt:lpstr>Arial Black</vt:lpstr>
      <vt:lpstr>Arial Bold</vt:lpstr>
      <vt:lpstr>Calibri</vt:lpstr>
      <vt:lpstr>Candara</vt:lpstr>
      <vt:lpstr>SFMono-Regular</vt:lpstr>
      <vt:lpstr>Wingdings</vt:lpstr>
      <vt:lpstr>TEKsystems New</vt:lpstr>
      <vt:lpstr>Git and GitHub</vt:lpstr>
      <vt:lpstr>What is a version controlling system (VCS)? </vt:lpstr>
      <vt:lpstr>What is Git? </vt:lpstr>
      <vt:lpstr>What is GitHub? </vt:lpstr>
      <vt:lpstr>Git commands</vt:lpstr>
      <vt:lpstr>Steps to push code to a git/remote repository  </vt:lpstr>
      <vt:lpstr>Steps to push code to a git/remote repository cont..</vt:lpstr>
      <vt:lpstr>Steps to pull code from a git repository </vt:lpstr>
      <vt:lpstr>PowerPoint Presentation</vt:lpstr>
      <vt:lpstr>How to get SSH Key?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Services  QA Practice On-Boarding Training</dc:title>
  <dc:creator>Jashwanth Paruchuri</dc:creator>
  <cp:lastModifiedBy>Chugh, Manish</cp:lastModifiedBy>
  <cp:revision>212</cp:revision>
  <dcterms:created xsi:type="dcterms:W3CDTF">2006-08-16T00:00:00Z</dcterms:created>
  <dcterms:modified xsi:type="dcterms:W3CDTF">2019-06-28T18:23:02Z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0x0101003A43AC3D835F3B4E956AEDDB995D05BF</vt:lpwstr>
  </property>
</Properties>
</file>