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7" r:id="rId5"/>
    <p:sldId id="281" r:id="rId6"/>
    <p:sldId id="282" r:id="rId7"/>
    <p:sldId id="283" r:id="rId8"/>
    <p:sldId id="286" r:id="rId9"/>
    <p:sldId id="285" r:id="rId10"/>
    <p:sldId id="287" r:id="rId11"/>
    <p:sldId id="288" r:id="rId12"/>
    <p:sldId id="290" r:id="rId13"/>
    <p:sldId id="289" r:id="rId14"/>
    <p:sldId id="291" r:id="rId15"/>
    <p:sldId id="2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uchuri, Jaswanth" initials="PJ" lastIdx="1" clrIdx="0">
    <p:extLst/>
  </p:cmAuthor>
  <p:cmAuthor id="2" name="Chugh, Manish" initials="CM" lastIdx="1" clrIdx="1">
    <p:extLst>
      <p:ext uri="{19B8F6BF-5375-455C-9EA6-DF929625EA0E}">
        <p15:presenceInfo xmlns:p15="http://schemas.microsoft.com/office/powerpoint/2012/main" userId="S-1-5-21-2076597496-1563261944-1256410061-2116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5" autoAdjust="0"/>
    <p:restoredTop sz="67647" autoAdjust="0"/>
  </p:normalViewPr>
  <p:slideViewPr>
    <p:cSldViewPr>
      <p:cViewPr varScale="1">
        <p:scale>
          <a:sx n="61" d="100"/>
          <a:sy n="61" d="100"/>
        </p:scale>
        <p:origin x="18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" y="82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26D5-5A7F-4FF3-987C-C6D3B54B625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60809-5F63-47DA-9160-B75DABA23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0809-5F63-47DA-9160-B75DABA23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7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0809-5F63-47DA-9160-B75DABA232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30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0809-5F63-47DA-9160-B75DABA232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66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0809-5F63-47DA-9160-B75DABA232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0809-5F63-47DA-9160-B75DABA232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0809-5F63-47DA-9160-B75DABA232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1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0809-5F63-47DA-9160-B75DABA232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4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0809-5F63-47DA-9160-B75DABA232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64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0809-5F63-47DA-9160-B75DABA232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47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0809-5F63-47DA-9160-B75DABA232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8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0809-5F63-47DA-9160-B75DABA232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0809-5F63-47DA-9160-B75DABA232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3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NewBrand_SlideArt_C1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233714" y="1947735"/>
            <a:ext cx="6286501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Cover Title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33714" y="3550658"/>
            <a:ext cx="6286501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58763" y="2333643"/>
            <a:ext cx="41148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Header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763" y="3047786"/>
            <a:ext cx="41148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58763" y="3103743"/>
            <a:ext cx="41148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Bullets</a:t>
            </a:r>
          </a:p>
        </p:txBody>
      </p:sp>
      <p:pic>
        <p:nvPicPr>
          <p:cNvPr id="6" name="Picture 5" descr="PPT_NewBrand_SlideArt_C1_In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43000"/>
          </a:xfrm>
          <a:prstGeom prst="rect">
            <a:avLst/>
          </a:prstGeom>
        </p:spPr>
      </p:pic>
      <p:sp>
        <p:nvSpPr>
          <p:cNvPr id="7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597651" y="873125"/>
            <a:ext cx="2166852" cy="206375"/>
          </a:xfrm>
          <a:prstGeom prst="rect">
            <a:avLst/>
          </a:prstGeom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defTabSz="455613">
              <a:defRPr/>
            </a:pPr>
            <a:r>
              <a:rPr lang="en-US" sz="900" kern="0" dirty="0" smtClean="0">
                <a:solidFill>
                  <a:schemeClr val="accent3"/>
                </a:solidFill>
              </a:rPr>
              <a:t>Slide </a:t>
            </a:r>
            <a:fld id="{BFF31F1E-BF75-2E47-B9E7-8EBE58336795}" type="slidenum">
              <a:rPr lang="en-US" sz="900" kern="0" smtClean="0">
                <a:solidFill>
                  <a:schemeClr val="accent3"/>
                </a:solidFill>
              </a:rPr>
              <a:pPr algn="r" defTabSz="455613"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58763" y="1322955"/>
            <a:ext cx="8643937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tx2"/>
                </a:solidFill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000" b="0" cap="none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Introduction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787900" y="2333643"/>
            <a:ext cx="41148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Header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787900" y="3047786"/>
            <a:ext cx="41148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787900" y="3103743"/>
            <a:ext cx="41148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Bullets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58763" y="2333643"/>
            <a:ext cx="27432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Header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58763" y="3047786"/>
            <a:ext cx="27432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58763" y="3103743"/>
            <a:ext cx="27432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Bullets</a:t>
            </a:r>
          </a:p>
        </p:txBody>
      </p:sp>
      <p:pic>
        <p:nvPicPr>
          <p:cNvPr id="20" name="Picture 19" descr="PPT_NewBrand_SlideArt_C1_In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43000"/>
          </a:xfrm>
          <a:prstGeom prst="rect">
            <a:avLst/>
          </a:prstGeom>
        </p:spPr>
      </p:pic>
      <p:sp>
        <p:nvSpPr>
          <p:cNvPr id="22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Slide Number Placeholder 4"/>
          <p:cNvSpPr txBox="1">
            <a:spLocks/>
          </p:cNvSpPr>
          <p:nvPr/>
        </p:nvSpPr>
        <p:spPr>
          <a:xfrm>
            <a:off x="6597651" y="873125"/>
            <a:ext cx="2166852" cy="206375"/>
          </a:xfrm>
          <a:prstGeom prst="rect">
            <a:avLst/>
          </a:prstGeom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defTabSz="455613">
              <a:defRPr/>
            </a:pPr>
            <a:r>
              <a:rPr lang="en-US" sz="900" kern="0" dirty="0" smtClean="0">
                <a:solidFill>
                  <a:schemeClr val="accent3"/>
                </a:solidFill>
              </a:rPr>
              <a:t>Slide </a:t>
            </a:r>
            <a:fld id="{BFF31F1E-BF75-2E47-B9E7-8EBE58336795}" type="slidenum">
              <a:rPr lang="en-US" sz="900" kern="0" smtClean="0">
                <a:solidFill>
                  <a:schemeClr val="accent3"/>
                </a:solidFill>
              </a:rPr>
              <a:pPr algn="r" defTabSz="455613"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</a:endParaRP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58763" y="1322955"/>
            <a:ext cx="8643937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tx2"/>
                </a:solidFill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000" b="0" cap="none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Introduction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199820" y="2333643"/>
            <a:ext cx="27432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Header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199820" y="3047786"/>
            <a:ext cx="27432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199820" y="3103743"/>
            <a:ext cx="27432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Bullets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159500" y="2333643"/>
            <a:ext cx="2743200" cy="59436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Header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6159500" y="3047786"/>
            <a:ext cx="2743200" cy="158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159500" y="3103743"/>
            <a:ext cx="2743200" cy="3474720"/>
          </a:xfrm>
          <a:prstGeom prst="rect">
            <a:avLst/>
          </a:prstGeom>
        </p:spPr>
        <p:txBody>
          <a:bodyPr vert="horz" lIns="91440" tIns="91440" rIns="0" bIns="0" anchor="t">
            <a:normAutofit/>
          </a:bodyPr>
          <a:lstStyle>
            <a:lvl1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Bullets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NO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NewBrand_SlideArt_C1_In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43000"/>
          </a:xfrm>
          <a:prstGeom prst="rect">
            <a:avLst/>
          </a:prstGeom>
        </p:spPr>
      </p:pic>
      <p:sp>
        <p:nvSpPr>
          <p:cNvPr id="11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6597651" y="873125"/>
            <a:ext cx="2166852" cy="206375"/>
          </a:xfrm>
          <a:prstGeom prst="rect">
            <a:avLst/>
          </a:prstGeom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defTabSz="455613">
              <a:defRPr/>
            </a:pPr>
            <a:r>
              <a:rPr lang="en-US" sz="900" kern="0" dirty="0" smtClean="0">
                <a:solidFill>
                  <a:schemeClr val="accent3"/>
                </a:solidFill>
              </a:rPr>
              <a:t>Slide </a:t>
            </a:r>
            <a:fld id="{BFF31F1E-BF75-2E47-B9E7-8EBE58336795}" type="slidenum">
              <a:rPr lang="en-US" sz="900" kern="0" smtClean="0">
                <a:solidFill>
                  <a:schemeClr val="accent3"/>
                </a:solidFill>
              </a:rPr>
              <a:pPr algn="r" defTabSz="455613"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– One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NewBrand_SlideArt_C1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0561" y="609611"/>
            <a:ext cx="274320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44881" y="2610937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Name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944881" y="2886105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44881" y="3309436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Email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44881" y="3195136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0561" y="609611"/>
            <a:ext cx="274320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944881" y="3195136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4"/>
          <p:cNvSpPr>
            <a:spLocks noGrp="1"/>
          </p:cNvSpPr>
          <p:nvPr>
            <p:ph type="body" sz="quarter" idx="25" hasCustomPrompt="1"/>
          </p:nvPr>
        </p:nvSpPr>
        <p:spPr>
          <a:xfrm>
            <a:off x="1168399" y="3678253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17" name="Text Placeholder 44"/>
          <p:cNvSpPr>
            <a:spLocks noGrp="1"/>
          </p:cNvSpPr>
          <p:nvPr>
            <p:ph type="body" sz="quarter" idx="26" hasCustomPrompt="1"/>
          </p:nvPr>
        </p:nvSpPr>
        <p:spPr>
          <a:xfrm>
            <a:off x="1168399" y="3913719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18" name="Text Placeholder 44"/>
          <p:cNvSpPr>
            <a:spLocks noGrp="1"/>
          </p:cNvSpPr>
          <p:nvPr>
            <p:ph type="body" sz="quarter" idx="27" hasCustomPrompt="1"/>
          </p:nvPr>
        </p:nvSpPr>
        <p:spPr>
          <a:xfrm>
            <a:off x="1168399" y="4146550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22" name="Text Placeholder 44"/>
          <p:cNvSpPr>
            <a:spLocks noGrp="1"/>
          </p:cNvSpPr>
          <p:nvPr>
            <p:ph type="body" sz="quarter" idx="31" hasCustomPrompt="1"/>
          </p:nvPr>
        </p:nvSpPr>
        <p:spPr>
          <a:xfrm>
            <a:off x="944881" y="3678253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Text Placeholder 44"/>
          <p:cNvSpPr>
            <a:spLocks noGrp="1"/>
          </p:cNvSpPr>
          <p:nvPr>
            <p:ph type="body" sz="quarter" idx="32" hasCustomPrompt="1"/>
          </p:nvPr>
        </p:nvSpPr>
        <p:spPr>
          <a:xfrm>
            <a:off x="944881" y="3913719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4" name="Text Placeholder 44"/>
          <p:cNvSpPr>
            <a:spLocks noGrp="1"/>
          </p:cNvSpPr>
          <p:nvPr>
            <p:ph type="body" sz="quarter" idx="33" hasCustomPrompt="1"/>
          </p:nvPr>
        </p:nvSpPr>
        <p:spPr>
          <a:xfrm>
            <a:off x="944881" y="4146550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>
          <a:xfrm>
            <a:off x="1233714" y="609611"/>
            <a:ext cx="7137170" cy="1371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rgbClr val="021A3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– Two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NewBrand_SlideArt_C1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0561" y="609611"/>
            <a:ext cx="274320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44881" y="2610937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Name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944881" y="2886105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44881" y="3309436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Email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944881" y="3195136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05681" y="2610937"/>
            <a:ext cx="3017520" cy="215444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Name</a:t>
            </a:r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805681" y="2886105"/>
            <a:ext cx="3017520" cy="184666"/>
          </a:xfrm>
          <a:prstGeom prst="rect">
            <a:avLst/>
          </a:prstGeom>
        </p:spPr>
        <p:txBody>
          <a:bodyPr vert="horz" wrap="square" lIns="0" tIns="0" rIns="0" bIns="0" anchor="ctr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3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05681" y="3309436"/>
            <a:ext cx="3017520" cy="184666"/>
          </a:xfrm>
          <a:prstGeom prst="rect">
            <a:avLst/>
          </a:prstGeom>
        </p:spPr>
        <p:txBody>
          <a:bodyPr vert="horz" wrap="square" lIns="0" tIns="0" rIns="0" bIns="0" anchor="b">
            <a:normAutofit/>
          </a:bodyPr>
          <a:lstStyle>
            <a:lvl1pPr marL="182880" indent="-182880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ct val="103000"/>
              <a:buFontTx/>
              <a:buNone/>
              <a:defRPr sz="1200" b="0" cap="none" baseline="0">
                <a:solidFill>
                  <a:schemeClr val="accent2"/>
                </a:solidFill>
                <a:latin typeface="+mn-lt"/>
              </a:defRPr>
            </a:lvl1pPr>
            <a:lvl2pPr marL="1828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2pPr>
            <a:lvl3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Email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805681" y="3195136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0561" y="609611"/>
            <a:ext cx="274320" cy="1371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944881" y="3195136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05681" y="3195136"/>
            <a:ext cx="3017520" cy="1588"/>
          </a:xfrm>
          <a:prstGeom prst="line">
            <a:avLst/>
          </a:prstGeom>
          <a:ln>
            <a:solidFill>
              <a:srgbClr val="DF7D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44"/>
          <p:cNvSpPr>
            <a:spLocks noGrp="1"/>
          </p:cNvSpPr>
          <p:nvPr>
            <p:ph type="body" sz="quarter" idx="25" hasCustomPrompt="1"/>
          </p:nvPr>
        </p:nvSpPr>
        <p:spPr>
          <a:xfrm>
            <a:off x="1168399" y="3678253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58" name="Text Placeholder 44"/>
          <p:cNvSpPr>
            <a:spLocks noGrp="1"/>
          </p:cNvSpPr>
          <p:nvPr>
            <p:ph type="body" sz="quarter" idx="26" hasCustomPrompt="1"/>
          </p:nvPr>
        </p:nvSpPr>
        <p:spPr>
          <a:xfrm>
            <a:off x="1168399" y="3913719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59" name="Text Placeholder 44"/>
          <p:cNvSpPr>
            <a:spLocks noGrp="1"/>
          </p:cNvSpPr>
          <p:nvPr>
            <p:ph type="body" sz="quarter" idx="27" hasCustomPrompt="1"/>
          </p:nvPr>
        </p:nvSpPr>
        <p:spPr>
          <a:xfrm>
            <a:off x="1168399" y="4146550"/>
            <a:ext cx="2794001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60" name="Text Placeholder 44"/>
          <p:cNvSpPr>
            <a:spLocks noGrp="1"/>
          </p:cNvSpPr>
          <p:nvPr>
            <p:ph type="body" sz="quarter" idx="28" hasCustomPrompt="1"/>
          </p:nvPr>
        </p:nvSpPr>
        <p:spPr>
          <a:xfrm>
            <a:off x="5028547" y="3678253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61" name="Text Placeholder 44"/>
          <p:cNvSpPr>
            <a:spLocks noGrp="1"/>
          </p:cNvSpPr>
          <p:nvPr>
            <p:ph type="body" sz="quarter" idx="29" hasCustomPrompt="1"/>
          </p:nvPr>
        </p:nvSpPr>
        <p:spPr>
          <a:xfrm>
            <a:off x="5028547" y="3913719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62" name="Text Placeholder 44"/>
          <p:cNvSpPr>
            <a:spLocks noGrp="1"/>
          </p:cNvSpPr>
          <p:nvPr>
            <p:ph type="body" sz="quarter" idx="30" hasCustomPrompt="1"/>
          </p:nvPr>
        </p:nvSpPr>
        <p:spPr>
          <a:xfrm>
            <a:off x="5028547" y="4146550"/>
            <a:ext cx="2794654" cy="247650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000.000.000</a:t>
            </a:r>
            <a:endParaRPr lang="en-US" dirty="0"/>
          </a:p>
        </p:txBody>
      </p:sp>
      <p:sp>
        <p:nvSpPr>
          <p:cNvPr id="28" name="Text Placeholder 44"/>
          <p:cNvSpPr>
            <a:spLocks noGrp="1"/>
          </p:cNvSpPr>
          <p:nvPr>
            <p:ph type="body" sz="quarter" idx="31" hasCustomPrompt="1"/>
          </p:nvPr>
        </p:nvSpPr>
        <p:spPr>
          <a:xfrm>
            <a:off x="944881" y="3678253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1" name="Text Placeholder 44"/>
          <p:cNvSpPr>
            <a:spLocks noGrp="1"/>
          </p:cNvSpPr>
          <p:nvPr>
            <p:ph type="body" sz="quarter" idx="32" hasCustomPrompt="1"/>
          </p:nvPr>
        </p:nvSpPr>
        <p:spPr>
          <a:xfrm>
            <a:off x="944881" y="3913719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2" name="Text Placeholder 44"/>
          <p:cNvSpPr>
            <a:spLocks noGrp="1"/>
          </p:cNvSpPr>
          <p:nvPr>
            <p:ph type="body" sz="quarter" idx="33" hasCustomPrompt="1"/>
          </p:nvPr>
        </p:nvSpPr>
        <p:spPr>
          <a:xfrm>
            <a:off x="944881" y="4146550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3" name="Text Placeholder 44"/>
          <p:cNvSpPr>
            <a:spLocks noGrp="1"/>
          </p:cNvSpPr>
          <p:nvPr>
            <p:ph type="body" sz="quarter" idx="34" hasCustomPrompt="1"/>
          </p:nvPr>
        </p:nvSpPr>
        <p:spPr>
          <a:xfrm>
            <a:off x="4805681" y="3678253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4" name="Text Placeholder 44"/>
          <p:cNvSpPr>
            <a:spLocks noGrp="1"/>
          </p:cNvSpPr>
          <p:nvPr>
            <p:ph type="body" sz="quarter" idx="35" hasCustomPrompt="1"/>
          </p:nvPr>
        </p:nvSpPr>
        <p:spPr>
          <a:xfrm>
            <a:off x="4805681" y="3913719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9" name="Text Placeholder 44"/>
          <p:cNvSpPr>
            <a:spLocks noGrp="1"/>
          </p:cNvSpPr>
          <p:nvPr>
            <p:ph type="body" sz="quarter" idx="36" hasCustomPrompt="1"/>
          </p:nvPr>
        </p:nvSpPr>
        <p:spPr>
          <a:xfrm>
            <a:off x="4805681" y="4146550"/>
            <a:ext cx="215284" cy="247650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 cap="none">
                <a:solidFill>
                  <a:schemeClr val="accent2"/>
                </a:solidFill>
                <a:latin typeface="+mn-lt"/>
              </a:defRPr>
            </a:lvl1pPr>
            <a:lvl2pPr>
              <a:defRPr sz="1200" b="0" cap="none">
                <a:solidFill>
                  <a:schemeClr val="accent3"/>
                </a:solidFill>
              </a:defRPr>
            </a:lvl2pPr>
            <a:lvl3pPr>
              <a:defRPr sz="1200" b="0" cap="none">
                <a:solidFill>
                  <a:schemeClr val="accent3"/>
                </a:solidFill>
              </a:defRPr>
            </a:lvl3pPr>
            <a:lvl4pPr>
              <a:defRPr sz="1200" b="0" cap="none">
                <a:solidFill>
                  <a:schemeClr val="accent3"/>
                </a:solidFill>
              </a:defRPr>
            </a:lvl4pPr>
            <a:lvl5pPr>
              <a:defRPr sz="1200" b="0" cap="none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1233714" y="609611"/>
            <a:ext cx="7137170" cy="1371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rgbClr val="021A3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NewBrand_SlideArt_C1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0561" y="1371600"/>
            <a:ext cx="274320" cy="5486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233714" y="1947735"/>
            <a:ext cx="6286501" cy="154567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Cover Title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1" y="1371600"/>
            <a:ext cx="274320" cy="5486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33714" y="3550658"/>
            <a:ext cx="6286501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NewBrand_SlideArt_C2_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233714" y="609611"/>
            <a:ext cx="713717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33714" y="2958432"/>
            <a:ext cx="7137170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rgbClr val="FFFFFF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NewBrand_SlideArt_C2_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1233714" y="609611"/>
            <a:ext cx="713717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33714" y="2958432"/>
            <a:ext cx="7137170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NewBrand_SlideArt_C2_Divi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33714" y="609611"/>
            <a:ext cx="713717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33714" y="2958432"/>
            <a:ext cx="7137170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rgbClr val="FFFFFF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NewBrand_SlideArt_C1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1" y="609611"/>
            <a:ext cx="274320" cy="228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33714" y="609611"/>
            <a:ext cx="7137170" cy="2286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 b="0" cap="none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33714" y="2958432"/>
            <a:ext cx="7137170" cy="457200"/>
          </a:xfrm>
          <a:prstGeom prst="rect">
            <a:avLst/>
          </a:prstGeom>
        </p:spPr>
        <p:txBody>
          <a:bodyPr lIns="0" tIns="91440" rIns="0" bIns="0" anchor="t"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cap="none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NewBrand_SlideArt_C1_In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43000"/>
          </a:xfrm>
          <a:prstGeom prst="rect">
            <a:avLst/>
          </a:prstGeom>
        </p:spPr>
      </p:pic>
      <p:sp>
        <p:nvSpPr>
          <p:cNvPr id="4" name="Slide Number Placeholder 4"/>
          <p:cNvSpPr txBox="1">
            <a:spLocks/>
          </p:cNvSpPr>
          <p:nvPr/>
        </p:nvSpPr>
        <p:spPr>
          <a:xfrm>
            <a:off x="6597651" y="873125"/>
            <a:ext cx="2166852" cy="206375"/>
          </a:xfrm>
          <a:prstGeom prst="rect">
            <a:avLst/>
          </a:prstGeom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defTabSz="455613">
              <a:defRPr/>
            </a:pPr>
            <a:r>
              <a:rPr lang="en-US" sz="900" kern="0" dirty="0" smtClean="0">
                <a:solidFill>
                  <a:schemeClr val="accent3"/>
                </a:solidFill>
              </a:rPr>
              <a:t>Slide </a:t>
            </a:r>
            <a:fld id="{BFF31F1E-BF75-2E47-B9E7-8EBE58336795}" type="slidenum">
              <a:rPr lang="en-US" sz="900" kern="0" smtClean="0">
                <a:solidFill>
                  <a:schemeClr val="accent3"/>
                </a:solidFill>
              </a:rPr>
              <a:pPr algn="r" defTabSz="455613"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</a:endParaRPr>
          </a:p>
        </p:txBody>
      </p:sp>
      <p:sp>
        <p:nvSpPr>
          <p:cNvPr id="5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65667" y="1322954"/>
            <a:ext cx="8437033" cy="5268346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182880" indent="-18288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6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400" b="0" cap="none">
                <a:solidFill>
                  <a:schemeClr val="accent3"/>
                </a:solidFill>
                <a:latin typeface="+mn-lt"/>
              </a:defRPr>
            </a:lvl2pPr>
            <a:lvl3pPr marL="54864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200" b="0" cap="none">
                <a:solidFill>
                  <a:schemeClr val="accent3"/>
                </a:solidFill>
                <a:latin typeface="+mn-lt"/>
              </a:defRPr>
            </a:lvl3pPr>
            <a:lvl4pPr marL="73152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4pPr>
            <a:lvl5pPr marL="914400" indent="-18288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Agenda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ior - 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NewBrand_SlideArt_C1_In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43000"/>
          </a:xfrm>
          <a:prstGeom prst="rect">
            <a:avLst/>
          </a:prstGeom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6597651" y="873125"/>
            <a:ext cx="2166852" cy="206375"/>
          </a:xfrm>
          <a:prstGeom prst="rect">
            <a:avLst/>
          </a:prstGeom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defTabSz="455613">
              <a:defRPr/>
            </a:pPr>
            <a:r>
              <a:rPr lang="en-US" sz="900" kern="0" dirty="0" smtClean="0">
                <a:solidFill>
                  <a:schemeClr val="accent3"/>
                </a:solidFill>
              </a:rPr>
              <a:t>Slide </a:t>
            </a:r>
            <a:fld id="{BFF31F1E-BF75-2E47-B9E7-8EBE58336795}" type="slidenum">
              <a:rPr lang="en-US" sz="900" kern="0" smtClean="0">
                <a:solidFill>
                  <a:schemeClr val="accent3"/>
                </a:solidFill>
              </a:rPr>
              <a:pPr algn="r" defTabSz="455613"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</a:endParaRPr>
          </a:p>
        </p:txBody>
      </p:sp>
      <p:sp>
        <p:nvSpPr>
          <p:cNvPr id="8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8763" y="2238375"/>
            <a:ext cx="8643937" cy="441909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FontTx/>
              <a:buNone/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Tx/>
              <a:buNone/>
              <a:defRPr sz="1000" b="0" cap="none">
                <a:solidFill>
                  <a:schemeClr val="accent3"/>
                </a:solidFill>
                <a:latin typeface="+mn-lt"/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Tx/>
              <a:buNone/>
              <a:defRPr sz="1000" b="0" cap="none">
                <a:solidFill>
                  <a:schemeClr val="accent3"/>
                </a:solidFill>
                <a:latin typeface="+mn-lt"/>
              </a:defRPr>
            </a:lvl3pPr>
            <a:lvl4pPr marL="73152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Tx/>
              <a:buNone/>
              <a:defRPr sz="1000" b="0" cap="none">
                <a:solidFill>
                  <a:schemeClr val="accent3"/>
                </a:solidFill>
                <a:latin typeface="+mn-lt"/>
              </a:defRPr>
            </a:lvl4pPr>
            <a:lvl5pPr marL="91440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Tx/>
              <a:buNone/>
              <a:defRPr sz="1000" b="0" cap="none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Body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8763" y="1322955"/>
            <a:ext cx="8643937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indent="0">
              <a:spcBef>
                <a:spcPts val="0"/>
              </a:spcBef>
              <a:spcAft>
                <a:spcPts val="60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Tx/>
              <a:buNone/>
              <a:defRPr sz="1400" b="0" cap="none">
                <a:solidFill>
                  <a:schemeClr val="tx2"/>
                </a:solidFill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000" b="0" cap="none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Introduction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ior - Basic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NewBrand_SlideArt_C1_In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43000"/>
          </a:xfrm>
          <a:prstGeom prst="rect">
            <a:avLst/>
          </a:prstGeom>
        </p:spPr>
      </p:pic>
      <p:sp>
        <p:nvSpPr>
          <p:cNvPr id="11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465667" y="-1466"/>
            <a:ext cx="6265333" cy="1144466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algn="l">
              <a:defRPr sz="20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6597651" y="873125"/>
            <a:ext cx="2166852" cy="206375"/>
          </a:xfrm>
          <a:prstGeom prst="rect">
            <a:avLst/>
          </a:prstGeom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r" defTabSz="455613">
              <a:defRPr/>
            </a:pPr>
            <a:r>
              <a:rPr lang="en-US" sz="900" kern="0" dirty="0" smtClean="0">
                <a:solidFill>
                  <a:schemeClr val="accent3"/>
                </a:solidFill>
              </a:rPr>
              <a:t>Slide </a:t>
            </a:r>
            <a:fld id="{BFF31F1E-BF75-2E47-B9E7-8EBE58336795}" type="slidenum">
              <a:rPr lang="en-US" sz="900" kern="0" smtClean="0">
                <a:solidFill>
                  <a:schemeClr val="accent3"/>
                </a:solidFill>
              </a:rPr>
              <a:pPr algn="r" defTabSz="455613">
                <a:defRPr/>
              </a:pPr>
              <a:t>‹#›</a:t>
            </a:fld>
            <a:endParaRPr lang="en-US" sz="900" kern="0" dirty="0">
              <a:solidFill>
                <a:schemeClr val="accent3"/>
              </a:solidFill>
            </a:endParaRP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8763" y="2238375"/>
            <a:ext cx="8643937" cy="441909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accent3"/>
                </a:solidFill>
                <a:latin typeface="+mn-lt"/>
              </a:defRPr>
            </a:lvl1pPr>
            <a:lvl2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2pPr>
            <a:lvl3pPr marL="73152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3pPr>
            <a:lvl4pPr marL="91440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4pPr>
            <a:lvl5pPr marL="109728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Pct val="103000"/>
              <a:buFont typeface="Wingdings" charset="2"/>
              <a:buChar char="§"/>
              <a:defRPr sz="1000" b="0" cap="none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Bullets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8763" y="1322955"/>
            <a:ext cx="8643937" cy="73152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400" b="0" cap="none">
                <a:solidFill>
                  <a:schemeClr val="tx2"/>
                </a:solidFill>
                <a:latin typeface="+mn-lt"/>
              </a:defRPr>
            </a:lvl1pPr>
            <a:lvl2pPr marL="36576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200" b="0" cap="none">
                <a:solidFill>
                  <a:schemeClr val="tx2"/>
                </a:solidFill>
              </a:defRPr>
            </a:lvl2pPr>
            <a:lvl3pPr marL="548640" indent="-18288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charset="2"/>
              <a:buChar char="§"/>
              <a:defRPr sz="1000" b="0" cap="none">
                <a:solidFill>
                  <a:schemeClr val="tx2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 sz="1400" b="0" cap="none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Introduction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timing>
    <p:tnLst>
      <p:par>
        <p:cTn id="1" dur="indefinite" restart="never" nodeType="tmRoot"/>
      </p:par>
    </p:tnLst>
  </p:timing>
  <p:txStyles>
    <p:titleStyle>
      <a:lvl1pPr algn="r" defTabSz="455613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Arial Bold"/>
          <a:ea typeface="ＭＳ Ｐゴシック" pitchFamily="-65" charset="-128"/>
          <a:cs typeface="Arial Bold"/>
        </a:defRPr>
      </a:lvl1pPr>
      <a:lvl2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2pPr>
      <a:lvl3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3pPr>
      <a:lvl4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4pPr>
      <a:lvl5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5pPr>
      <a:lvl6pPr marL="4572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6pPr>
      <a:lvl7pPr marL="9144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7pPr>
      <a:lvl8pPr marL="13716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8pPr>
      <a:lvl9pPr marL="18288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algn="l" defTabSz="455613" rtl="0" eaLnBrk="1" fontAlgn="base" hangingPunct="1">
        <a:spcBef>
          <a:spcPts val="2000"/>
        </a:spcBef>
        <a:spcAft>
          <a:spcPct val="0"/>
        </a:spcAft>
        <a:buFont typeface="Arial" pitchFamily="34" charset="0"/>
        <a:defRPr sz="2200" b="1" kern="1200" cap="all">
          <a:solidFill>
            <a:schemeClr val="accent1"/>
          </a:solidFill>
          <a:latin typeface="Arial Bold"/>
          <a:ea typeface="ＭＳ Ｐゴシック" pitchFamily="-65" charset="-128"/>
          <a:cs typeface="Arial Bold"/>
        </a:defRPr>
      </a:lvl1pPr>
      <a:lvl2pPr marL="284163" indent="-284163" algn="l" defTabSz="455613" rtl="0" eaLnBrk="1" fontAlgn="base" hangingPunct="1">
        <a:spcBef>
          <a:spcPct val="20000"/>
        </a:spcBef>
        <a:spcAft>
          <a:spcPct val="0"/>
        </a:spcAft>
        <a:buClr>
          <a:srgbClr val="002D46"/>
        </a:buClr>
        <a:buSzPct val="103000"/>
        <a:buFont typeface="Arial Black" pitchFamily="34" charset="0"/>
        <a:defRPr sz="20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2pPr>
      <a:lvl3pPr marL="455613" indent="-227013" algn="l" defTabSz="455613" rtl="0" eaLnBrk="1" fontAlgn="base" hangingPunct="1">
        <a:spcBef>
          <a:spcPts val="800"/>
        </a:spcBef>
        <a:spcAft>
          <a:spcPts val="800"/>
        </a:spcAft>
        <a:buClr>
          <a:srgbClr val="002D46"/>
        </a:buClr>
        <a:buSzPct val="103000"/>
        <a:buFont typeface="Arial Black" pitchFamily="34" charset="0"/>
        <a:buChar char="›"/>
        <a:defRPr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3pPr>
      <a:lvl4pPr marL="798513" indent="-227013" algn="l" defTabSz="455613" rtl="0" eaLnBrk="1" fontAlgn="base" hangingPunct="1">
        <a:spcBef>
          <a:spcPct val="0"/>
        </a:spcBef>
        <a:spcAft>
          <a:spcPts val="300"/>
        </a:spcAft>
        <a:buClr>
          <a:srgbClr val="002D46"/>
        </a:buClr>
        <a:buFont typeface="Arial Black" pitchFamily="34" charset="0"/>
        <a:buChar char="›"/>
        <a:defRPr sz="16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4pPr>
      <a:lvl5pPr marL="1141413" indent="-227013" algn="l" defTabSz="455613" rtl="0" eaLnBrk="1" fontAlgn="base" hangingPunct="1">
        <a:spcBef>
          <a:spcPct val="20000"/>
        </a:spcBef>
        <a:spcAft>
          <a:spcPts val="300"/>
        </a:spcAft>
        <a:buClr>
          <a:srgbClr val="002D46"/>
        </a:buClr>
        <a:buFont typeface="Arial Black" pitchFamily="34" charset="0"/>
        <a:buChar char="›"/>
        <a:defRPr sz="14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eleniumhq.org/download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downloa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hromedriver.storage.googleapis.com/74.0.3729.6/chromedriver_win32.zi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3714" y="2438400"/>
            <a:ext cx="6286501" cy="1055006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Candara" panose="020E0502030303020204" pitchFamily="34" charset="0"/>
              </a:rPr>
              <a:t>Selenium WebDriver 3.0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848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0"/>
            <a:ext cx="6265333" cy="1144466"/>
          </a:xfrm>
        </p:spPr>
        <p:txBody>
          <a:bodyPr/>
          <a:lstStyle/>
          <a:p>
            <a:r>
              <a:rPr lang="en-US" sz="2400" b="1" dirty="0" smtClean="0"/>
              <a:t>Adding Selenium JARs to a project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9" y="2057400"/>
            <a:ext cx="9041614" cy="4770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1143000"/>
            <a:ext cx="8305800" cy="87716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CA" dirty="0" smtClean="0"/>
              <a:t>Download from </a:t>
            </a:r>
            <a:r>
              <a:rPr lang="en-CA" dirty="0">
                <a:hlinkClick r:id="rId4"/>
              </a:rPr>
              <a:t>https://www.seleniumhq.org/download</a:t>
            </a:r>
            <a:r>
              <a:rPr lang="en-CA" dirty="0" smtClean="0">
                <a:hlinkClick r:id="rId4"/>
              </a:rPr>
              <a:t>/</a:t>
            </a:r>
            <a:r>
              <a:rPr lang="en-CA" dirty="0" smtClean="0"/>
              <a:t> and add to your project:</a:t>
            </a:r>
            <a:endParaRPr lang="en-CA" dirty="0" smtClean="0"/>
          </a:p>
          <a:p>
            <a:r>
              <a:rPr lang="en-CA" dirty="0" smtClean="0"/>
              <a:t>Project-&gt;Properties-&gt;Java Build Path -&gt;Libraries -&gt;Add External JARs-&gt;Add the following JARs -&gt; Appl</a:t>
            </a:r>
            <a:r>
              <a:rPr lang="en-CA" dirty="0" smtClean="0"/>
              <a:t>y and Close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74319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0"/>
            <a:ext cx="6265333" cy="1144466"/>
          </a:xfrm>
        </p:spPr>
        <p:txBody>
          <a:bodyPr/>
          <a:lstStyle/>
          <a:p>
            <a:r>
              <a:rPr lang="en-US" sz="2400" b="1" dirty="0" smtClean="0"/>
              <a:t>How to download chromedriver.exe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5667" y="1371600"/>
            <a:ext cx="8221133" cy="2262158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Download from  </a:t>
            </a:r>
            <a:r>
              <a:rPr lang="en-CA" dirty="0">
                <a:hlinkClick r:id="rId3"/>
              </a:rPr>
              <a:t>https://www.seleniumhq.org/download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Download </a:t>
            </a:r>
            <a:r>
              <a:rPr lang="en-CA" dirty="0" smtClean="0">
                <a:hlinkClick r:id="rId4"/>
              </a:rPr>
              <a:t>chromedriver_win32.zip</a:t>
            </a:r>
            <a:r>
              <a:rPr lang="en-CA" dirty="0" smtClean="0"/>
              <a:t> zip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Extract the files from this zipped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extracted folder will have chromedriver.exe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15254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0"/>
            <a:ext cx="6265333" cy="1144466"/>
          </a:xfrm>
        </p:spPr>
        <p:txBody>
          <a:bodyPr/>
          <a:lstStyle/>
          <a:p>
            <a:r>
              <a:rPr lang="en-US" sz="2400" b="1" dirty="0" smtClean="0"/>
              <a:t>Project Hierarchy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5667" y="1371600"/>
            <a:ext cx="8221133" cy="3093154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r>
              <a:rPr lang="en-CA" dirty="0" smtClean="0"/>
              <a:t>Project -&gt; </a:t>
            </a:r>
            <a:r>
              <a:rPr lang="en-CA" dirty="0" err="1" smtClean="0"/>
              <a:t>src</a:t>
            </a:r>
            <a:r>
              <a:rPr lang="en-CA" dirty="0" smtClean="0"/>
              <a:t> -&gt; package -&gt;class</a:t>
            </a:r>
          </a:p>
          <a:p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 Eclipse, </a:t>
            </a:r>
            <a:r>
              <a:rPr lang="en-CA" dirty="0"/>
              <a:t>o</a:t>
            </a:r>
            <a:r>
              <a:rPr lang="en-CA" dirty="0" smtClean="0"/>
              <a:t>n the Project Explorer pane</a:t>
            </a:r>
            <a:r>
              <a:rPr lang="en-CA" dirty="0"/>
              <a:t> </a:t>
            </a:r>
            <a:r>
              <a:rPr lang="en-CA" dirty="0" smtClean="0"/>
              <a:t>right click and select </a:t>
            </a:r>
          </a:p>
          <a:p>
            <a:r>
              <a:rPr lang="en-CA" dirty="0"/>
              <a:t> </a:t>
            </a:r>
            <a:r>
              <a:rPr lang="en-CA" dirty="0" smtClean="0"/>
              <a:t>    New-&gt;Project-&gt;Java Project-&gt;Next-&gt;Project Name-&gt;Finish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Under the project, right click on the </a:t>
            </a:r>
            <a:r>
              <a:rPr lang="en-CA" dirty="0" err="1" smtClean="0"/>
              <a:t>src</a:t>
            </a:r>
            <a:r>
              <a:rPr lang="en-CA" dirty="0" smtClean="0"/>
              <a:t> folder and click New-&gt;Package-&gt;Package Name-&gt;Finish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Right click on package-&gt;New-&gt;Class-&gt;Name-&gt; select public static void main(String []</a:t>
            </a:r>
            <a:r>
              <a:rPr lang="en-CA" dirty="0" err="1" smtClean="0"/>
              <a:t>args</a:t>
            </a:r>
            <a:r>
              <a:rPr lang="en-CA" dirty="0" smtClean="0"/>
              <a:t>)-&gt;Finish</a:t>
            </a:r>
          </a:p>
        </p:txBody>
      </p:sp>
    </p:spTree>
    <p:extLst>
      <p:ext uri="{BB962C8B-B14F-4D97-AF65-F5344CB8AC3E}">
        <p14:creationId xmlns:p14="http://schemas.microsoft.com/office/powerpoint/2010/main" val="1480629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0"/>
            <a:ext cx="6265333" cy="1144466"/>
          </a:xfrm>
        </p:spPr>
        <p:txBody>
          <a:bodyPr/>
          <a:lstStyle/>
          <a:p>
            <a:r>
              <a:rPr lang="en-US" sz="2400" b="1" dirty="0" smtClean="0"/>
              <a:t>Features	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 Selenium </a:t>
            </a:r>
            <a:r>
              <a:rPr lang="en-US" sz="1800" dirty="0"/>
              <a:t>automates </a:t>
            </a:r>
            <a:r>
              <a:rPr lang="en-US" sz="1800" dirty="0" smtClean="0"/>
              <a:t>browsers. It is used to automate web based applications only. It can’t automate desktop based applications.</a:t>
            </a:r>
            <a:endParaRPr lang="en-US" sz="1800" dirty="0"/>
          </a:p>
          <a:p>
            <a:r>
              <a:rPr lang="en-US" sz="1800" dirty="0" smtClean="0"/>
              <a:t> It is available in form of APIs. There is no UI</a:t>
            </a:r>
            <a:endParaRPr lang="en-US" sz="1800" dirty="0"/>
          </a:p>
          <a:p>
            <a:r>
              <a:rPr lang="en-US" sz="1800" dirty="0" smtClean="0"/>
              <a:t> Used for Functional and Regression testing of an application</a:t>
            </a:r>
          </a:p>
          <a:p>
            <a:r>
              <a:rPr lang="en-US" sz="1800" dirty="0" smtClean="0"/>
              <a:t> WebDriver </a:t>
            </a:r>
            <a:r>
              <a:rPr lang="en-US" sz="1800" dirty="0"/>
              <a:t>is an interface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charset="2"/>
              <a:buChar char="q"/>
            </a:pPr>
            <a:endParaRPr lang="en-US" sz="1800" dirty="0">
              <a:hlinkClick r:id="rId3"/>
            </a:endParaRPr>
          </a:p>
          <a:p>
            <a:pPr>
              <a:buFont typeface="Wingdings" charset="2"/>
              <a:buChar char="q"/>
            </a:pPr>
            <a:endParaRPr lang="en-US" sz="1800" dirty="0" smtClean="0">
              <a:hlinkClick r:id="rId3"/>
            </a:endParaRPr>
          </a:p>
          <a:p>
            <a:pPr>
              <a:buFont typeface="Wingdings" charset="2"/>
              <a:buChar char="q"/>
            </a:pPr>
            <a:endParaRPr lang="en-US" sz="1800" dirty="0">
              <a:hlinkClick r:id="rId3"/>
            </a:endParaRPr>
          </a:p>
          <a:p>
            <a:pPr>
              <a:buFont typeface="Wingdings" charset="2"/>
              <a:buChar char="q"/>
            </a:pPr>
            <a:endParaRPr lang="en-US" sz="1800" dirty="0" smtClean="0">
              <a:hlinkClick r:id="rId3"/>
            </a:endParaRPr>
          </a:p>
          <a:p>
            <a:pPr>
              <a:buFont typeface="Wingdings" charset="2"/>
              <a:buChar char="q"/>
            </a:pPr>
            <a:endParaRPr lang="en-US" sz="1800" dirty="0">
              <a:hlinkClick r:id="rId3"/>
            </a:endParaRPr>
          </a:p>
          <a:p>
            <a:pPr>
              <a:buFont typeface="Wingdings" charset="2"/>
              <a:buChar char="q"/>
            </a:pPr>
            <a:endParaRPr lang="en-US" sz="1800" dirty="0" smtClean="0">
              <a:hlinkClick r:id="rId3"/>
            </a:endParaRPr>
          </a:p>
          <a:p>
            <a:pPr marL="0" indent="0">
              <a:buNone/>
            </a:pPr>
            <a:r>
              <a:rPr lang="en-US" sz="1800" dirty="0" smtClean="0"/>
              <a:t>Reference - </a:t>
            </a:r>
            <a:r>
              <a:rPr lang="en-CA" sz="1800" dirty="0" smtClean="0"/>
              <a:t>https</a:t>
            </a:r>
            <a:r>
              <a:rPr lang="en-CA" sz="1800" dirty="0"/>
              <a:t>://www.seleniumhq.org/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8841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0"/>
            <a:ext cx="6265333" cy="1144466"/>
          </a:xfrm>
        </p:spPr>
        <p:txBody>
          <a:bodyPr/>
          <a:lstStyle/>
          <a:p>
            <a:r>
              <a:rPr lang="en-US" sz="2400" b="1" dirty="0" smtClean="0"/>
              <a:t>OS, Languages and browsers support	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177655" y="1301933"/>
            <a:ext cx="2749112" cy="33252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/>
          </a:p>
          <a:p>
            <a:endParaRPr lang="en-US" sz="1600" dirty="0"/>
          </a:p>
          <a:p>
            <a:r>
              <a:rPr lang="en-US" dirty="0" smtClean="0"/>
              <a:t>Supported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Google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Mozilla Firefox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 Internet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Safari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</a:t>
            </a:r>
          </a:p>
          <a:p>
            <a:endParaRPr lang="en-US" sz="1600" dirty="0"/>
          </a:p>
          <a:p>
            <a:pPr marL="182880" lvl="1" indent="0">
              <a:buNone/>
            </a:pP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9022" y="1301933"/>
            <a:ext cx="2819400" cy="33252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/>
              <a:t>Operating Systems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/>
              <a:t>Windows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/>
              <a:t>Mac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/>
              <a:t>Linux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096000" y="1301933"/>
            <a:ext cx="2920124" cy="33252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Supported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5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0"/>
            <a:ext cx="6265333" cy="1144466"/>
          </a:xfrm>
        </p:spPr>
        <p:txBody>
          <a:bodyPr/>
          <a:lstStyle/>
          <a:p>
            <a:r>
              <a:rPr lang="en-US" sz="2400" b="1" dirty="0" smtClean="0"/>
              <a:t>Advantages of Selenium	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229600" cy="3370153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It is an open source automation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Supports multiple browsers (Chrome, Firefox, IE etc…)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Support multiple programming languages (Java, C#, Python </a:t>
            </a:r>
            <a:r>
              <a:rPr lang="en-CA" dirty="0" err="1" smtClean="0"/>
              <a:t>etc</a:t>
            </a:r>
            <a:r>
              <a:rPr lang="en-CA" dirty="0" smtClean="0"/>
              <a:t> 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Supports various operating systems (Windows, Mac, Linux)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It supports parallel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It uses less hardware resources. There is no UI and </a:t>
            </a:r>
            <a:r>
              <a:rPr lang="en-CA" dirty="0"/>
              <a:t>i</a:t>
            </a:r>
            <a:r>
              <a:rPr lang="en-CA" dirty="0" smtClean="0"/>
              <a:t>t is available in form of APIs, so less burden on local system </a:t>
            </a:r>
          </a:p>
        </p:txBody>
      </p:sp>
    </p:spTree>
    <p:extLst>
      <p:ext uri="{BB962C8B-B14F-4D97-AF65-F5344CB8AC3E}">
        <p14:creationId xmlns:p14="http://schemas.microsoft.com/office/powerpoint/2010/main" val="848052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0"/>
            <a:ext cx="6265333" cy="1144466"/>
          </a:xfrm>
        </p:spPr>
        <p:txBody>
          <a:bodyPr/>
          <a:lstStyle/>
          <a:p>
            <a:r>
              <a:rPr lang="en-US" sz="2400" b="1" dirty="0" smtClean="0"/>
              <a:t>Selenium Suite	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229600" cy="364715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Selenium is a suite of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Selenium IDE – It is a Chrome and Firefox add on which is used to create, edit and execute test cases.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Selenium RC –It is used to control browsers locally or remotely. </a:t>
            </a:r>
            <a:r>
              <a:rPr lang="en-CA" dirty="0"/>
              <a:t>Outdated/Deprecated. </a:t>
            </a: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Selenium WebDriver – It is a programming interface to create and execute test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Selenium Grid – It supports test cases execution across multiple browsers, operating systems and machines in parallel. </a:t>
            </a:r>
          </a:p>
        </p:txBody>
      </p:sp>
    </p:spTree>
    <p:extLst>
      <p:ext uri="{BB962C8B-B14F-4D97-AF65-F5344CB8AC3E}">
        <p14:creationId xmlns:p14="http://schemas.microsoft.com/office/powerpoint/2010/main" val="1814126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0"/>
            <a:ext cx="6265333" cy="1144466"/>
          </a:xfrm>
        </p:spPr>
        <p:txBody>
          <a:bodyPr/>
          <a:lstStyle/>
          <a:p>
            <a:r>
              <a:rPr lang="en-US" sz="2400" b="1" dirty="0" smtClean="0"/>
              <a:t>History of Selenium	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229600" cy="3093154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Selenium first came to life in 2004.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 2007, WebDriver was launched.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 2011, WebDriver was merged with Selenium to create more powerful tool called Selenium 2.0.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Selenium 1.0 = Selenium IDE + Selenium RC + Selenium Grid.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Selenium 2.0 = </a:t>
            </a:r>
            <a:r>
              <a:rPr lang="en-CA" dirty="0"/>
              <a:t>Selenium </a:t>
            </a:r>
            <a:r>
              <a:rPr lang="en-CA" dirty="0" smtClean="0"/>
              <a:t>IDE + Selenium RC + Selenium Grid + </a:t>
            </a:r>
            <a:r>
              <a:rPr lang="en-CA" b="1" dirty="0" smtClean="0"/>
              <a:t>Selenium WebDriver</a:t>
            </a:r>
            <a:r>
              <a:rPr lang="en-C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5373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0"/>
            <a:ext cx="6265333" cy="1144466"/>
          </a:xfrm>
        </p:spPr>
        <p:txBody>
          <a:bodyPr/>
          <a:lstStyle/>
          <a:p>
            <a:r>
              <a:rPr lang="en-US" sz="2400" b="1" dirty="0" smtClean="0"/>
              <a:t>What’s new with Selenium 3.0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8" y="1144465"/>
            <a:ext cx="6279092" cy="5151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6324600"/>
            <a:ext cx="25908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99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0"/>
            <a:ext cx="6265333" cy="1144466"/>
          </a:xfrm>
        </p:spPr>
        <p:txBody>
          <a:bodyPr/>
          <a:lstStyle/>
          <a:p>
            <a:r>
              <a:rPr lang="en-US" sz="2400" b="1" dirty="0" smtClean="0"/>
              <a:t>For Automation learn  ..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5667" y="1371600"/>
            <a:ext cx="8221133" cy="614014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Eclipse – Editor to write test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Selenium WebDriver – To create and execute test cases using element locators and WebDriver API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Java Programming – To enhance test cases like inserting verification points, error handling, parameterization, synchronization, adding comments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TestNG</a:t>
            </a:r>
            <a:r>
              <a:rPr lang="en-CA" dirty="0" smtClean="0"/>
              <a:t> testing framework – Primary purpose is to group test cases, execute test batches and generate detailed test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Excel sheets – For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Maven – Build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Extent Report – For HTML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Jenkins – As a CI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GitHuB</a:t>
            </a:r>
            <a:r>
              <a:rPr lang="en-CA" dirty="0" smtClean="0"/>
              <a:t> – Version Control</a:t>
            </a:r>
          </a:p>
          <a:p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376038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0"/>
            <a:ext cx="6265333" cy="1144466"/>
          </a:xfrm>
        </p:spPr>
        <p:txBody>
          <a:bodyPr/>
          <a:lstStyle/>
          <a:p>
            <a:r>
              <a:rPr lang="en-US" sz="2400" b="1" dirty="0" smtClean="0"/>
              <a:t>How to configure Eclipse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5667" y="1371600"/>
            <a:ext cx="8221133" cy="2816156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Download from  </a:t>
            </a:r>
            <a:r>
              <a:rPr lang="en-CA" dirty="0">
                <a:hlinkClick r:id="rId3"/>
              </a:rPr>
              <a:t>https://www.eclipse.org/downloads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Download .exe file based on win32 or win64 version of your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Using eclipse installer, configure the </a:t>
            </a:r>
            <a:r>
              <a:rPr lang="en-CA" dirty="0"/>
              <a:t>Eclipse IDE for Enterprise Java </a:t>
            </a:r>
            <a:r>
              <a:rPr lang="en-CA" dirty="0" smtClean="0"/>
              <a:t>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Run eclipse.exe to start Eclipse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06002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Ksystems New">
  <a:themeElements>
    <a:clrScheme name="TEK2012">
      <a:dk1>
        <a:srgbClr val="000000"/>
      </a:dk1>
      <a:lt1>
        <a:srgbClr val="FFFFFF"/>
      </a:lt1>
      <a:dk2>
        <a:srgbClr val="021A32"/>
      </a:dk2>
      <a:lt2>
        <a:srgbClr val="E8EAEB"/>
      </a:lt2>
      <a:accent1>
        <a:srgbClr val="007698"/>
      </a:accent1>
      <a:accent2>
        <a:srgbClr val="0095D3"/>
      </a:accent2>
      <a:accent3>
        <a:srgbClr val="666666"/>
      </a:accent3>
      <a:accent4>
        <a:srgbClr val="CCCCCC"/>
      </a:accent4>
      <a:accent5>
        <a:srgbClr val="8DC63F"/>
      </a:accent5>
      <a:accent6>
        <a:srgbClr val="F8971D"/>
      </a:accent6>
      <a:hlink>
        <a:srgbClr val="0095D3"/>
      </a:hlink>
      <a:folHlink>
        <a:srgbClr val="9999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43AC3D835F3B4E956AEDDB995D05BF" ma:contentTypeVersion="0" ma:contentTypeDescription="Create a new document." ma:contentTypeScope="" ma:versionID="09dd9a938cda71be2c7ea2d27a98ba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BE5C7C-57F9-4220-8059-5522830495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E7E416-E957-401A-802E-DB32C4391AF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D9B59-EC05-4EDC-BE95-FD54C2F1F0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TEKsystems New</Template>
  <TotalTime>8936</TotalTime>
  <Words>603</Words>
  <Application>Microsoft Office PowerPoint</Application>
  <PresentationFormat>On-screen Show (4:3)</PresentationFormat>
  <Paragraphs>127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Arial Black</vt:lpstr>
      <vt:lpstr>Arial Bold</vt:lpstr>
      <vt:lpstr>Calibri</vt:lpstr>
      <vt:lpstr>Candara</vt:lpstr>
      <vt:lpstr>Wingdings</vt:lpstr>
      <vt:lpstr>TEKsystems New</vt:lpstr>
      <vt:lpstr>Selenium WebDriver 3.0</vt:lpstr>
      <vt:lpstr>Features </vt:lpstr>
      <vt:lpstr>OS, Languages and browsers support </vt:lpstr>
      <vt:lpstr>Advantages of Selenium </vt:lpstr>
      <vt:lpstr>Selenium Suite </vt:lpstr>
      <vt:lpstr>History of Selenium </vt:lpstr>
      <vt:lpstr>What’s new with Selenium 3.0</vt:lpstr>
      <vt:lpstr>For Automation learn  ..</vt:lpstr>
      <vt:lpstr>How to configure Eclipse</vt:lpstr>
      <vt:lpstr>Adding Selenium JARs to a project</vt:lpstr>
      <vt:lpstr>How to download chromedriver.exe</vt:lpstr>
      <vt:lpstr>Project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Services  QA Practice On-Boarding Training</dc:title>
  <dc:creator>Jashwanth Paruchuri</dc:creator>
  <cp:lastModifiedBy>Chugh, Manish</cp:lastModifiedBy>
  <cp:revision>207</cp:revision>
  <dcterms:created xsi:type="dcterms:W3CDTF">2006-08-16T00:00:00Z</dcterms:created>
  <dcterms:modified xsi:type="dcterms:W3CDTF">2019-06-06T20:48:41Z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0x0101003A43AC3D835F3B4E956AEDDB995D05BF</vt:lpwstr>
  </property>
</Properties>
</file>