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588"/>
  </p:normalViewPr>
  <p:slideViewPr>
    <p:cSldViewPr snapToGrid="0" snapToObjects="1">
      <p:cViewPr varScale="1">
        <p:scale>
          <a:sx n="97" d="100"/>
          <a:sy n="97" d="100"/>
        </p:scale>
        <p:origin x="52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86FA3E-1268-46AA-B3B3-F82A3977529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02BB2C1-E767-485A-9120-368CCFF1E9C6}">
      <dgm:prSet/>
      <dgm:spPr/>
      <dgm:t>
        <a:bodyPr/>
        <a:lstStyle/>
        <a:p>
          <a:r>
            <a:rPr lang="en-US" b="1"/>
            <a:t>Pain: </a:t>
          </a:r>
          <a:r>
            <a:rPr lang="en-US"/>
            <a:t>Arthritis, headaches, menstrual pain, sore muscles, acute &amp; chronic pain</a:t>
          </a:r>
        </a:p>
      </dgm:t>
    </dgm:pt>
    <dgm:pt modelId="{C7CD1201-D32B-4E75-BF43-EDA547688C48}" type="parTrans" cxnId="{433012F7-6E68-489E-80CF-4F137B620615}">
      <dgm:prSet/>
      <dgm:spPr/>
      <dgm:t>
        <a:bodyPr/>
        <a:lstStyle/>
        <a:p>
          <a:endParaRPr lang="en-US"/>
        </a:p>
      </dgm:t>
    </dgm:pt>
    <dgm:pt modelId="{B43B0109-6121-42A8-890C-B6C29F4E3425}" type="sibTrans" cxnId="{433012F7-6E68-489E-80CF-4F137B620615}">
      <dgm:prSet/>
      <dgm:spPr/>
      <dgm:t>
        <a:bodyPr/>
        <a:lstStyle/>
        <a:p>
          <a:endParaRPr lang="en-US"/>
        </a:p>
      </dgm:t>
    </dgm:pt>
    <dgm:pt modelId="{FCFF1B02-5222-4BE3-BD59-BC3F96FAF508}">
      <dgm:prSet/>
      <dgm:spPr/>
      <dgm:t>
        <a:bodyPr/>
        <a:lstStyle/>
        <a:p>
          <a:r>
            <a:rPr lang="en-US" b="1"/>
            <a:t>Skin:</a:t>
          </a:r>
          <a:r>
            <a:rPr lang="en-US"/>
            <a:t> Snake bites, non-ulcerated carbuncles, boils</a:t>
          </a:r>
        </a:p>
      </dgm:t>
    </dgm:pt>
    <dgm:pt modelId="{82DD9D68-D992-4227-9543-EE05D03953FB}" type="parTrans" cxnId="{845B254D-C0E5-4C0D-A7F2-E854DEA73A82}">
      <dgm:prSet/>
      <dgm:spPr/>
      <dgm:t>
        <a:bodyPr/>
        <a:lstStyle/>
        <a:p>
          <a:endParaRPr lang="en-US"/>
        </a:p>
      </dgm:t>
    </dgm:pt>
    <dgm:pt modelId="{4A325556-12DE-4CEB-82F3-FFABF6EA72C9}" type="sibTrans" cxnId="{845B254D-C0E5-4C0D-A7F2-E854DEA73A82}">
      <dgm:prSet/>
      <dgm:spPr/>
      <dgm:t>
        <a:bodyPr/>
        <a:lstStyle/>
        <a:p>
          <a:endParaRPr lang="en-US"/>
        </a:p>
      </dgm:t>
    </dgm:pt>
    <dgm:pt modelId="{9D6513F6-0F49-468F-BE1B-AA04D42016BE}">
      <dgm:prSet/>
      <dgm:spPr/>
      <dgm:t>
        <a:bodyPr/>
        <a:lstStyle/>
        <a:p>
          <a:r>
            <a:rPr lang="en-US" b="1"/>
            <a:t>Gastrointestinal: </a:t>
          </a:r>
          <a:r>
            <a:rPr lang="en-US"/>
            <a:t>Stomachache, vomiting, diarrhea, indigestion, bloating</a:t>
          </a:r>
        </a:p>
      </dgm:t>
    </dgm:pt>
    <dgm:pt modelId="{6745EF4E-222F-4D74-9D9A-0E75AB0B3DEC}" type="parTrans" cxnId="{05347E7A-1EDD-4B24-BB28-BB34168B2D6D}">
      <dgm:prSet/>
      <dgm:spPr/>
      <dgm:t>
        <a:bodyPr/>
        <a:lstStyle/>
        <a:p>
          <a:endParaRPr lang="en-US"/>
        </a:p>
      </dgm:t>
    </dgm:pt>
    <dgm:pt modelId="{8482281B-0372-4539-83C1-307DE73EE3FA}" type="sibTrans" cxnId="{05347E7A-1EDD-4B24-BB28-BB34168B2D6D}">
      <dgm:prSet/>
      <dgm:spPr/>
      <dgm:t>
        <a:bodyPr/>
        <a:lstStyle/>
        <a:p>
          <a:endParaRPr lang="en-US"/>
        </a:p>
      </dgm:t>
    </dgm:pt>
    <dgm:pt modelId="{85D11D99-401E-480A-BEA1-096ECFB31A26}">
      <dgm:prSet/>
      <dgm:spPr/>
      <dgm:t>
        <a:bodyPr/>
        <a:lstStyle/>
        <a:p>
          <a:r>
            <a:rPr lang="en-US" b="1"/>
            <a:t>Skincare: </a:t>
          </a:r>
          <a:r>
            <a:rPr lang="en-US"/>
            <a:t>Brightens &amp; nourishes, reduces mild puffiness &amp; fine lines, aids in reducing appearance of cellulite </a:t>
          </a:r>
        </a:p>
      </dgm:t>
    </dgm:pt>
    <dgm:pt modelId="{7DC745D6-BAE0-4A3A-8380-FE3AD1CB5030}" type="parTrans" cxnId="{51172E4A-457E-4300-ACFD-BD6625A53F8A}">
      <dgm:prSet/>
      <dgm:spPr/>
      <dgm:t>
        <a:bodyPr/>
        <a:lstStyle/>
        <a:p>
          <a:endParaRPr lang="en-US"/>
        </a:p>
      </dgm:t>
    </dgm:pt>
    <dgm:pt modelId="{9145F1C2-C48B-41A9-9EB7-9610024641C5}" type="sibTrans" cxnId="{51172E4A-457E-4300-ACFD-BD6625A53F8A}">
      <dgm:prSet/>
      <dgm:spPr/>
      <dgm:t>
        <a:bodyPr/>
        <a:lstStyle/>
        <a:p>
          <a:endParaRPr lang="en-US"/>
        </a:p>
      </dgm:t>
    </dgm:pt>
    <dgm:pt modelId="{4A3640FB-4EAE-1F44-B839-E8E2FF0E9B82}" type="pres">
      <dgm:prSet presAssocID="{4C86FA3E-1268-46AA-B3B3-F82A39775290}" presName="linear" presStyleCnt="0">
        <dgm:presLayoutVars>
          <dgm:animLvl val="lvl"/>
          <dgm:resizeHandles val="exact"/>
        </dgm:presLayoutVars>
      </dgm:prSet>
      <dgm:spPr/>
    </dgm:pt>
    <dgm:pt modelId="{EECC4310-AE48-6149-AA4A-2EFF340DA009}" type="pres">
      <dgm:prSet presAssocID="{B02BB2C1-E767-485A-9120-368CCFF1E9C6}" presName="parentText" presStyleLbl="node1" presStyleIdx="0" presStyleCnt="4">
        <dgm:presLayoutVars>
          <dgm:chMax val="0"/>
          <dgm:bulletEnabled val="1"/>
        </dgm:presLayoutVars>
      </dgm:prSet>
      <dgm:spPr/>
    </dgm:pt>
    <dgm:pt modelId="{AF87E6D2-01F9-D343-9AD1-05E34154F273}" type="pres">
      <dgm:prSet presAssocID="{B43B0109-6121-42A8-890C-B6C29F4E3425}" presName="spacer" presStyleCnt="0"/>
      <dgm:spPr/>
    </dgm:pt>
    <dgm:pt modelId="{D3946B7F-DA15-7B4E-89D3-989DFFB51050}" type="pres">
      <dgm:prSet presAssocID="{FCFF1B02-5222-4BE3-BD59-BC3F96FAF508}" presName="parentText" presStyleLbl="node1" presStyleIdx="1" presStyleCnt="4">
        <dgm:presLayoutVars>
          <dgm:chMax val="0"/>
          <dgm:bulletEnabled val="1"/>
        </dgm:presLayoutVars>
      </dgm:prSet>
      <dgm:spPr/>
    </dgm:pt>
    <dgm:pt modelId="{F3D9CD75-A4E6-E047-A90E-ACAA8AD20572}" type="pres">
      <dgm:prSet presAssocID="{4A325556-12DE-4CEB-82F3-FFABF6EA72C9}" presName="spacer" presStyleCnt="0"/>
      <dgm:spPr/>
    </dgm:pt>
    <dgm:pt modelId="{285C7A1F-3954-DB4F-BFC3-33968187FC82}" type="pres">
      <dgm:prSet presAssocID="{9D6513F6-0F49-468F-BE1B-AA04D42016BE}" presName="parentText" presStyleLbl="node1" presStyleIdx="2" presStyleCnt="4">
        <dgm:presLayoutVars>
          <dgm:chMax val="0"/>
          <dgm:bulletEnabled val="1"/>
        </dgm:presLayoutVars>
      </dgm:prSet>
      <dgm:spPr/>
    </dgm:pt>
    <dgm:pt modelId="{77274AAB-98B0-1546-93DB-5EB988F9E362}" type="pres">
      <dgm:prSet presAssocID="{8482281B-0372-4539-83C1-307DE73EE3FA}" presName="spacer" presStyleCnt="0"/>
      <dgm:spPr/>
    </dgm:pt>
    <dgm:pt modelId="{BF1C76C8-0634-9747-AB83-8C2A31E27303}" type="pres">
      <dgm:prSet presAssocID="{85D11D99-401E-480A-BEA1-096ECFB31A26}" presName="parentText" presStyleLbl="node1" presStyleIdx="3" presStyleCnt="4">
        <dgm:presLayoutVars>
          <dgm:chMax val="0"/>
          <dgm:bulletEnabled val="1"/>
        </dgm:presLayoutVars>
      </dgm:prSet>
      <dgm:spPr/>
    </dgm:pt>
  </dgm:ptLst>
  <dgm:cxnLst>
    <dgm:cxn modelId="{2CAAEF0C-D952-344B-89C0-569D2741C8CD}" type="presOf" srcId="{B02BB2C1-E767-485A-9120-368CCFF1E9C6}" destId="{EECC4310-AE48-6149-AA4A-2EFF340DA009}" srcOrd="0" destOrd="0" presId="urn:microsoft.com/office/officeart/2005/8/layout/vList2"/>
    <dgm:cxn modelId="{15FAF711-0967-CD4B-9EEF-F8428225770C}" type="presOf" srcId="{9D6513F6-0F49-468F-BE1B-AA04D42016BE}" destId="{285C7A1F-3954-DB4F-BFC3-33968187FC82}" srcOrd="0" destOrd="0" presId="urn:microsoft.com/office/officeart/2005/8/layout/vList2"/>
    <dgm:cxn modelId="{C2F0F42D-6993-9C46-BE89-C63A92F9A902}" type="presOf" srcId="{85D11D99-401E-480A-BEA1-096ECFB31A26}" destId="{BF1C76C8-0634-9747-AB83-8C2A31E27303}" srcOrd="0" destOrd="0" presId="urn:microsoft.com/office/officeart/2005/8/layout/vList2"/>
    <dgm:cxn modelId="{51172E4A-457E-4300-ACFD-BD6625A53F8A}" srcId="{4C86FA3E-1268-46AA-B3B3-F82A39775290}" destId="{85D11D99-401E-480A-BEA1-096ECFB31A26}" srcOrd="3" destOrd="0" parTransId="{7DC745D6-BAE0-4A3A-8380-FE3AD1CB5030}" sibTransId="{9145F1C2-C48B-41A9-9EB7-9610024641C5}"/>
    <dgm:cxn modelId="{845B254D-C0E5-4C0D-A7F2-E854DEA73A82}" srcId="{4C86FA3E-1268-46AA-B3B3-F82A39775290}" destId="{FCFF1B02-5222-4BE3-BD59-BC3F96FAF508}" srcOrd="1" destOrd="0" parTransId="{82DD9D68-D992-4227-9543-EE05D03953FB}" sibTransId="{4A325556-12DE-4CEB-82F3-FFABF6EA72C9}"/>
    <dgm:cxn modelId="{2E126354-0BAB-8745-8076-AC92287B79A0}" type="presOf" srcId="{FCFF1B02-5222-4BE3-BD59-BC3F96FAF508}" destId="{D3946B7F-DA15-7B4E-89D3-989DFFB51050}" srcOrd="0" destOrd="0" presId="urn:microsoft.com/office/officeart/2005/8/layout/vList2"/>
    <dgm:cxn modelId="{05347E7A-1EDD-4B24-BB28-BB34168B2D6D}" srcId="{4C86FA3E-1268-46AA-B3B3-F82A39775290}" destId="{9D6513F6-0F49-468F-BE1B-AA04D42016BE}" srcOrd="2" destOrd="0" parTransId="{6745EF4E-222F-4D74-9D9A-0E75AB0B3DEC}" sibTransId="{8482281B-0372-4539-83C1-307DE73EE3FA}"/>
    <dgm:cxn modelId="{433012F7-6E68-489E-80CF-4F137B620615}" srcId="{4C86FA3E-1268-46AA-B3B3-F82A39775290}" destId="{B02BB2C1-E767-485A-9120-368CCFF1E9C6}" srcOrd="0" destOrd="0" parTransId="{C7CD1201-D32B-4E75-BF43-EDA547688C48}" sibTransId="{B43B0109-6121-42A8-890C-B6C29F4E3425}"/>
    <dgm:cxn modelId="{637745F9-357A-0849-93BD-23E04F895FF7}" type="presOf" srcId="{4C86FA3E-1268-46AA-B3B3-F82A39775290}" destId="{4A3640FB-4EAE-1F44-B839-E8E2FF0E9B82}" srcOrd="0" destOrd="0" presId="urn:microsoft.com/office/officeart/2005/8/layout/vList2"/>
    <dgm:cxn modelId="{D7EF20A2-002B-5A46-B4AF-0D21BB20B76E}" type="presParOf" srcId="{4A3640FB-4EAE-1F44-B839-E8E2FF0E9B82}" destId="{EECC4310-AE48-6149-AA4A-2EFF340DA009}" srcOrd="0" destOrd="0" presId="urn:microsoft.com/office/officeart/2005/8/layout/vList2"/>
    <dgm:cxn modelId="{F3F5F9E3-330A-4A49-8A07-2DEA9DFACBBB}" type="presParOf" srcId="{4A3640FB-4EAE-1F44-B839-E8E2FF0E9B82}" destId="{AF87E6D2-01F9-D343-9AD1-05E34154F273}" srcOrd="1" destOrd="0" presId="urn:microsoft.com/office/officeart/2005/8/layout/vList2"/>
    <dgm:cxn modelId="{E1CE3E03-3BCC-244B-AF53-0AC2406FADBF}" type="presParOf" srcId="{4A3640FB-4EAE-1F44-B839-E8E2FF0E9B82}" destId="{D3946B7F-DA15-7B4E-89D3-989DFFB51050}" srcOrd="2" destOrd="0" presId="urn:microsoft.com/office/officeart/2005/8/layout/vList2"/>
    <dgm:cxn modelId="{7A543027-E204-3341-BC97-629C6A28D2A6}" type="presParOf" srcId="{4A3640FB-4EAE-1F44-B839-E8E2FF0E9B82}" destId="{F3D9CD75-A4E6-E047-A90E-ACAA8AD20572}" srcOrd="3" destOrd="0" presId="urn:microsoft.com/office/officeart/2005/8/layout/vList2"/>
    <dgm:cxn modelId="{D56E9631-D82E-7944-901E-3053BE3729E4}" type="presParOf" srcId="{4A3640FB-4EAE-1F44-B839-E8E2FF0E9B82}" destId="{285C7A1F-3954-DB4F-BFC3-33968187FC82}" srcOrd="4" destOrd="0" presId="urn:microsoft.com/office/officeart/2005/8/layout/vList2"/>
    <dgm:cxn modelId="{779D13DA-7448-144D-8014-033DF1240FDA}" type="presParOf" srcId="{4A3640FB-4EAE-1F44-B839-E8E2FF0E9B82}" destId="{77274AAB-98B0-1546-93DB-5EB988F9E362}" srcOrd="5" destOrd="0" presId="urn:microsoft.com/office/officeart/2005/8/layout/vList2"/>
    <dgm:cxn modelId="{8EC8EF56-B95F-944C-8E37-B6E189F3CBE6}" type="presParOf" srcId="{4A3640FB-4EAE-1F44-B839-E8E2FF0E9B82}" destId="{BF1C76C8-0634-9747-AB83-8C2A31E2730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10A125-75BA-4B57-BD3A-F26A6CAA4FB1}" type="doc">
      <dgm:prSet loTypeId="urn:microsoft.com/office/officeart/2005/8/layout/default" loCatId="list" qsTypeId="urn:microsoft.com/office/officeart/2005/8/quickstyle/simple2" qsCatId="simple" csTypeId="urn:microsoft.com/office/officeart/2005/8/colors/colorful2" csCatId="colorful"/>
      <dgm:spPr/>
      <dgm:t>
        <a:bodyPr/>
        <a:lstStyle/>
        <a:p>
          <a:endParaRPr lang="en-US"/>
        </a:p>
      </dgm:t>
    </dgm:pt>
    <dgm:pt modelId="{61703F66-29A8-468D-A9D9-AA78806F982C}">
      <dgm:prSet/>
      <dgm:spPr/>
      <dgm:t>
        <a:bodyPr/>
        <a:lstStyle/>
        <a:p>
          <a:r>
            <a:rPr lang="en-US"/>
            <a:t>Hemophilia</a:t>
          </a:r>
        </a:p>
      </dgm:t>
    </dgm:pt>
    <dgm:pt modelId="{BFEF088A-8CB0-47FB-97BE-9AFEEAADF748}" type="parTrans" cxnId="{2733BF97-3A20-41CC-9EDE-8DEA52C16683}">
      <dgm:prSet/>
      <dgm:spPr/>
      <dgm:t>
        <a:bodyPr/>
        <a:lstStyle/>
        <a:p>
          <a:endParaRPr lang="en-US"/>
        </a:p>
      </dgm:t>
    </dgm:pt>
    <dgm:pt modelId="{C0995966-DB82-450F-9929-254744DDBC41}" type="sibTrans" cxnId="{2733BF97-3A20-41CC-9EDE-8DEA52C16683}">
      <dgm:prSet/>
      <dgm:spPr/>
      <dgm:t>
        <a:bodyPr/>
        <a:lstStyle/>
        <a:p>
          <a:endParaRPr lang="en-US"/>
        </a:p>
      </dgm:t>
    </dgm:pt>
    <dgm:pt modelId="{DC40DAB6-D73E-496B-B6CD-702BF91E3478}">
      <dgm:prSet/>
      <dgm:spPr/>
      <dgm:t>
        <a:bodyPr/>
        <a:lstStyle/>
        <a:p>
          <a:r>
            <a:rPr lang="en-US"/>
            <a:t>Vasodilators</a:t>
          </a:r>
        </a:p>
      </dgm:t>
    </dgm:pt>
    <dgm:pt modelId="{3AC8B851-7A02-4E9E-8EBA-DE34FE562E62}" type="parTrans" cxnId="{E358C59A-0C7A-4729-9C02-664B1A40756B}">
      <dgm:prSet/>
      <dgm:spPr/>
      <dgm:t>
        <a:bodyPr/>
        <a:lstStyle/>
        <a:p>
          <a:endParaRPr lang="en-US"/>
        </a:p>
      </dgm:t>
    </dgm:pt>
    <dgm:pt modelId="{8B512E2F-66E5-478F-9CD6-9963F009D067}" type="sibTrans" cxnId="{E358C59A-0C7A-4729-9C02-664B1A40756B}">
      <dgm:prSet/>
      <dgm:spPr/>
      <dgm:t>
        <a:bodyPr/>
        <a:lstStyle/>
        <a:p>
          <a:endParaRPr lang="en-US"/>
        </a:p>
      </dgm:t>
    </dgm:pt>
    <dgm:pt modelId="{4388EAD3-80E1-488A-8973-9AC5888FA6F1}">
      <dgm:prSet/>
      <dgm:spPr/>
      <dgm:t>
        <a:bodyPr/>
        <a:lstStyle/>
        <a:p>
          <a:r>
            <a:rPr lang="en-US"/>
            <a:t>Blood Thinners (baby aspirin permissible)</a:t>
          </a:r>
        </a:p>
      </dgm:t>
    </dgm:pt>
    <dgm:pt modelId="{AB27FBCF-44CF-4FF8-8688-77B7E840FF8E}" type="parTrans" cxnId="{2726CC86-4D1D-4348-8A01-C4857CC90B92}">
      <dgm:prSet/>
      <dgm:spPr/>
      <dgm:t>
        <a:bodyPr/>
        <a:lstStyle/>
        <a:p>
          <a:endParaRPr lang="en-US"/>
        </a:p>
      </dgm:t>
    </dgm:pt>
    <dgm:pt modelId="{9A0493F0-F6D6-4A4A-B2DA-F56B1DBD03AF}" type="sibTrans" cxnId="{2726CC86-4D1D-4348-8A01-C4857CC90B92}">
      <dgm:prSet/>
      <dgm:spPr/>
      <dgm:t>
        <a:bodyPr/>
        <a:lstStyle/>
        <a:p>
          <a:endParaRPr lang="en-US"/>
        </a:p>
      </dgm:t>
    </dgm:pt>
    <dgm:pt modelId="{C6150302-D1C7-4E8F-AD96-122500AE47B9}">
      <dgm:prSet/>
      <dgm:spPr/>
      <dgm:t>
        <a:bodyPr/>
        <a:lstStyle/>
        <a:p>
          <a:r>
            <a:rPr lang="en-US"/>
            <a:t>High Fever</a:t>
          </a:r>
        </a:p>
      </dgm:t>
    </dgm:pt>
    <dgm:pt modelId="{299448E2-2628-4518-89F5-D253F6509843}" type="parTrans" cxnId="{629BF416-447A-4205-BF59-219E16770550}">
      <dgm:prSet/>
      <dgm:spPr/>
      <dgm:t>
        <a:bodyPr/>
        <a:lstStyle/>
        <a:p>
          <a:endParaRPr lang="en-US"/>
        </a:p>
      </dgm:t>
    </dgm:pt>
    <dgm:pt modelId="{11EB9D91-B348-4EE5-A71F-BA45C4E7DCF2}" type="sibTrans" cxnId="{629BF416-447A-4205-BF59-219E16770550}">
      <dgm:prSet/>
      <dgm:spPr/>
      <dgm:t>
        <a:bodyPr/>
        <a:lstStyle/>
        <a:p>
          <a:endParaRPr lang="en-US"/>
        </a:p>
      </dgm:t>
    </dgm:pt>
    <dgm:pt modelId="{A6B9B07D-A654-4308-8C85-F8EC3E38B300}">
      <dgm:prSet/>
      <dgm:spPr/>
      <dgm:t>
        <a:bodyPr/>
        <a:lstStyle/>
        <a:p>
          <a:r>
            <a:rPr lang="en-US"/>
            <a:t>Allergic/Rashed Skin</a:t>
          </a:r>
        </a:p>
      </dgm:t>
    </dgm:pt>
    <dgm:pt modelId="{D6081F68-16B5-44B7-B30B-37F9A653451B}" type="parTrans" cxnId="{6F90A9FA-D43D-4298-973E-1161692E5584}">
      <dgm:prSet/>
      <dgm:spPr/>
      <dgm:t>
        <a:bodyPr/>
        <a:lstStyle/>
        <a:p>
          <a:endParaRPr lang="en-US"/>
        </a:p>
      </dgm:t>
    </dgm:pt>
    <dgm:pt modelId="{E1334823-8C4A-47D9-8022-7E5E669E9D9F}" type="sibTrans" cxnId="{6F90A9FA-D43D-4298-973E-1161692E5584}">
      <dgm:prSet/>
      <dgm:spPr/>
      <dgm:t>
        <a:bodyPr/>
        <a:lstStyle/>
        <a:p>
          <a:endParaRPr lang="en-US"/>
        </a:p>
      </dgm:t>
    </dgm:pt>
    <dgm:pt modelId="{BC34041D-873D-428E-A80F-536DEA11E036}">
      <dgm:prSet/>
      <dgm:spPr/>
      <dgm:t>
        <a:bodyPr/>
        <a:lstStyle/>
        <a:p>
          <a:r>
            <a:rPr lang="en-US"/>
            <a:t>Swelling, Trauma, or bruising</a:t>
          </a:r>
        </a:p>
      </dgm:t>
    </dgm:pt>
    <dgm:pt modelId="{4B44132B-12DE-4C41-8A8D-3276290213BA}" type="parTrans" cxnId="{7746A066-800A-4959-8B60-6E71E413FACB}">
      <dgm:prSet/>
      <dgm:spPr/>
      <dgm:t>
        <a:bodyPr/>
        <a:lstStyle/>
        <a:p>
          <a:endParaRPr lang="en-US"/>
        </a:p>
      </dgm:t>
    </dgm:pt>
    <dgm:pt modelId="{1D72014D-189A-4760-A453-5DA53AEDA282}" type="sibTrans" cxnId="{7746A066-800A-4959-8B60-6E71E413FACB}">
      <dgm:prSet/>
      <dgm:spPr/>
      <dgm:t>
        <a:bodyPr/>
        <a:lstStyle/>
        <a:p>
          <a:endParaRPr lang="en-US"/>
        </a:p>
      </dgm:t>
    </dgm:pt>
    <dgm:pt modelId="{377199E4-A8DB-4A5F-8715-ECC854F3EE52}">
      <dgm:prSet/>
      <dgm:spPr/>
      <dgm:t>
        <a:bodyPr/>
        <a:lstStyle/>
        <a:p>
          <a:r>
            <a:rPr lang="en-US"/>
            <a:t>Skin Tags/Open/Ulcerated sores</a:t>
          </a:r>
        </a:p>
      </dgm:t>
    </dgm:pt>
    <dgm:pt modelId="{A987EBA5-56C6-46F9-A1BA-B218E2D452CE}" type="parTrans" cxnId="{0BE1A8FE-93AE-4DB9-9728-F67B57A5A29E}">
      <dgm:prSet/>
      <dgm:spPr/>
      <dgm:t>
        <a:bodyPr/>
        <a:lstStyle/>
        <a:p>
          <a:endParaRPr lang="en-US"/>
        </a:p>
      </dgm:t>
    </dgm:pt>
    <dgm:pt modelId="{BCEF4863-20D4-4461-896D-335236C29B32}" type="sibTrans" cxnId="{0BE1A8FE-93AE-4DB9-9728-F67B57A5A29E}">
      <dgm:prSet/>
      <dgm:spPr/>
      <dgm:t>
        <a:bodyPr/>
        <a:lstStyle/>
        <a:p>
          <a:endParaRPr lang="en-US"/>
        </a:p>
      </dgm:t>
    </dgm:pt>
    <dgm:pt modelId="{5AF25635-C466-499E-9F50-DEEBF14C6381}">
      <dgm:prSet/>
      <dgm:spPr/>
      <dgm:t>
        <a:bodyPr/>
        <a:lstStyle/>
        <a:p>
          <a:r>
            <a:rPr lang="en-US"/>
            <a:t>Patients enduring chemotherapy</a:t>
          </a:r>
        </a:p>
      </dgm:t>
    </dgm:pt>
    <dgm:pt modelId="{567B94DD-FC5E-4AC4-AD8A-0C3A25A97795}" type="parTrans" cxnId="{89A90958-4927-47F6-8008-BC94D7987ECE}">
      <dgm:prSet/>
      <dgm:spPr/>
      <dgm:t>
        <a:bodyPr/>
        <a:lstStyle/>
        <a:p>
          <a:endParaRPr lang="en-US"/>
        </a:p>
      </dgm:t>
    </dgm:pt>
    <dgm:pt modelId="{8ED42E81-B523-44F0-A8F6-64535EB903D1}" type="sibTrans" cxnId="{89A90958-4927-47F6-8008-BC94D7987ECE}">
      <dgm:prSet/>
      <dgm:spPr/>
      <dgm:t>
        <a:bodyPr/>
        <a:lstStyle/>
        <a:p>
          <a:endParaRPr lang="en-US"/>
        </a:p>
      </dgm:t>
    </dgm:pt>
    <dgm:pt modelId="{07586A02-DB75-4B26-B33A-4A83547F1C91}">
      <dgm:prSet/>
      <dgm:spPr/>
      <dgm:t>
        <a:bodyPr/>
        <a:lstStyle/>
        <a:p>
          <a:r>
            <a:rPr lang="en-US"/>
            <a:t>Unconscious/Semi-conscious/Convulsions</a:t>
          </a:r>
        </a:p>
      </dgm:t>
    </dgm:pt>
    <dgm:pt modelId="{2C9CD8EB-FE7B-4958-B030-DA293F4EF842}" type="parTrans" cxnId="{676FA188-06EF-49E6-877A-26C919A72CA6}">
      <dgm:prSet/>
      <dgm:spPr/>
      <dgm:t>
        <a:bodyPr/>
        <a:lstStyle/>
        <a:p>
          <a:endParaRPr lang="en-US"/>
        </a:p>
      </dgm:t>
    </dgm:pt>
    <dgm:pt modelId="{28A6F2E7-8006-431C-8063-01C244304478}" type="sibTrans" cxnId="{676FA188-06EF-49E6-877A-26C919A72CA6}">
      <dgm:prSet/>
      <dgm:spPr/>
      <dgm:t>
        <a:bodyPr/>
        <a:lstStyle/>
        <a:p>
          <a:endParaRPr lang="en-US"/>
        </a:p>
      </dgm:t>
    </dgm:pt>
    <dgm:pt modelId="{907018BE-0695-46C9-92DA-76AEEC9238C3}">
      <dgm:prSet/>
      <dgm:spPr/>
      <dgm:t>
        <a:bodyPr/>
        <a:lstStyle/>
        <a:p>
          <a:r>
            <a:rPr lang="en-US"/>
            <a:t>Low Abdomen during menstruation/Pregnant women</a:t>
          </a:r>
        </a:p>
      </dgm:t>
    </dgm:pt>
    <dgm:pt modelId="{C7151AE5-FB49-4730-8E6E-5222B62BB3FB}" type="parTrans" cxnId="{A71EC9EF-CF62-4F3F-A782-1D9216C78B3E}">
      <dgm:prSet/>
      <dgm:spPr/>
      <dgm:t>
        <a:bodyPr/>
        <a:lstStyle/>
        <a:p>
          <a:endParaRPr lang="en-US"/>
        </a:p>
      </dgm:t>
    </dgm:pt>
    <dgm:pt modelId="{A1EB0B77-8494-43FB-8F84-B4E005091D26}" type="sibTrans" cxnId="{A71EC9EF-CF62-4F3F-A782-1D9216C78B3E}">
      <dgm:prSet/>
      <dgm:spPr/>
      <dgm:t>
        <a:bodyPr/>
        <a:lstStyle/>
        <a:p>
          <a:endParaRPr lang="en-US"/>
        </a:p>
      </dgm:t>
    </dgm:pt>
    <dgm:pt modelId="{85813D44-36AE-466D-B4DB-9FBF74F74A46}">
      <dgm:prSet/>
      <dgm:spPr/>
      <dgm:t>
        <a:bodyPr/>
        <a:lstStyle/>
        <a:p>
          <a:r>
            <a:rPr lang="en-US"/>
            <a:t>Thin Skin, Directly over large blood vessels, or Elderly/Frail/Weakened state</a:t>
          </a:r>
        </a:p>
      </dgm:t>
    </dgm:pt>
    <dgm:pt modelId="{6255C403-044D-41FA-9B9E-6978FB3A8981}" type="parTrans" cxnId="{E79FB0B2-422B-46C1-80A3-C1A49BC2DB4D}">
      <dgm:prSet/>
      <dgm:spPr/>
      <dgm:t>
        <a:bodyPr/>
        <a:lstStyle/>
        <a:p>
          <a:endParaRPr lang="en-US"/>
        </a:p>
      </dgm:t>
    </dgm:pt>
    <dgm:pt modelId="{F64ED556-BC57-467C-BD33-F9F911049F79}" type="sibTrans" cxnId="{E79FB0B2-422B-46C1-80A3-C1A49BC2DB4D}">
      <dgm:prSet/>
      <dgm:spPr/>
      <dgm:t>
        <a:bodyPr/>
        <a:lstStyle/>
        <a:p>
          <a:endParaRPr lang="en-US"/>
        </a:p>
      </dgm:t>
    </dgm:pt>
    <dgm:pt modelId="{016D5411-8B9E-472D-A60B-C6AA2A56743B}">
      <dgm:prSet/>
      <dgm:spPr/>
      <dgm:t>
        <a:bodyPr/>
        <a:lstStyle/>
        <a:p>
          <a:r>
            <a:rPr lang="en-US"/>
            <a:t>Children: Fewer cups – lighter pressure – less time</a:t>
          </a:r>
        </a:p>
      </dgm:t>
    </dgm:pt>
    <dgm:pt modelId="{7E692023-844D-4699-9636-551BD40C6986}" type="parTrans" cxnId="{71F026EF-92ED-4A93-98E0-6C634B0EA3D7}">
      <dgm:prSet/>
      <dgm:spPr/>
      <dgm:t>
        <a:bodyPr/>
        <a:lstStyle/>
        <a:p>
          <a:endParaRPr lang="en-US"/>
        </a:p>
      </dgm:t>
    </dgm:pt>
    <dgm:pt modelId="{CD3DF4FE-4D3B-463F-B91D-3DCBCD851B32}" type="sibTrans" cxnId="{71F026EF-92ED-4A93-98E0-6C634B0EA3D7}">
      <dgm:prSet/>
      <dgm:spPr/>
      <dgm:t>
        <a:bodyPr/>
        <a:lstStyle/>
        <a:p>
          <a:endParaRPr lang="en-US"/>
        </a:p>
      </dgm:t>
    </dgm:pt>
    <dgm:pt modelId="{FCB99C81-E363-2246-81A2-0E53D78CEB8E}" type="pres">
      <dgm:prSet presAssocID="{D410A125-75BA-4B57-BD3A-F26A6CAA4FB1}" presName="diagram" presStyleCnt="0">
        <dgm:presLayoutVars>
          <dgm:dir/>
          <dgm:resizeHandles val="exact"/>
        </dgm:presLayoutVars>
      </dgm:prSet>
      <dgm:spPr/>
    </dgm:pt>
    <dgm:pt modelId="{7A95701E-16D6-AF45-87E9-0DC87B72F28D}" type="pres">
      <dgm:prSet presAssocID="{61703F66-29A8-468D-A9D9-AA78806F982C}" presName="node" presStyleLbl="node1" presStyleIdx="0" presStyleCnt="12">
        <dgm:presLayoutVars>
          <dgm:bulletEnabled val="1"/>
        </dgm:presLayoutVars>
      </dgm:prSet>
      <dgm:spPr/>
    </dgm:pt>
    <dgm:pt modelId="{4BE1B439-046A-514F-8F37-1DDC5EFFA98F}" type="pres">
      <dgm:prSet presAssocID="{C0995966-DB82-450F-9929-254744DDBC41}" presName="sibTrans" presStyleCnt="0"/>
      <dgm:spPr/>
    </dgm:pt>
    <dgm:pt modelId="{AE32537D-E932-F041-8D3C-07A439436101}" type="pres">
      <dgm:prSet presAssocID="{DC40DAB6-D73E-496B-B6CD-702BF91E3478}" presName="node" presStyleLbl="node1" presStyleIdx="1" presStyleCnt="12">
        <dgm:presLayoutVars>
          <dgm:bulletEnabled val="1"/>
        </dgm:presLayoutVars>
      </dgm:prSet>
      <dgm:spPr/>
    </dgm:pt>
    <dgm:pt modelId="{DCB64F57-F982-FD46-BEFA-E674978DE07A}" type="pres">
      <dgm:prSet presAssocID="{8B512E2F-66E5-478F-9CD6-9963F009D067}" presName="sibTrans" presStyleCnt="0"/>
      <dgm:spPr/>
    </dgm:pt>
    <dgm:pt modelId="{CBF1E342-FB44-BC44-B516-D0CBADF92AC1}" type="pres">
      <dgm:prSet presAssocID="{4388EAD3-80E1-488A-8973-9AC5888FA6F1}" presName="node" presStyleLbl="node1" presStyleIdx="2" presStyleCnt="12">
        <dgm:presLayoutVars>
          <dgm:bulletEnabled val="1"/>
        </dgm:presLayoutVars>
      </dgm:prSet>
      <dgm:spPr/>
    </dgm:pt>
    <dgm:pt modelId="{D4130540-8E33-9C44-9633-26E6A5317651}" type="pres">
      <dgm:prSet presAssocID="{9A0493F0-F6D6-4A4A-B2DA-F56B1DBD03AF}" presName="sibTrans" presStyleCnt="0"/>
      <dgm:spPr/>
    </dgm:pt>
    <dgm:pt modelId="{97B10097-8669-F641-929B-CDA9DB39518F}" type="pres">
      <dgm:prSet presAssocID="{C6150302-D1C7-4E8F-AD96-122500AE47B9}" presName="node" presStyleLbl="node1" presStyleIdx="3" presStyleCnt="12">
        <dgm:presLayoutVars>
          <dgm:bulletEnabled val="1"/>
        </dgm:presLayoutVars>
      </dgm:prSet>
      <dgm:spPr/>
    </dgm:pt>
    <dgm:pt modelId="{1FF7837E-0D75-BC40-8598-4C1370A896BB}" type="pres">
      <dgm:prSet presAssocID="{11EB9D91-B348-4EE5-A71F-BA45C4E7DCF2}" presName="sibTrans" presStyleCnt="0"/>
      <dgm:spPr/>
    </dgm:pt>
    <dgm:pt modelId="{696C9620-26E8-6848-AFC5-A27BF229FCEA}" type="pres">
      <dgm:prSet presAssocID="{A6B9B07D-A654-4308-8C85-F8EC3E38B300}" presName="node" presStyleLbl="node1" presStyleIdx="4" presStyleCnt="12">
        <dgm:presLayoutVars>
          <dgm:bulletEnabled val="1"/>
        </dgm:presLayoutVars>
      </dgm:prSet>
      <dgm:spPr/>
    </dgm:pt>
    <dgm:pt modelId="{44F66B27-23D5-684F-B49B-927639CD0331}" type="pres">
      <dgm:prSet presAssocID="{E1334823-8C4A-47D9-8022-7E5E669E9D9F}" presName="sibTrans" presStyleCnt="0"/>
      <dgm:spPr/>
    </dgm:pt>
    <dgm:pt modelId="{C9B48365-F078-4B44-8C95-5D25BB9B9531}" type="pres">
      <dgm:prSet presAssocID="{BC34041D-873D-428E-A80F-536DEA11E036}" presName="node" presStyleLbl="node1" presStyleIdx="5" presStyleCnt="12">
        <dgm:presLayoutVars>
          <dgm:bulletEnabled val="1"/>
        </dgm:presLayoutVars>
      </dgm:prSet>
      <dgm:spPr/>
    </dgm:pt>
    <dgm:pt modelId="{5A39E58C-4483-9247-A023-6B93477D0D4F}" type="pres">
      <dgm:prSet presAssocID="{1D72014D-189A-4760-A453-5DA53AEDA282}" presName="sibTrans" presStyleCnt="0"/>
      <dgm:spPr/>
    </dgm:pt>
    <dgm:pt modelId="{86D03F2A-5427-3848-A516-D718FD9A79DD}" type="pres">
      <dgm:prSet presAssocID="{377199E4-A8DB-4A5F-8715-ECC854F3EE52}" presName="node" presStyleLbl="node1" presStyleIdx="6" presStyleCnt="12">
        <dgm:presLayoutVars>
          <dgm:bulletEnabled val="1"/>
        </dgm:presLayoutVars>
      </dgm:prSet>
      <dgm:spPr/>
    </dgm:pt>
    <dgm:pt modelId="{BBDC8849-54C3-6C49-AF5A-E7E0C74A06A1}" type="pres">
      <dgm:prSet presAssocID="{BCEF4863-20D4-4461-896D-335236C29B32}" presName="sibTrans" presStyleCnt="0"/>
      <dgm:spPr/>
    </dgm:pt>
    <dgm:pt modelId="{4E685381-FD41-BA4F-AFD8-D45AB173BA09}" type="pres">
      <dgm:prSet presAssocID="{5AF25635-C466-499E-9F50-DEEBF14C6381}" presName="node" presStyleLbl="node1" presStyleIdx="7" presStyleCnt="12">
        <dgm:presLayoutVars>
          <dgm:bulletEnabled val="1"/>
        </dgm:presLayoutVars>
      </dgm:prSet>
      <dgm:spPr/>
    </dgm:pt>
    <dgm:pt modelId="{74550B26-1FF7-B74A-9DA7-4EEC8EF5E4BC}" type="pres">
      <dgm:prSet presAssocID="{8ED42E81-B523-44F0-A8F6-64535EB903D1}" presName="sibTrans" presStyleCnt="0"/>
      <dgm:spPr/>
    </dgm:pt>
    <dgm:pt modelId="{288B89F7-D319-9441-8DB6-44B2276CA7EA}" type="pres">
      <dgm:prSet presAssocID="{07586A02-DB75-4B26-B33A-4A83547F1C91}" presName="node" presStyleLbl="node1" presStyleIdx="8" presStyleCnt="12">
        <dgm:presLayoutVars>
          <dgm:bulletEnabled val="1"/>
        </dgm:presLayoutVars>
      </dgm:prSet>
      <dgm:spPr/>
    </dgm:pt>
    <dgm:pt modelId="{65D1F172-833F-7946-A2B6-078BDEA2644E}" type="pres">
      <dgm:prSet presAssocID="{28A6F2E7-8006-431C-8063-01C244304478}" presName="sibTrans" presStyleCnt="0"/>
      <dgm:spPr/>
    </dgm:pt>
    <dgm:pt modelId="{0ABD83EC-9873-B642-AEFD-1A10068CE5EC}" type="pres">
      <dgm:prSet presAssocID="{907018BE-0695-46C9-92DA-76AEEC9238C3}" presName="node" presStyleLbl="node1" presStyleIdx="9" presStyleCnt="12">
        <dgm:presLayoutVars>
          <dgm:bulletEnabled val="1"/>
        </dgm:presLayoutVars>
      </dgm:prSet>
      <dgm:spPr/>
    </dgm:pt>
    <dgm:pt modelId="{83387E98-A03C-DB41-9432-F7238269731A}" type="pres">
      <dgm:prSet presAssocID="{A1EB0B77-8494-43FB-8F84-B4E005091D26}" presName="sibTrans" presStyleCnt="0"/>
      <dgm:spPr/>
    </dgm:pt>
    <dgm:pt modelId="{811064AE-0705-BA44-829E-6F30B25CECF4}" type="pres">
      <dgm:prSet presAssocID="{85813D44-36AE-466D-B4DB-9FBF74F74A46}" presName="node" presStyleLbl="node1" presStyleIdx="10" presStyleCnt="12">
        <dgm:presLayoutVars>
          <dgm:bulletEnabled val="1"/>
        </dgm:presLayoutVars>
      </dgm:prSet>
      <dgm:spPr/>
    </dgm:pt>
    <dgm:pt modelId="{1AE5E9B5-9E3E-7646-A3C9-83599D88B513}" type="pres">
      <dgm:prSet presAssocID="{F64ED556-BC57-467C-BD33-F9F911049F79}" presName="sibTrans" presStyleCnt="0"/>
      <dgm:spPr/>
    </dgm:pt>
    <dgm:pt modelId="{C06E524C-377A-C043-BA4B-C363463B2E0A}" type="pres">
      <dgm:prSet presAssocID="{016D5411-8B9E-472D-A60B-C6AA2A56743B}" presName="node" presStyleLbl="node1" presStyleIdx="11" presStyleCnt="12">
        <dgm:presLayoutVars>
          <dgm:bulletEnabled val="1"/>
        </dgm:presLayoutVars>
      </dgm:prSet>
      <dgm:spPr/>
    </dgm:pt>
  </dgm:ptLst>
  <dgm:cxnLst>
    <dgm:cxn modelId="{629BF416-447A-4205-BF59-219E16770550}" srcId="{D410A125-75BA-4B57-BD3A-F26A6CAA4FB1}" destId="{C6150302-D1C7-4E8F-AD96-122500AE47B9}" srcOrd="3" destOrd="0" parTransId="{299448E2-2628-4518-89F5-D253F6509843}" sibTransId="{11EB9D91-B348-4EE5-A71F-BA45C4E7DCF2}"/>
    <dgm:cxn modelId="{77DDF617-0DEB-D04A-9F44-3F957C697DAF}" type="presOf" srcId="{016D5411-8B9E-472D-A60B-C6AA2A56743B}" destId="{C06E524C-377A-C043-BA4B-C363463B2E0A}" srcOrd="0" destOrd="0" presId="urn:microsoft.com/office/officeart/2005/8/layout/default"/>
    <dgm:cxn modelId="{30E7EA38-12AE-F845-AACC-6850598955D9}" type="presOf" srcId="{5AF25635-C466-499E-9F50-DEEBF14C6381}" destId="{4E685381-FD41-BA4F-AFD8-D45AB173BA09}" srcOrd="0" destOrd="0" presId="urn:microsoft.com/office/officeart/2005/8/layout/default"/>
    <dgm:cxn modelId="{F28F0644-6FB1-B948-B8E8-E044DA7D8EAF}" type="presOf" srcId="{DC40DAB6-D73E-496B-B6CD-702BF91E3478}" destId="{AE32537D-E932-F041-8D3C-07A439436101}" srcOrd="0" destOrd="0" presId="urn:microsoft.com/office/officeart/2005/8/layout/default"/>
    <dgm:cxn modelId="{DB4A7850-59EA-1A4F-BEB5-B57ACABE26CF}" type="presOf" srcId="{D410A125-75BA-4B57-BD3A-F26A6CAA4FB1}" destId="{FCB99C81-E363-2246-81A2-0E53D78CEB8E}" srcOrd="0" destOrd="0" presId="urn:microsoft.com/office/officeart/2005/8/layout/default"/>
    <dgm:cxn modelId="{89A90958-4927-47F6-8008-BC94D7987ECE}" srcId="{D410A125-75BA-4B57-BD3A-F26A6CAA4FB1}" destId="{5AF25635-C466-499E-9F50-DEEBF14C6381}" srcOrd="7" destOrd="0" parTransId="{567B94DD-FC5E-4AC4-AD8A-0C3A25A97795}" sibTransId="{8ED42E81-B523-44F0-A8F6-64535EB903D1}"/>
    <dgm:cxn modelId="{7746A066-800A-4959-8B60-6E71E413FACB}" srcId="{D410A125-75BA-4B57-BD3A-F26A6CAA4FB1}" destId="{BC34041D-873D-428E-A80F-536DEA11E036}" srcOrd="5" destOrd="0" parTransId="{4B44132B-12DE-4C41-8A8D-3276290213BA}" sibTransId="{1D72014D-189A-4760-A453-5DA53AEDA282}"/>
    <dgm:cxn modelId="{CB2F4276-FE46-3042-9345-407D6B93636A}" type="presOf" srcId="{07586A02-DB75-4B26-B33A-4A83547F1C91}" destId="{288B89F7-D319-9441-8DB6-44B2276CA7EA}" srcOrd="0" destOrd="0" presId="urn:microsoft.com/office/officeart/2005/8/layout/default"/>
    <dgm:cxn modelId="{BF064C7F-81AB-0D4B-9692-378BCD7AFBE1}" type="presOf" srcId="{85813D44-36AE-466D-B4DB-9FBF74F74A46}" destId="{811064AE-0705-BA44-829E-6F30B25CECF4}" srcOrd="0" destOrd="0" presId="urn:microsoft.com/office/officeart/2005/8/layout/default"/>
    <dgm:cxn modelId="{C5299980-7956-F546-AA39-C88C86B2FFAF}" type="presOf" srcId="{61703F66-29A8-468D-A9D9-AA78806F982C}" destId="{7A95701E-16D6-AF45-87E9-0DC87B72F28D}" srcOrd="0" destOrd="0" presId="urn:microsoft.com/office/officeart/2005/8/layout/default"/>
    <dgm:cxn modelId="{2726CC86-4D1D-4348-8A01-C4857CC90B92}" srcId="{D410A125-75BA-4B57-BD3A-F26A6CAA4FB1}" destId="{4388EAD3-80E1-488A-8973-9AC5888FA6F1}" srcOrd="2" destOrd="0" parTransId="{AB27FBCF-44CF-4FF8-8688-77B7E840FF8E}" sibTransId="{9A0493F0-F6D6-4A4A-B2DA-F56B1DBD03AF}"/>
    <dgm:cxn modelId="{676FA188-06EF-49E6-877A-26C919A72CA6}" srcId="{D410A125-75BA-4B57-BD3A-F26A6CAA4FB1}" destId="{07586A02-DB75-4B26-B33A-4A83547F1C91}" srcOrd="8" destOrd="0" parTransId="{2C9CD8EB-FE7B-4958-B030-DA293F4EF842}" sibTransId="{28A6F2E7-8006-431C-8063-01C244304478}"/>
    <dgm:cxn modelId="{E5218B8C-55B8-A344-9B45-2D355D23AD8D}" type="presOf" srcId="{377199E4-A8DB-4A5F-8715-ECC854F3EE52}" destId="{86D03F2A-5427-3848-A516-D718FD9A79DD}" srcOrd="0" destOrd="0" presId="urn:microsoft.com/office/officeart/2005/8/layout/default"/>
    <dgm:cxn modelId="{2733BF97-3A20-41CC-9EDE-8DEA52C16683}" srcId="{D410A125-75BA-4B57-BD3A-F26A6CAA4FB1}" destId="{61703F66-29A8-468D-A9D9-AA78806F982C}" srcOrd="0" destOrd="0" parTransId="{BFEF088A-8CB0-47FB-97BE-9AFEEAADF748}" sibTransId="{C0995966-DB82-450F-9929-254744DDBC41}"/>
    <dgm:cxn modelId="{B1EFBF9A-F629-8548-B98D-9133903E5142}" type="presOf" srcId="{A6B9B07D-A654-4308-8C85-F8EC3E38B300}" destId="{696C9620-26E8-6848-AFC5-A27BF229FCEA}" srcOrd="0" destOrd="0" presId="urn:microsoft.com/office/officeart/2005/8/layout/default"/>
    <dgm:cxn modelId="{E358C59A-0C7A-4729-9C02-664B1A40756B}" srcId="{D410A125-75BA-4B57-BD3A-F26A6CAA4FB1}" destId="{DC40DAB6-D73E-496B-B6CD-702BF91E3478}" srcOrd="1" destOrd="0" parTransId="{3AC8B851-7A02-4E9E-8EBA-DE34FE562E62}" sibTransId="{8B512E2F-66E5-478F-9CD6-9963F009D067}"/>
    <dgm:cxn modelId="{D738B19B-B7F9-FC47-B237-91BE02DDC83C}" type="presOf" srcId="{C6150302-D1C7-4E8F-AD96-122500AE47B9}" destId="{97B10097-8669-F641-929B-CDA9DB39518F}" srcOrd="0" destOrd="0" presId="urn:microsoft.com/office/officeart/2005/8/layout/default"/>
    <dgm:cxn modelId="{81F9729C-219F-1C4F-AC49-0EC1BABC1912}" type="presOf" srcId="{907018BE-0695-46C9-92DA-76AEEC9238C3}" destId="{0ABD83EC-9873-B642-AEFD-1A10068CE5EC}" srcOrd="0" destOrd="0" presId="urn:microsoft.com/office/officeart/2005/8/layout/default"/>
    <dgm:cxn modelId="{E79FB0B2-422B-46C1-80A3-C1A49BC2DB4D}" srcId="{D410A125-75BA-4B57-BD3A-F26A6CAA4FB1}" destId="{85813D44-36AE-466D-B4DB-9FBF74F74A46}" srcOrd="10" destOrd="0" parTransId="{6255C403-044D-41FA-9B9E-6978FB3A8981}" sibTransId="{F64ED556-BC57-467C-BD33-F9F911049F79}"/>
    <dgm:cxn modelId="{278632C0-AB33-8643-8954-89997889D7CE}" type="presOf" srcId="{4388EAD3-80E1-488A-8973-9AC5888FA6F1}" destId="{CBF1E342-FB44-BC44-B516-D0CBADF92AC1}" srcOrd="0" destOrd="0" presId="urn:microsoft.com/office/officeart/2005/8/layout/default"/>
    <dgm:cxn modelId="{0160D3DC-03C1-D945-86FE-502FAE2FC158}" type="presOf" srcId="{BC34041D-873D-428E-A80F-536DEA11E036}" destId="{C9B48365-F078-4B44-8C95-5D25BB9B9531}" srcOrd="0" destOrd="0" presId="urn:microsoft.com/office/officeart/2005/8/layout/default"/>
    <dgm:cxn modelId="{71F026EF-92ED-4A93-98E0-6C634B0EA3D7}" srcId="{D410A125-75BA-4B57-BD3A-F26A6CAA4FB1}" destId="{016D5411-8B9E-472D-A60B-C6AA2A56743B}" srcOrd="11" destOrd="0" parTransId="{7E692023-844D-4699-9636-551BD40C6986}" sibTransId="{CD3DF4FE-4D3B-463F-B91D-3DCBCD851B32}"/>
    <dgm:cxn modelId="{A71EC9EF-CF62-4F3F-A782-1D9216C78B3E}" srcId="{D410A125-75BA-4B57-BD3A-F26A6CAA4FB1}" destId="{907018BE-0695-46C9-92DA-76AEEC9238C3}" srcOrd="9" destOrd="0" parTransId="{C7151AE5-FB49-4730-8E6E-5222B62BB3FB}" sibTransId="{A1EB0B77-8494-43FB-8F84-B4E005091D26}"/>
    <dgm:cxn modelId="{6F90A9FA-D43D-4298-973E-1161692E5584}" srcId="{D410A125-75BA-4B57-BD3A-F26A6CAA4FB1}" destId="{A6B9B07D-A654-4308-8C85-F8EC3E38B300}" srcOrd="4" destOrd="0" parTransId="{D6081F68-16B5-44B7-B30B-37F9A653451B}" sibTransId="{E1334823-8C4A-47D9-8022-7E5E669E9D9F}"/>
    <dgm:cxn modelId="{0BE1A8FE-93AE-4DB9-9728-F67B57A5A29E}" srcId="{D410A125-75BA-4B57-BD3A-F26A6CAA4FB1}" destId="{377199E4-A8DB-4A5F-8715-ECC854F3EE52}" srcOrd="6" destOrd="0" parTransId="{A987EBA5-56C6-46F9-A1BA-B218E2D452CE}" sibTransId="{BCEF4863-20D4-4461-896D-335236C29B32}"/>
    <dgm:cxn modelId="{25A276BB-7286-F342-823A-C11532B6D02D}" type="presParOf" srcId="{FCB99C81-E363-2246-81A2-0E53D78CEB8E}" destId="{7A95701E-16D6-AF45-87E9-0DC87B72F28D}" srcOrd="0" destOrd="0" presId="urn:microsoft.com/office/officeart/2005/8/layout/default"/>
    <dgm:cxn modelId="{9042788E-DDBA-5543-9CD6-A566E87775A4}" type="presParOf" srcId="{FCB99C81-E363-2246-81A2-0E53D78CEB8E}" destId="{4BE1B439-046A-514F-8F37-1DDC5EFFA98F}" srcOrd="1" destOrd="0" presId="urn:microsoft.com/office/officeart/2005/8/layout/default"/>
    <dgm:cxn modelId="{D492BFAA-A0C3-7C4D-AE5B-24E04BB2D203}" type="presParOf" srcId="{FCB99C81-E363-2246-81A2-0E53D78CEB8E}" destId="{AE32537D-E932-F041-8D3C-07A439436101}" srcOrd="2" destOrd="0" presId="urn:microsoft.com/office/officeart/2005/8/layout/default"/>
    <dgm:cxn modelId="{AB6E40F4-0820-F241-A3E1-27CCEB39F9F2}" type="presParOf" srcId="{FCB99C81-E363-2246-81A2-0E53D78CEB8E}" destId="{DCB64F57-F982-FD46-BEFA-E674978DE07A}" srcOrd="3" destOrd="0" presId="urn:microsoft.com/office/officeart/2005/8/layout/default"/>
    <dgm:cxn modelId="{467DD4C5-4F95-A24C-B2A1-B2F720E42138}" type="presParOf" srcId="{FCB99C81-E363-2246-81A2-0E53D78CEB8E}" destId="{CBF1E342-FB44-BC44-B516-D0CBADF92AC1}" srcOrd="4" destOrd="0" presId="urn:microsoft.com/office/officeart/2005/8/layout/default"/>
    <dgm:cxn modelId="{F1F70528-5EFE-784F-9B44-A9686275DBB4}" type="presParOf" srcId="{FCB99C81-E363-2246-81A2-0E53D78CEB8E}" destId="{D4130540-8E33-9C44-9633-26E6A5317651}" srcOrd="5" destOrd="0" presId="urn:microsoft.com/office/officeart/2005/8/layout/default"/>
    <dgm:cxn modelId="{D1636ABC-B1B2-9340-90CA-1EC51E37162E}" type="presParOf" srcId="{FCB99C81-E363-2246-81A2-0E53D78CEB8E}" destId="{97B10097-8669-F641-929B-CDA9DB39518F}" srcOrd="6" destOrd="0" presId="urn:microsoft.com/office/officeart/2005/8/layout/default"/>
    <dgm:cxn modelId="{32E4AE85-A7B0-FA42-8FF0-39CE3BDF2ADC}" type="presParOf" srcId="{FCB99C81-E363-2246-81A2-0E53D78CEB8E}" destId="{1FF7837E-0D75-BC40-8598-4C1370A896BB}" srcOrd="7" destOrd="0" presId="urn:microsoft.com/office/officeart/2005/8/layout/default"/>
    <dgm:cxn modelId="{63AD67CF-7B49-F941-B7B1-FBE5D7299FEC}" type="presParOf" srcId="{FCB99C81-E363-2246-81A2-0E53D78CEB8E}" destId="{696C9620-26E8-6848-AFC5-A27BF229FCEA}" srcOrd="8" destOrd="0" presId="urn:microsoft.com/office/officeart/2005/8/layout/default"/>
    <dgm:cxn modelId="{0D2D6B6B-5742-0C4D-BBA1-2F581CF62DE4}" type="presParOf" srcId="{FCB99C81-E363-2246-81A2-0E53D78CEB8E}" destId="{44F66B27-23D5-684F-B49B-927639CD0331}" srcOrd="9" destOrd="0" presId="urn:microsoft.com/office/officeart/2005/8/layout/default"/>
    <dgm:cxn modelId="{B1EDBBD3-7E73-424A-9CD2-9AF959483952}" type="presParOf" srcId="{FCB99C81-E363-2246-81A2-0E53D78CEB8E}" destId="{C9B48365-F078-4B44-8C95-5D25BB9B9531}" srcOrd="10" destOrd="0" presId="urn:microsoft.com/office/officeart/2005/8/layout/default"/>
    <dgm:cxn modelId="{C55268D3-0143-F240-AD5B-C2DE27D77D86}" type="presParOf" srcId="{FCB99C81-E363-2246-81A2-0E53D78CEB8E}" destId="{5A39E58C-4483-9247-A023-6B93477D0D4F}" srcOrd="11" destOrd="0" presId="urn:microsoft.com/office/officeart/2005/8/layout/default"/>
    <dgm:cxn modelId="{5B4A13C3-8B0C-3A4D-A266-23FA42D7DB0C}" type="presParOf" srcId="{FCB99C81-E363-2246-81A2-0E53D78CEB8E}" destId="{86D03F2A-5427-3848-A516-D718FD9A79DD}" srcOrd="12" destOrd="0" presId="urn:microsoft.com/office/officeart/2005/8/layout/default"/>
    <dgm:cxn modelId="{3E51DD4F-B66B-7D43-805F-BC0BC527E544}" type="presParOf" srcId="{FCB99C81-E363-2246-81A2-0E53D78CEB8E}" destId="{BBDC8849-54C3-6C49-AF5A-E7E0C74A06A1}" srcOrd="13" destOrd="0" presId="urn:microsoft.com/office/officeart/2005/8/layout/default"/>
    <dgm:cxn modelId="{C1520A1F-4F3C-8D4F-8B62-746E9009DD48}" type="presParOf" srcId="{FCB99C81-E363-2246-81A2-0E53D78CEB8E}" destId="{4E685381-FD41-BA4F-AFD8-D45AB173BA09}" srcOrd="14" destOrd="0" presId="urn:microsoft.com/office/officeart/2005/8/layout/default"/>
    <dgm:cxn modelId="{57135F52-C0BB-1848-948C-D7EC676A56BC}" type="presParOf" srcId="{FCB99C81-E363-2246-81A2-0E53D78CEB8E}" destId="{74550B26-1FF7-B74A-9DA7-4EEC8EF5E4BC}" srcOrd="15" destOrd="0" presId="urn:microsoft.com/office/officeart/2005/8/layout/default"/>
    <dgm:cxn modelId="{1FCEB81F-B257-0B41-9E45-5B0639EA8A3C}" type="presParOf" srcId="{FCB99C81-E363-2246-81A2-0E53D78CEB8E}" destId="{288B89F7-D319-9441-8DB6-44B2276CA7EA}" srcOrd="16" destOrd="0" presId="urn:microsoft.com/office/officeart/2005/8/layout/default"/>
    <dgm:cxn modelId="{1211FCA2-700B-4F4A-A32B-DD80693FE083}" type="presParOf" srcId="{FCB99C81-E363-2246-81A2-0E53D78CEB8E}" destId="{65D1F172-833F-7946-A2B6-078BDEA2644E}" srcOrd="17" destOrd="0" presId="urn:microsoft.com/office/officeart/2005/8/layout/default"/>
    <dgm:cxn modelId="{7A2693B5-C01F-384B-869C-C00A40A9A13D}" type="presParOf" srcId="{FCB99C81-E363-2246-81A2-0E53D78CEB8E}" destId="{0ABD83EC-9873-B642-AEFD-1A10068CE5EC}" srcOrd="18" destOrd="0" presId="urn:microsoft.com/office/officeart/2005/8/layout/default"/>
    <dgm:cxn modelId="{FF2BFEBE-AE88-D848-99FB-440CEE3B6BFC}" type="presParOf" srcId="{FCB99C81-E363-2246-81A2-0E53D78CEB8E}" destId="{83387E98-A03C-DB41-9432-F7238269731A}" srcOrd="19" destOrd="0" presId="urn:microsoft.com/office/officeart/2005/8/layout/default"/>
    <dgm:cxn modelId="{9B9D531E-76DE-064D-B2A0-804A00C08188}" type="presParOf" srcId="{FCB99C81-E363-2246-81A2-0E53D78CEB8E}" destId="{811064AE-0705-BA44-829E-6F30B25CECF4}" srcOrd="20" destOrd="0" presId="urn:microsoft.com/office/officeart/2005/8/layout/default"/>
    <dgm:cxn modelId="{CFB37A89-8C59-FF41-B67E-44A2565F2B38}" type="presParOf" srcId="{FCB99C81-E363-2246-81A2-0E53D78CEB8E}" destId="{1AE5E9B5-9E3E-7646-A3C9-83599D88B513}" srcOrd="21" destOrd="0" presId="urn:microsoft.com/office/officeart/2005/8/layout/default"/>
    <dgm:cxn modelId="{4EA1B9E3-EDB9-A044-895B-660C1F22BCE6}" type="presParOf" srcId="{FCB99C81-E363-2246-81A2-0E53D78CEB8E}" destId="{C06E524C-377A-C043-BA4B-C363463B2E0A}"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46440A-50A8-4EF8-84DD-0471E81D5EDD}" type="doc">
      <dgm:prSet loTypeId="urn:microsoft.com/office/officeart/2008/layout/LinedList" loCatId="list" qsTypeId="urn:microsoft.com/office/officeart/2005/8/quickstyle/simple2" qsCatId="simple" csTypeId="urn:microsoft.com/office/officeart/2005/8/colors/accent2_2" csCatId="accent2"/>
      <dgm:spPr/>
      <dgm:t>
        <a:bodyPr/>
        <a:lstStyle/>
        <a:p>
          <a:endParaRPr lang="en-US"/>
        </a:p>
      </dgm:t>
    </dgm:pt>
    <dgm:pt modelId="{14F7DE60-3BC9-4BCD-BD78-DB460408B3A5}">
      <dgm:prSet/>
      <dgm:spPr/>
      <dgm:t>
        <a:bodyPr/>
        <a:lstStyle/>
        <a:p>
          <a:r>
            <a:rPr lang="en-US"/>
            <a:t>Alcoholism</a:t>
          </a:r>
        </a:p>
      </dgm:t>
    </dgm:pt>
    <dgm:pt modelId="{5107E351-638F-4A28-BA4E-2D932832A1C1}" type="parTrans" cxnId="{139A31EE-12BB-4255-A879-1D8317296AA7}">
      <dgm:prSet/>
      <dgm:spPr/>
      <dgm:t>
        <a:bodyPr/>
        <a:lstStyle/>
        <a:p>
          <a:endParaRPr lang="en-US"/>
        </a:p>
      </dgm:t>
    </dgm:pt>
    <dgm:pt modelId="{C180EFA1-30FE-4536-BAB8-97B039FFC622}" type="sibTrans" cxnId="{139A31EE-12BB-4255-A879-1D8317296AA7}">
      <dgm:prSet/>
      <dgm:spPr/>
      <dgm:t>
        <a:bodyPr/>
        <a:lstStyle/>
        <a:p>
          <a:endParaRPr lang="en-US"/>
        </a:p>
      </dgm:t>
    </dgm:pt>
    <dgm:pt modelId="{1F7406CF-3A3C-4C3D-94B1-629ABA53EA8F}">
      <dgm:prSet/>
      <dgm:spPr/>
      <dgm:t>
        <a:bodyPr/>
        <a:lstStyle/>
        <a:p>
          <a:r>
            <a:rPr lang="en-US"/>
            <a:t>Fibromyalgia</a:t>
          </a:r>
        </a:p>
      </dgm:t>
    </dgm:pt>
    <dgm:pt modelId="{30A22DFF-BB9A-40A7-AE53-32E31AE93470}" type="parTrans" cxnId="{473CA5DE-B020-4E3C-B936-59708FC3BAEB}">
      <dgm:prSet/>
      <dgm:spPr/>
      <dgm:t>
        <a:bodyPr/>
        <a:lstStyle/>
        <a:p>
          <a:endParaRPr lang="en-US"/>
        </a:p>
      </dgm:t>
    </dgm:pt>
    <dgm:pt modelId="{1F81B336-D92F-452D-987E-92E83C7F8651}" type="sibTrans" cxnId="{473CA5DE-B020-4E3C-B936-59708FC3BAEB}">
      <dgm:prSet/>
      <dgm:spPr/>
      <dgm:t>
        <a:bodyPr/>
        <a:lstStyle/>
        <a:p>
          <a:endParaRPr lang="en-US"/>
        </a:p>
      </dgm:t>
    </dgm:pt>
    <dgm:pt modelId="{FE2A1BA7-7DD0-4D3D-BF8C-11689DFC8E1E}">
      <dgm:prSet/>
      <dgm:spPr/>
      <dgm:t>
        <a:bodyPr/>
        <a:lstStyle/>
        <a:p>
          <a:r>
            <a:rPr lang="en-US"/>
            <a:t>Edema</a:t>
          </a:r>
        </a:p>
      </dgm:t>
    </dgm:pt>
    <dgm:pt modelId="{D205B4D6-33C1-4F52-A1CE-BB6161510DA5}" type="parTrans" cxnId="{0A99EB42-7CEF-45B6-BEFC-32C1CC1242A0}">
      <dgm:prSet/>
      <dgm:spPr/>
      <dgm:t>
        <a:bodyPr/>
        <a:lstStyle/>
        <a:p>
          <a:endParaRPr lang="en-US"/>
        </a:p>
      </dgm:t>
    </dgm:pt>
    <dgm:pt modelId="{8807477A-FDC9-416D-9A3C-1C5FCC398485}" type="sibTrans" cxnId="{0A99EB42-7CEF-45B6-BEFC-32C1CC1242A0}">
      <dgm:prSet/>
      <dgm:spPr/>
      <dgm:t>
        <a:bodyPr/>
        <a:lstStyle/>
        <a:p>
          <a:endParaRPr lang="en-US"/>
        </a:p>
      </dgm:t>
    </dgm:pt>
    <dgm:pt modelId="{421EA001-618A-46C6-AF3F-F77F2290EFCB}">
      <dgm:prSet/>
      <dgm:spPr/>
      <dgm:t>
        <a:bodyPr/>
        <a:lstStyle/>
        <a:p>
          <a:r>
            <a:rPr lang="en-US"/>
            <a:t>No more than 8-12 cups</a:t>
          </a:r>
        </a:p>
      </dgm:t>
    </dgm:pt>
    <dgm:pt modelId="{D0022BDC-E2B7-437A-81FB-93011F01FDEC}" type="parTrans" cxnId="{1153A0B9-8ED5-4D1E-92F5-EECD994EE51C}">
      <dgm:prSet/>
      <dgm:spPr/>
      <dgm:t>
        <a:bodyPr/>
        <a:lstStyle/>
        <a:p>
          <a:endParaRPr lang="en-US"/>
        </a:p>
      </dgm:t>
    </dgm:pt>
    <dgm:pt modelId="{4857D9FD-D39A-455E-AD9C-812E53DF8E91}" type="sibTrans" cxnId="{1153A0B9-8ED5-4D1E-92F5-EECD994EE51C}">
      <dgm:prSet/>
      <dgm:spPr/>
      <dgm:t>
        <a:bodyPr/>
        <a:lstStyle/>
        <a:p>
          <a:endParaRPr lang="en-US"/>
        </a:p>
      </dgm:t>
    </dgm:pt>
    <dgm:pt modelId="{3800680C-CF51-4595-A796-6A20CDDAE682}">
      <dgm:prSet/>
      <dgm:spPr/>
      <dgm:t>
        <a:bodyPr/>
        <a:lstStyle/>
        <a:p>
          <a:r>
            <a:rPr lang="en-US"/>
            <a:t>No longer than 15 minutes</a:t>
          </a:r>
        </a:p>
      </dgm:t>
    </dgm:pt>
    <dgm:pt modelId="{1A356C04-F0C5-425A-BB65-A66AD5F1F7BE}" type="parTrans" cxnId="{1995B7B6-E625-4B40-BDDC-504F229A3915}">
      <dgm:prSet/>
      <dgm:spPr/>
      <dgm:t>
        <a:bodyPr/>
        <a:lstStyle/>
        <a:p>
          <a:endParaRPr lang="en-US"/>
        </a:p>
      </dgm:t>
    </dgm:pt>
    <dgm:pt modelId="{29597BF6-AA24-41CE-A020-128EAE8E9CC0}" type="sibTrans" cxnId="{1995B7B6-E625-4B40-BDDC-504F229A3915}">
      <dgm:prSet/>
      <dgm:spPr/>
      <dgm:t>
        <a:bodyPr/>
        <a:lstStyle/>
        <a:p>
          <a:endParaRPr lang="en-US"/>
        </a:p>
      </dgm:t>
    </dgm:pt>
    <dgm:pt modelId="{49626AA5-1F2F-4365-81D9-A5B127ECDF1C}">
      <dgm:prSet/>
      <dgm:spPr/>
      <dgm:t>
        <a:bodyPr/>
        <a:lstStyle/>
        <a:p>
          <a:r>
            <a:rPr lang="en-US"/>
            <a:t>Cups should never cause blistering or be too tight</a:t>
          </a:r>
        </a:p>
      </dgm:t>
    </dgm:pt>
    <dgm:pt modelId="{F796EF67-DA08-4837-B30C-1E65455425E9}" type="parTrans" cxnId="{29F19435-C4B1-4296-8298-B45A1926BF7B}">
      <dgm:prSet/>
      <dgm:spPr/>
      <dgm:t>
        <a:bodyPr/>
        <a:lstStyle/>
        <a:p>
          <a:endParaRPr lang="en-US"/>
        </a:p>
      </dgm:t>
    </dgm:pt>
    <dgm:pt modelId="{BF308CAF-5A16-458F-8FD8-03597C5C9D82}" type="sibTrans" cxnId="{29F19435-C4B1-4296-8298-B45A1926BF7B}">
      <dgm:prSet/>
      <dgm:spPr/>
      <dgm:t>
        <a:bodyPr/>
        <a:lstStyle/>
        <a:p>
          <a:endParaRPr lang="en-US"/>
        </a:p>
      </dgm:t>
    </dgm:pt>
    <dgm:pt modelId="{2D6DDFFC-194A-4EF5-B585-0D9B827371C7}">
      <dgm:prSet/>
      <dgm:spPr/>
      <dgm:t>
        <a:bodyPr/>
        <a:lstStyle/>
        <a:p>
          <a:r>
            <a:rPr lang="en-US" b="1"/>
            <a:t>Aftercare</a:t>
          </a:r>
          <a:endParaRPr lang="en-US"/>
        </a:p>
      </dgm:t>
    </dgm:pt>
    <dgm:pt modelId="{F21C2D10-00CD-413F-888F-5D8B07D72A71}" type="parTrans" cxnId="{4F6BBADB-F080-4B87-9589-167004B0297D}">
      <dgm:prSet/>
      <dgm:spPr/>
      <dgm:t>
        <a:bodyPr/>
        <a:lstStyle/>
        <a:p>
          <a:endParaRPr lang="en-US"/>
        </a:p>
      </dgm:t>
    </dgm:pt>
    <dgm:pt modelId="{2E3DEBD9-6009-4A3F-80F3-2531262A7CF4}" type="sibTrans" cxnId="{4F6BBADB-F080-4B87-9589-167004B0297D}">
      <dgm:prSet/>
      <dgm:spPr/>
      <dgm:t>
        <a:bodyPr/>
        <a:lstStyle/>
        <a:p>
          <a:endParaRPr lang="en-US"/>
        </a:p>
      </dgm:t>
    </dgm:pt>
    <dgm:pt modelId="{C1E4FD82-83D7-4E0B-8CCB-26E236A8052E}">
      <dgm:prSet/>
      <dgm:spPr/>
      <dgm:t>
        <a:bodyPr/>
        <a:lstStyle/>
        <a:p>
          <a:r>
            <a:rPr lang="en-US"/>
            <a:t>Keep treated area protected from sunlight for 24hrs</a:t>
          </a:r>
        </a:p>
      </dgm:t>
    </dgm:pt>
    <dgm:pt modelId="{59D2489F-5567-4AEC-A5FF-3097470D95DE}" type="parTrans" cxnId="{29FE1EA7-19AB-42D8-AC70-0B27255BBB8D}">
      <dgm:prSet/>
      <dgm:spPr/>
      <dgm:t>
        <a:bodyPr/>
        <a:lstStyle/>
        <a:p>
          <a:endParaRPr lang="en-US"/>
        </a:p>
      </dgm:t>
    </dgm:pt>
    <dgm:pt modelId="{4013015A-7208-44E2-989B-31B38842CCB4}" type="sibTrans" cxnId="{29FE1EA7-19AB-42D8-AC70-0B27255BBB8D}">
      <dgm:prSet/>
      <dgm:spPr/>
      <dgm:t>
        <a:bodyPr/>
        <a:lstStyle/>
        <a:p>
          <a:endParaRPr lang="en-US"/>
        </a:p>
      </dgm:t>
    </dgm:pt>
    <dgm:pt modelId="{8D29E512-2356-4E68-9A6B-30B7460E155C}">
      <dgm:prSet/>
      <dgm:spPr/>
      <dgm:t>
        <a:bodyPr/>
        <a:lstStyle/>
        <a:p>
          <a:r>
            <a:rPr lang="en-US"/>
            <a:t>Client needs to drink plenty of water and avoid greasy, sugary, rich, heavy foods, and alcohol (especially hard alcohol) for 24hrs</a:t>
          </a:r>
        </a:p>
      </dgm:t>
    </dgm:pt>
    <dgm:pt modelId="{0D154EF0-5E56-45AA-8B7D-4B73F8CDEF22}" type="parTrans" cxnId="{F8D432F1-CCF2-4EF0-B4E6-4F73D284B79F}">
      <dgm:prSet/>
      <dgm:spPr/>
      <dgm:t>
        <a:bodyPr/>
        <a:lstStyle/>
        <a:p>
          <a:endParaRPr lang="en-US"/>
        </a:p>
      </dgm:t>
    </dgm:pt>
    <dgm:pt modelId="{ACF5824C-15DF-4560-9BB4-9D5C7F46F2B3}" type="sibTrans" cxnId="{F8D432F1-CCF2-4EF0-B4E6-4F73D284B79F}">
      <dgm:prSet/>
      <dgm:spPr/>
      <dgm:t>
        <a:bodyPr/>
        <a:lstStyle/>
        <a:p>
          <a:endParaRPr lang="en-US"/>
        </a:p>
      </dgm:t>
    </dgm:pt>
    <dgm:pt modelId="{5AE4BAFA-4632-4E69-A619-6DF68D868FDF}">
      <dgm:prSet/>
      <dgm:spPr/>
      <dgm:t>
        <a:bodyPr/>
        <a:lstStyle/>
        <a:p>
          <a:r>
            <a:rPr lang="en-US"/>
            <a:t>Avoid heavily perfumed, artificial soaps, perfumes, or lotions</a:t>
          </a:r>
        </a:p>
      </dgm:t>
    </dgm:pt>
    <dgm:pt modelId="{D0EDB782-9472-4B9C-B1EC-1D769E07DC90}" type="parTrans" cxnId="{4595BF19-F72D-4663-BAE6-EA5E93F33836}">
      <dgm:prSet/>
      <dgm:spPr/>
      <dgm:t>
        <a:bodyPr/>
        <a:lstStyle/>
        <a:p>
          <a:endParaRPr lang="en-US"/>
        </a:p>
      </dgm:t>
    </dgm:pt>
    <dgm:pt modelId="{1A90EA5B-7421-4523-87DB-AAF69C482280}" type="sibTrans" cxnId="{4595BF19-F72D-4663-BAE6-EA5E93F33836}">
      <dgm:prSet/>
      <dgm:spPr/>
      <dgm:t>
        <a:bodyPr/>
        <a:lstStyle/>
        <a:p>
          <a:endParaRPr lang="en-US"/>
        </a:p>
      </dgm:t>
    </dgm:pt>
    <dgm:pt modelId="{C8F2F713-0BD6-9A4E-AC66-D6705EAB40B5}" type="pres">
      <dgm:prSet presAssocID="{D746440A-50A8-4EF8-84DD-0471E81D5EDD}" presName="vert0" presStyleCnt="0">
        <dgm:presLayoutVars>
          <dgm:dir/>
          <dgm:animOne val="branch"/>
          <dgm:animLvl val="lvl"/>
        </dgm:presLayoutVars>
      </dgm:prSet>
      <dgm:spPr/>
    </dgm:pt>
    <dgm:pt modelId="{2F9DB2AE-1DC5-1442-B6E2-B183E9080A4B}" type="pres">
      <dgm:prSet presAssocID="{14F7DE60-3BC9-4BCD-BD78-DB460408B3A5}" presName="thickLine" presStyleLbl="alignNode1" presStyleIdx="0" presStyleCnt="10"/>
      <dgm:spPr/>
    </dgm:pt>
    <dgm:pt modelId="{D1720FE1-14E1-EF4A-9F7D-47A495CB907E}" type="pres">
      <dgm:prSet presAssocID="{14F7DE60-3BC9-4BCD-BD78-DB460408B3A5}" presName="horz1" presStyleCnt="0"/>
      <dgm:spPr/>
    </dgm:pt>
    <dgm:pt modelId="{9428EB51-CC11-C040-996C-ADC701DCA2A8}" type="pres">
      <dgm:prSet presAssocID="{14F7DE60-3BC9-4BCD-BD78-DB460408B3A5}" presName="tx1" presStyleLbl="revTx" presStyleIdx="0" presStyleCnt="10"/>
      <dgm:spPr/>
    </dgm:pt>
    <dgm:pt modelId="{FEC2556A-F388-0546-913F-5112796BDCB4}" type="pres">
      <dgm:prSet presAssocID="{14F7DE60-3BC9-4BCD-BD78-DB460408B3A5}" presName="vert1" presStyleCnt="0"/>
      <dgm:spPr/>
    </dgm:pt>
    <dgm:pt modelId="{277AC268-A070-194B-897C-6BBDC37C2D55}" type="pres">
      <dgm:prSet presAssocID="{1F7406CF-3A3C-4C3D-94B1-629ABA53EA8F}" presName="thickLine" presStyleLbl="alignNode1" presStyleIdx="1" presStyleCnt="10"/>
      <dgm:spPr/>
    </dgm:pt>
    <dgm:pt modelId="{A39BDD49-89F9-364C-920D-2C3AA48130D0}" type="pres">
      <dgm:prSet presAssocID="{1F7406CF-3A3C-4C3D-94B1-629ABA53EA8F}" presName="horz1" presStyleCnt="0"/>
      <dgm:spPr/>
    </dgm:pt>
    <dgm:pt modelId="{F0802641-CDCB-E640-9F6E-1126C4C5B74B}" type="pres">
      <dgm:prSet presAssocID="{1F7406CF-3A3C-4C3D-94B1-629ABA53EA8F}" presName="tx1" presStyleLbl="revTx" presStyleIdx="1" presStyleCnt="10"/>
      <dgm:spPr/>
    </dgm:pt>
    <dgm:pt modelId="{125C24B3-1933-D248-B99D-8DAADC269C55}" type="pres">
      <dgm:prSet presAssocID="{1F7406CF-3A3C-4C3D-94B1-629ABA53EA8F}" presName="vert1" presStyleCnt="0"/>
      <dgm:spPr/>
    </dgm:pt>
    <dgm:pt modelId="{36FB3C12-2A6F-F044-B248-B1EC01321D22}" type="pres">
      <dgm:prSet presAssocID="{FE2A1BA7-7DD0-4D3D-BF8C-11689DFC8E1E}" presName="thickLine" presStyleLbl="alignNode1" presStyleIdx="2" presStyleCnt="10"/>
      <dgm:spPr/>
    </dgm:pt>
    <dgm:pt modelId="{831E87CC-3EA1-B041-BE85-2B807A398B77}" type="pres">
      <dgm:prSet presAssocID="{FE2A1BA7-7DD0-4D3D-BF8C-11689DFC8E1E}" presName="horz1" presStyleCnt="0"/>
      <dgm:spPr/>
    </dgm:pt>
    <dgm:pt modelId="{B49B2991-8059-F641-8FFD-67B632E1EE85}" type="pres">
      <dgm:prSet presAssocID="{FE2A1BA7-7DD0-4D3D-BF8C-11689DFC8E1E}" presName="tx1" presStyleLbl="revTx" presStyleIdx="2" presStyleCnt="10"/>
      <dgm:spPr/>
    </dgm:pt>
    <dgm:pt modelId="{715557A9-EB57-6345-B147-F65997D36792}" type="pres">
      <dgm:prSet presAssocID="{FE2A1BA7-7DD0-4D3D-BF8C-11689DFC8E1E}" presName="vert1" presStyleCnt="0"/>
      <dgm:spPr/>
    </dgm:pt>
    <dgm:pt modelId="{14B54E56-E24E-0F47-8F31-81FAA42B626B}" type="pres">
      <dgm:prSet presAssocID="{421EA001-618A-46C6-AF3F-F77F2290EFCB}" presName="thickLine" presStyleLbl="alignNode1" presStyleIdx="3" presStyleCnt="10"/>
      <dgm:spPr/>
    </dgm:pt>
    <dgm:pt modelId="{030234A6-A9CA-3B4A-B9D6-BD0A82781231}" type="pres">
      <dgm:prSet presAssocID="{421EA001-618A-46C6-AF3F-F77F2290EFCB}" presName="horz1" presStyleCnt="0"/>
      <dgm:spPr/>
    </dgm:pt>
    <dgm:pt modelId="{2549B5A6-8CC3-1845-AD40-90E092AE03A8}" type="pres">
      <dgm:prSet presAssocID="{421EA001-618A-46C6-AF3F-F77F2290EFCB}" presName="tx1" presStyleLbl="revTx" presStyleIdx="3" presStyleCnt="10"/>
      <dgm:spPr/>
    </dgm:pt>
    <dgm:pt modelId="{3206878E-B880-424D-869E-270A0A2DA16F}" type="pres">
      <dgm:prSet presAssocID="{421EA001-618A-46C6-AF3F-F77F2290EFCB}" presName="vert1" presStyleCnt="0"/>
      <dgm:spPr/>
    </dgm:pt>
    <dgm:pt modelId="{C2C762D7-3D3E-3047-84A7-8F0EEE0B251B}" type="pres">
      <dgm:prSet presAssocID="{3800680C-CF51-4595-A796-6A20CDDAE682}" presName="thickLine" presStyleLbl="alignNode1" presStyleIdx="4" presStyleCnt="10"/>
      <dgm:spPr/>
    </dgm:pt>
    <dgm:pt modelId="{87FDEE41-1804-F04D-8A1B-23BDCF345C0D}" type="pres">
      <dgm:prSet presAssocID="{3800680C-CF51-4595-A796-6A20CDDAE682}" presName="horz1" presStyleCnt="0"/>
      <dgm:spPr/>
    </dgm:pt>
    <dgm:pt modelId="{38000BC2-D682-7D42-B6C5-2FE46217749B}" type="pres">
      <dgm:prSet presAssocID="{3800680C-CF51-4595-A796-6A20CDDAE682}" presName="tx1" presStyleLbl="revTx" presStyleIdx="4" presStyleCnt="10"/>
      <dgm:spPr/>
    </dgm:pt>
    <dgm:pt modelId="{5A567900-A7D2-3E4C-BC01-57260272BC42}" type="pres">
      <dgm:prSet presAssocID="{3800680C-CF51-4595-A796-6A20CDDAE682}" presName="vert1" presStyleCnt="0"/>
      <dgm:spPr/>
    </dgm:pt>
    <dgm:pt modelId="{54F76693-8474-814A-8366-AF2967BB2D38}" type="pres">
      <dgm:prSet presAssocID="{49626AA5-1F2F-4365-81D9-A5B127ECDF1C}" presName="thickLine" presStyleLbl="alignNode1" presStyleIdx="5" presStyleCnt="10"/>
      <dgm:spPr/>
    </dgm:pt>
    <dgm:pt modelId="{6283F67B-EC88-5B44-AF9D-E04E5C0A55F2}" type="pres">
      <dgm:prSet presAssocID="{49626AA5-1F2F-4365-81D9-A5B127ECDF1C}" presName="horz1" presStyleCnt="0"/>
      <dgm:spPr/>
    </dgm:pt>
    <dgm:pt modelId="{01505B6E-2B48-5740-82A0-D00ED0C2A9E2}" type="pres">
      <dgm:prSet presAssocID="{49626AA5-1F2F-4365-81D9-A5B127ECDF1C}" presName="tx1" presStyleLbl="revTx" presStyleIdx="5" presStyleCnt="10"/>
      <dgm:spPr/>
    </dgm:pt>
    <dgm:pt modelId="{1E33305E-9A4E-D449-AA83-806F1AFC59DC}" type="pres">
      <dgm:prSet presAssocID="{49626AA5-1F2F-4365-81D9-A5B127ECDF1C}" presName="vert1" presStyleCnt="0"/>
      <dgm:spPr/>
    </dgm:pt>
    <dgm:pt modelId="{A4F898EF-D48E-3248-A7D6-ABBE94677E84}" type="pres">
      <dgm:prSet presAssocID="{2D6DDFFC-194A-4EF5-B585-0D9B827371C7}" presName="thickLine" presStyleLbl="alignNode1" presStyleIdx="6" presStyleCnt="10"/>
      <dgm:spPr/>
    </dgm:pt>
    <dgm:pt modelId="{7677BA34-8ED2-FA4E-94EA-916177A639C6}" type="pres">
      <dgm:prSet presAssocID="{2D6DDFFC-194A-4EF5-B585-0D9B827371C7}" presName="horz1" presStyleCnt="0"/>
      <dgm:spPr/>
    </dgm:pt>
    <dgm:pt modelId="{996013B2-8F6E-A445-B4E0-48869F2C7018}" type="pres">
      <dgm:prSet presAssocID="{2D6DDFFC-194A-4EF5-B585-0D9B827371C7}" presName="tx1" presStyleLbl="revTx" presStyleIdx="6" presStyleCnt="10"/>
      <dgm:spPr/>
    </dgm:pt>
    <dgm:pt modelId="{53AEEB8D-55C8-A849-94E0-7D4320A270AE}" type="pres">
      <dgm:prSet presAssocID="{2D6DDFFC-194A-4EF5-B585-0D9B827371C7}" presName="vert1" presStyleCnt="0"/>
      <dgm:spPr/>
    </dgm:pt>
    <dgm:pt modelId="{3C1F9EA7-7106-F340-A69C-20AB0D924957}" type="pres">
      <dgm:prSet presAssocID="{C1E4FD82-83D7-4E0B-8CCB-26E236A8052E}" presName="thickLine" presStyleLbl="alignNode1" presStyleIdx="7" presStyleCnt="10"/>
      <dgm:spPr/>
    </dgm:pt>
    <dgm:pt modelId="{B8287C8A-9905-5F4B-A393-DFF7A5424B92}" type="pres">
      <dgm:prSet presAssocID="{C1E4FD82-83D7-4E0B-8CCB-26E236A8052E}" presName="horz1" presStyleCnt="0"/>
      <dgm:spPr/>
    </dgm:pt>
    <dgm:pt modelId="{7A481C40-BC20-AE4C-8215-3CF167B4B5E3}" type="pres">
      <dgm:prSet presAssocID="{C1E4FD82-83D7-4E0B-8CCB-26E236A8052E}" presName="tx1" presStyleLbl="revTx" presStyleIdx="7" presStyleCnt="10"/>
      <dgm:spPr/>
    </dgm:pt>
    <dgm:pt modelId="{6CCA27FF-1DA4-DB4A-A0A5-DF1037D24506}" type="pres">
      <dgm:prSet presAssocID="{C1E4FD82-83D7-4E0B-8CCB-26E236A8052E}" presName="vert1" presStyleCnt="0"/>
      <dgm:spPr/>
    </dgm:pt>
    <dgm:pt modelId="{279A1ACB-29D0-0E44-85B8-C811BF2BF873}" type="pres">
      <dgm:prSet presAssocID="{8D29E512-2356-4E68-9A6B-30B7460E155C}" presName="thickLine" presStyleLbl="alignNode1" presStyleIdx="8" presStyleCnt="10"/>
      <dgm:spPr/>
    </dgm:pt>
    <dgm:pt modelId="{FC1090C2-7EF5-E24E-BCBD-AEFA077E8E0F}" type="pres">
      <dgm:prSet presAssocID="{8D29E512-2356-4E68-9A6B-30B7460E155C}" presName="horz1" presStyleCnt="0"/>
      <dgm:spPr/>
    </dgm:pt>
    <dgm:pt modelId="{9F4D164B-08EA-8C44-BDC8-F6DB5CCB742B}" type="pres">
      <dgm:prSet presAssocID="{8D29E512-2356-4E68-9A6B-30B7460E155C}" presName="tx1" presStyleLbl="revTx" presStyleIdx="8" presStyleCnt="10"/>
      <dgm:spPr/>
    </dgm:pt>
    <dgm:pt modelId="{AC2124A6-D343-7748-AA09-D1E98DBBD0D0}" type="pres">
      <dgm:prSet presAssocID="{8D29E512-2356-4E68-9A6B-30B7460E155C}" presName="vert1" presStyleCnt="0"/>
      <dgm:spPr/>
    </dgm:pt>
    <dgm:pt modelId="{FBC082B9-6734-2F4A-856E-D212A3672129}" type="pres">
      <dgm:prSet presAssocID="{5AE4BAFA-4632-4E69-A619-6DF68D868FDF}" presName="thickLine" presStyleLbl="alignNode1" presStyleIdx="9" presStyleCnt="10"/>
      <dgm:spPr/>
    </dgm:pt>
    <dgm:pt modelId="{728DBAB5-B06E-1646-9751-949F66423FBE}" type="pres">
      <dgm:prSet presAssocID="{5AE4BAFA-4632-4E69-A619-6DF68D868FDF}" presName="horz1" presStyleCnt="0"/>
      <dgm:spPr/>
    </dgm:pt>
    <dgm:pt modelId="{A403D5E0-155C-D041-A8AE-1F7DC21279D6}" type="pres">
      <dgm:prSet presAssocID="{5AE4BAFA-4632-4E69-A619-6DF68D868FDF}" presName="tx1" presStyleLbl="revTx" presStyleIdx="9" presStyleCnt="10"/>
      <dgm:spPr/>
    </dgm:pt>
    <dgm:pt modelId="{B038C87D-BC60-F640-984A-CC98D09060DF}" type="pres">
      <dgm:prSet presAssocID="{5AE4BAFA-4632-4E69-A619-6DF68D868FDF}" presName="vert1" presStyleCnt="0"/>
      <dgm:spPr/>
    </dgm:pt>
  </dgm:ptLst>
  <dgm:cxnLst>
    <dgm:cxn modelId="{3DB2CB09-08B0-3945-8F8A-6006AD109AA1}" type="presOf" srcId="{FE2A1BA7-7DD0-4D3D-BF8C-11689DFC8E1E}" destId="{B49B2991-8059-F641-8FFD-67B632E1EE85}" srcOrd="0" destOrd="0" presId="urn:microsoft.com/office/officeart/2008/layout/LinedList"/>
    <dgm:cxn modelId="{4595BF19-F72D-4663-BAE6-EA5E93F33836}" srcId="{D746440A-50A8-4EF8-84DD-0471E81D5EDD}" destId="{5AE4BAFA-4632-4E69-A619-6DF68D868FDF}" srcOrd="9" destOrd="0" parTransId="{D0EDB782-9472-4B9C-B1EC-1D769E07DC90}" sibTransId="{1A90EA5B-7421-4523-87DB-AAF69C482280}"/>
    <dgm:cxn modelId="{29F19435-C4B1-4296-8298-B45A1926BF7B}" srcId="{D746440A-50A8-4EF8-84DD-0471E81D5EDD}" destId="{49626AA5-1F2F-4365-81D9-A5B127ECDF1C}" srcOrd="5" destOrd="0" parTransId="{F796EF67-DA08-4837-B30C-1E65455425E9}" sibTransId="{BF308CAF-5A16-458F-8FD8-03597C5C9D82}"/>
    <dgm:cxn modelId="{0A99EB42-7CEF-45B6-BEFC-32C1CC1242A0}" srcId="{D746440A-50A8-4EF8-84DD-0471E81D5EDD}" destId="{FE2A1BA7-7DD0-4D3D-BF8C-11689DFC8E1E}" srcOrd="2" destOrd="0" parTransId="{D205B4D6-33C1-4F52-A1CE-BB6161510DA5}" sibTransId="{8807477A-FDC9-416D-9A3C-1C5FCC398485}"/>
    <dgm:cxn modelId="{EBE13443-1F39-5E48-BC62-A04E08BD6277}" type="presOf" srcId="{3800680C-CF51-4595-A796-6A20CDDAE682}" destId="{38000BC2-D682-7D42-B6C5-2FE46217749B}" srcOrd="0" destOrd="0" presId="urn:microsoft.com/office/officeart/2008/layout/LinedList"/>
    <dgm:cxn modelId="{D8306847-94E5-BE4F-A5FC-15067C8BE730}" type="presOf" srcId="{C1E4FD82-83D7-4E0B-8CCB-26E236A8052E}" destId="{7A481C40-BC20-AE4C-8215-3CF167B4B5E3}" srcOrd="0" destOrd="0" presId="urn:microsoft.com/office/officeart/2008/layout/LinedList"/>
    <dgm:cxn modelId="{EE5E137D-C965-D044-966B-797077E545DB}" type="presOf" srcId="{8D29E512-2356-4E68-9A6B-30B7460E155C}" destId="{9F4D164B-08EA-8C44-BDC8-F6DB5CCB742B}" srcOrd="0" destOrd="0" presId="urn:microsoft.com/office/officeart/2008/layout/LinedList"/>
    <dgm:cxn modelId="{FD5E1595-4194-184A-8D66-735E7A4CC8C0}" type="presOf" srcId="{D746440A-50A8-4EF8-84DD-0471E81D5EDD}" destId="{C8F2F713-0BD6-9A4E-AC66-D6705EAB40B5}" srcOrd="0" destOrd="0" presId="urn:microsoft.com/office/officeart/2008/layout/LinedList"/>
    <dgm:cxn modelId="{1A98C09C-DA12-344E-AE16-A656ABEA6D89}" type="presOf" srcId="{421EA001-618A-46C6-AF3F-F77F2290EFCB}" destId="{2549B5A6-8CC3-1845-AD40-90E092AE03A8}" srcOrd="0" destOrd="0" presId="urn:microsoft.com/office/officeart/2008/layout/LinedList"/>
    <dgm:cxn modelId="{29FE1EA7-19AB-42D8-AC70-0B27255BBB8D}" srcId="{D746440A-50A8-4EF8-84DD-0471E81D5EDD}" destId="{C1E4FD82-83D7-4E0B-8CCB-26E236A8052E}" srcOrd="7" destOrd="0" parTransId="{59D2489F-5567-4AEC-A5FF-3097470D95DE}" sibTransId="{4013015A-7208-44E2-989B-31B38842CCB4}"/>
    <dgm:cxn modelId="{741955B2-D90B-7740-9FB7-83F4485C404E}" type="presOf" srcId="{49626AA5-1F2F-4365-81D9-A5B127ECDF1C}" destId="{01505B6E-2B48-5740-82A0-D00ED0C2A9E2}" srcOrd="0" destOrd="0" presId="urn:microsoft.com/office/officeart/2008/layout/LinedList"/>
    <dgm:cxn modelId="{1995B7B6-E625-4B40-BDDC-504F229A3915}" srcId="{D746440A-50A8-4EF8-84DD-0471E81D5EDD}" destId="{3800680C-CF51-4595-A796-6A20CDDAE682}" srcOrd="4" destOrd="0" parTransId="{1A356C04-F0C5-425A-BB65-A66AD5F1F7BE}" sibTransId="{29597BF6-AA24-41CE-A020-128EAE8E9CC0}"/>
    <dgm:cxn modelId="{1153A0B9-8ED5-4D1E-92F5-EECD994EE51C}" srcId="{D746440A-50A8-4EF8-84DD-0471E81D5EDD}" destId="{421EA001-618A-46C6-AF3F-F77F2290EFCB}" srcOrd="3" destOrd="0" parTransId="{D0022BDC-E2B7-437A-81FB-93011F01FDEC}" sibTransId="{4857D9FD-D39A-455E-AD9C-812E53DF8E91}"/>
    <dgm:cxn modelId="{D2A389BB-5962-4F49-A46D-9F04C0210AF7}" type="presOf" srcId="{14F7DE60-3BC9-4BCD-BD78-DB460408B3A5}" destId="{9428EB51-CC11-C040-996C-ADC701DCA2A8}" srcOrd="0" destOrd="0" presId="urn:microsoft.com/office/officeart/2008/layout/LinedList"/>
    <dgm:cxn modelId="{9BFC0BCB-EFCD-4C4E-BC37-7951357B6FCE}" type="presOf" srcId="{5AE4BAFA-4632-4E69-A619-6DF68D868FDF}" destId="{A403D5E0-155C-D041-A8AE-1F7DC21279D6}" srcOrd="0" destOrd="0" presId="urn:microsoft.com/office/officeart/2008/layout/LinedList"/>
    <dgm:cxn modelId="{4F6BBADB-F080-4B87-9589-167004B0297D}" srcId="{D746440A-50A8-4EF8-84DD-0471E81D5EDD}" destId="{2D6DDFFC-194A-4EF5-B585-0D9B827371C7}" srcOrd="6" destOrd="0" parTransId="{F21C2D10-00CD-413F-888F-5D8B07D72A71}" sibTransId="{2E3DEBD9-6009-4A3F-80F3-2531262A7CF4}"/>
    <dgm:cxn modelId="{473CA5DE-B020-4E3C-B936-59708FC3BAEB}" srcId="{D746440A-50A8-4EF8-84DD-0471E81D5EDD}" destId="{1F7406CF-3A3C-4C3D-94B1-629ABA53EA8F}" srcOrd="1" destOrd="0" parTransId="{30A22DFF-BB9A-40A7-AE53-32E31AE93470}" sibTransId="{1F81B336-D92F-452D-987E-92E83C7F8651}"/>
    <dgm:cxn modelId="{04B3BFE6-A038-FA48-B873-48C1A6751854}" type="presOf" srcId="{1F7406CF-3A3C-4C3D-94B1-629ABA53EA8F}" destId="{F0802641-CDCB-E640-9F6E-1126C4C5B74B}" srcOrd="0" destOrd="0" presId="urn:microsoft.com/office/officeart/2008/layout/LinedList"/>
    <dgm:cxn modelId="{1A081FE8-B3E8-E34E-A4D6-BB2C62E0573D}" type="presOf" srcId="{2D6DDFFC-194A-4EF5-B585-0D9B827371C7}" destId="{996013B2-8F6E-A445-B4E0-48869F2C7018}" srcOrd="0" destOrd="0" presId="urn:microsoft.com/office/officeart/2008/layout/LinedList"/>
    <dgm:cxn modelId="{139A31EE-12BB-4255-A879-1D8317296AA7}" srcId="{D746440A-50A8-4EF8-84DD-0471E81D5EDD}" destId="{14F7DE60-3BC9-4BCD-BD78-DB460408B3A5}" srcOrd="0" destOrd="0" parTransId="{5107E351-638F-4A28-BA4E-2D932832A1C1}" sibTransId="{C180EFA1-30FE-4536-BAB8-97B039FFC622}"/>
    <dgm:cxn modelId="{F8D432F1-CCF2-4EF0-B4E6-4F73D284B79F}" srcId="{D746440A-50A8-4EF8-84DD-0471E81D5EDD}" destId="{8D29E512-2356-4E68-9A6B-30B7460E155C}" srcOrd="8" destOrd="0" parTransId="{0D154EF0-5E56-45AA-8B7D-4B73F8CDEF22}" sibTransId="{ACF5824C-15DF-4560-9BB4-9D5C7F46F2B3}"/>
    <dgm:cxn modelId="{04A68D34-388D-564B-8075-8C154C9E36AF}" type="presParOf" srcId="{C8F2F713-0BD6-9A4E-AC66-D6705EAB40B5}" destId="{2F9DB2AE-1DC5-1442-B6E2-B183E9080A4B}" srcOrd="0" destOrd="0" presId="urn:microsoft.com/office/officeart/2008/layout/LinedList"/>
    <dgm:cxn modelId="{747692BE-DCE3-C74B-884A-8F7B1239466F}" type="presParOf" srcId="{C8F2F713-0BD6-9A4E-AC66-D6705EAB40B5}" destId="{D1720FE1-14E1-EF4A-9F7D-47A495CB907E}" srcOrd="1" destOrd="0" presId="urn:microsoft.com/office/officeart/2008/layout/LinedList"/>
    <dgm:cxn modelId="{7D1FB0F6-3826-8449-B38E-99E28BB1F18E}" type="presParOf" srcId="{D1720FE1-14E1-EF4A-9F7D-47A495CB907E}" destId="{9428EB51-CC11-C040-996C-ADC701DCA2A8}" srcOrd="0" destOrd="0" presId="urn:microsoft.com/office/officeart/2008/layout/LinedList"/>
    <dgm:cxn modelId="{3FD7103F-48C4-7044-8E16-F587D3C0DAE3}" type="presParOf" srcId="{D1720FE1-14E1-EF4A-9F7D-47A495CB907E}" destId="{FEC2556A-F388-0546-913F-5112796BDCB4}" srcOrd="1" destOrd="0" presId="urn:microsoft.com/office/officeart/2008/layout/LinedList"/>
    <dgm:cxn modelId="{7D304DBC-C049-D642-8CEF-1C8ADAD7D9B5}" type="presParOf" srcId="{C8F2F713-0BD6-9A4E-AC66-D6705EAB40B5}" destId="{277AC268-A070-194B-897C-6BBDC37C2D55}" srcOrd="2" destOrd="0" presId="urn:microsoft.com/office/officeart/2008/layout/LinedList"/>
    <dgm:cxn modelId="{BF12CFA2-E045-2A4E-8360-E174941E2FCB}" type="presParOf" srcId="{C8F2F713-0BD6-9A4E-AC66-D6705EAB40B5}" destId="{A39BDD49-89F9-364C-920D-2C3AA48130D0}" srcOrd="3" destOrd="0" presId="urn:microsoft.com/office/officeart/2008/layout/LinedList"/>
    <dgm:cxn modelId="{381132BB-D1D9-5346-9808-4F97BB712F9D}" type="presParOf" srcId="{A39BDD49-89F9-364C-920D-2C3AA48130D0}" destId="{F0802641-CDCB-E640-9F6E-1126C4C5B74B}" srcOrd="0" destOrd="0" presId="urn:microsoft.com/office/officeart/2008/layout/LinedList"/>
    <dgm:cxn modelId="{65958EAD-15E8-8547-BF59-A082AB839661}" type="presParOf" srcId="{A39BDD49-89F9-364C-920D-2C3AA48130D0}" destId="{125C24B3-1933-D248-B99D-8DAADC269C55}" srcOrd="1" destOrd="0" presId="urn:microsoft.com/office/officeart/2008/layout/LinedList"/>
    <dgm:cxn modelId="{7B154566-9827-C848-A05F-20C7C06544BC}" type="presParOf" srcId="{C8F2F713-0BD6-9A4E-AC66-D6705EAB40B5}" destId="{36FB3C12-2A6F-F044-B248-B1EC01321D22}" srcOrd="4" destOrd="0" presId="urn:microsoft.com/office/officeart/2008/layout/LinedList"/>
    <dgm:cxn modelId="{E31F125F-C70F-A442-95B7-AB30E045FE34}" type="presParOf" srcId="{C8F2F713-0BD6-9A4E-AC66-D6705EAB40B5}" destId="{831E87CC-3EA1-B041-BE85-2B807A398B77}" srcOrd="5" destOrd="0" presId="urn:microsoft.com/office/officeart/2008/layout/LinedList"/>
    <dgm:cxn modelId="{F09E1642-EB10-4341-BBB7-96C36B36CB41}" type="presParOf" srcId="{831E87CC-3EA1-B041-BE85-2B807A398B77}" destId="{B49B2991-8059-F641-8FFD-67B632E1EE85}" srcOrd="0" destOrd="0" presId="urn:microsoft.com/office/officeart/2008/layout/LinedList"/>
    <dgm:cxn modelId="{068F125A-CF4F-C142-A75E-399FA318147D}" type="presParOf" srcId="{831E87CC-3EA1-B041-BE85-2B807A398B77}" destId="{715557A9-EB57-6345-B147-F65997D36792}" srcOrd="1" destOrd="0" presId="urn:microsoft.com/office/officeart/2008/layout/LinedList"/>
    <dgm:cxn modelId="{DA0F6DAC-2A57-E242-A71A-D9FB597D95AC}" type="presParOf" srcId="{C8F2F713-0BD6-9A4E-AC66-D6705EAB40B5}" destId="{14B54E56-E24E-0F47-8F31-81FAA42B626B}" srcOrd="6" destOrd="0" presId="urn:microsoft.com/office/officeart/2008/layout/LinedList"/>
    <dgm:cxn modelId="{F1999590-24F6-3A4E-AF3E-2ECF4B06371E}" type="presParOf" srcId="{C8F2F713-0BD6-9A4E-AC66-D6705EAB40B5}" destId="{030234A6-A9CA-3B4A-B9D6-BD0A82781231}" srcOrd="7" destOrd="0" presId="urn:microsoft.com/office/officeart/2008/layout/LinedList"/>
    <dgm:cxn modelId="{E0E4FC7D-2C44-3745-99FF-A7C42C885E27}" type="presParOf" srcId="{030234A6-A9CA-3B4A-B9D6-BD0A82781231}" destId="{2549B5A6-8CC3-1845-AD40-90E092AE03A8}" srcOrd="0" destOrd="0" presId="urn:microsoft.com/office/officeart/2008/layout/LinedList"/>
    <dgm:cxn modelId="{C59EE012-2FEC-F94A-B4B8-39A251701E41}" type="presParOf" srcId="{030234A6-A9CA-3B4A-B9D6-BD0A82781231}" destId="{3206878E-B880-424D-869E-270A0A2DA16F}" srcOrd="1" destOrd="0" presId="urn:microsoft.com/office/officeart/2008/layout/LinedList"/>
    <dgm:cxn modelId="{6132ABAD-A0A3-694C-BED9-51B24B67352B}" type="presParOf" srcId="{C8F2F713-0BD6-9A4E-AC66-D6705EAB40B5}" destId="{C2C762D7-3D3E-3047-84A7-8F0EEE0B251B}" srcOrd="8" destOrd="0" presId="urn:microsoft.com/office/officeart/2008/layout/LinedList"/>
    <dgm:cxn modelId="{340DDA3A-E37E-844D-B144-85898EBE1DA4}" type="presParOf" srcId="{C8F2F713-0BD6-9A4E-AC66-D6705EAB40B5}" destId="{87FDEE41-1804-F04D-8A1B-23BDCF345C0D}" srcOrd="9" destOrd="0" presId="urn:microsoft.com/office/officeart/2008/layout/LinedList"/>
    <dgm:cxn modelId="{E879E076-50C7-C84D-894C-461AE0A01BDE}" type="presParOf" srcId="{87FDEE41-1804-F04D-8A1B-23BDCF345C0D}" destId="{38000BC2-D682-7D42-B6C5-2FE46217749B}" srcOrd="0" destOrd="0" presId="urn:microsoft.com/office/officeart/2008/layout/LinedList"/>
    <dgm:cxn modelId="{2ACFA323-0D64-324E-99FD-4C7199322C58}" type="presParOf" srcId="{87FDEE41-1804-F04D-8A1B-23BDCF345C0D}" destId="{5A567900-A7D2-3E4C-BC01-57260272BC42}" srcOrd="1" destOrd="0" presId="urn:microsoft.com/office/officeart/2008/layout/LinedList"/>
    <dgm:cxn modelId="{9B7DF373-B05A-794E-B502-1D19D1678434}" type="presParOf" srcId="{C8F2F713-0BD6-9A4E-AC66-D6705EAB40B5}" destId="{54F76693-8474-814A-8366-AF2967BB2D38}" srcOrd="10" destOrd="0" presId="urn:microsoft.com/office/officeart/2008/layout/LinedList"/>
    <dgm:cxn modelId="{41EE2556-4B2D-934F-8E9F-CC4BC31A5F9A}" type="presParOf" srcId="{C8F2F713-0BD6-9A4E-AC66-D6705EAB40B5}" destId="{6283F67B-EC88-5B44-AF9D-E04E5C0A55F2}" srcOrd="11" destOrd="0" presId="urn:microsoft.com/office/officeart/2008/layout/LinedList"/>
    <dgm:cxn modelId="{AC19D888-F51E-514C-9295-E691CAE69B43}" type="presParOf" srcId="{6283F67B-EC88-5B44-AF9D-E04E5C0A55F2}" destId="{01505B6E-2B48-5740-82A0-D00ED0C2A9E2}" srcOrd="0" destOrd="0" presId="urn:microsoft.com/office/officeart/2008/layout/LinedList"/>
    <dgm:cxn modelId="{FF71E0F0-8FA1-1C44-9EEB-4FD4A7330C98}" type="presParOf" srcId="{6283F67B-EC88-5B44-AF9D-E04E5C0A55F2}" destId="{1E33305E-9A4E-D449-AA83-806F1AFC59DC}" srcOrd="1" destOrd="0" presId="urn:microsoft.com/office/officeart/2008/layout/LinedList"/>
    <dgm:cxn modelId="{3D046461-5F45-3848-B275-8CDFA69EB3F9}" type="presParOf" srcId="{C8F2F713-0BD6-9A4E-AC66-D6705EAB40B5}" destId="{A4F898EF-D48E-3248-A7D6-ABBE94677E84}" srcOrd="12" destOrd="0" presId="urn:microsoft.com/office/officeart/2008/layout/LinedList"/>
    <dgm:cxn modelId="{AA70F693-20DA-A443-B518-83D6BF7B6A98}" type="presParOf" srcId="{C8F2F713-0BD6-9A4E-AC66-D6705EAB40B5}" destId="{7677BA34-8ED2-FA4E-94EA-916177A639C6}" srcOrd="13" destOrd="0" presId="urn:microsoft.com/office/officeart/2008/layout/LinedList"/>
    <dgm:cxn modelId="{E28D7144-C002-3347-BAE6-6F6425DDB0EA}" type="presParOf" srcId="{7677BA34-8ED2-FA4E-94EA-916177A639C6}" destId="{996013B2-8F6E-A445-B4E0-48869F2C7018}" srcOrd="0" destOrd="0" presId="urn:microsoft.com/office/officeart/2008/layout/LinedList"/>
    <dgm:cxn modelId="{12380AFF-B657-7142-8B89-E3596DF6D4D4}" type="presParOf" srcId="{7677BA34-8ED2-FA4E-94EA-916177A639C6}" destId="{53AEEB8D-55C8-A849-94E0-7D4320A270AE}" srcOrd="1" destOrd="0" presId="urn:microsoft.com/office/officeart/2008/layout/LinedList"/>
    <dgm:cxn modelId="{DCDA9E07-D391-594C-BBF0-B042F9B9B767}" type="presParOf" srcId="{C8F2F713-0BD6-9A4E-AC66-D6705EAB40B5}" destId="{3C1F9EA7-7106-F340-A69C-20AB0D924957}" srcOrd="14" destOrd="0" presId="urn:microsoft.com/office/officeart/2008/layout/LinedList"/>
    <dgm:cxn modelId="{878D25CB-69DE-9B48-935D-E01ECAA84A8B}" type="presParOf" srcId="{C8F2F713-0BD6-9A4E-AC66-D6705EAB40B5}" destId="{B8287C8A-9905-5F4B-A393-DFF7A5424B92}" srcOrd="15" destOrd="0" presId="urn:microsoft.com/office/officeart/2008/layout/LinedList"/>
    <dgm:cxn modelId="{00B4B5DA-6EAF-A041-94E7-5912B8704118}" type="presParOf" srcId="{B8287C8A-9905-5F4B-A393-DFF7A5424B92}" destId="{7A481C40-BC20-AE4C-8215-3CF167B4B5E3}" srcOrd="0" destOrd="0" presId="urn:microsoft.com/office/officeart/2008/layout/LinedList"/>
    <dgm:cxn modelId="{B1E73C24-F6D5-C34F-B9BA-72AC0730D4D2}" type="presParOf" srcId="{B8287C8A-9905-5F4B-A393-DFF7A5424B92}" destId="{6CCA27FF-1DA4-DB4A-A0A5-DF1037D24506}" srcOrd="1" destOrd="0" presId="urn:microsoft.com/office/officeart/2008/layout/LinedList"/>
    <dgm:cxn modelId="{A764C8E0-384C-5346-9361-FE5595EF274F}" type="presParOf" srcId="{C8F2F713-0BD6-9A4E-AC66-D6705EAB40B5}" destId="{279A1ACB-29D0-0E44-85B8-C811BF2BF873}" srcOrd="16" destOrd="0" presId="urn:microsoft.com/office/officeart/2008/layout/LinedList"/>
    <dgm:cxn modelId="{A54B4C8C-4570-264F-B6F5-216BA126707E}" type="presParOf" srcId="{C8F2F713-0BD6-9A4E-AC66-D6705EAB40B5}" destId="{FC1090C2-7EF5-E24E-BCBD-AEFA077E8E0F}" srcOrd="17" destOrd="0" presId="urn:microsoft.com/office/officeart/2008/layout/LinedList"/>
    <dgm:cxn modelId="{04029915-0440-3646-A8BB-D55D723DAEF8}" type="presParOf" srcId="{FC1090C2-7EF5-E24E-BCBD-AEFA077E8E0F}" destId="{9F4D164B-08EA-8C44-BDC8-F6DB5CCB742B}" srcOrd="0" destOrd="0" presId="urn:microsoft.com/office/officeart/2008/layout/LinedList"/>
    <dgm:cxn modelId="{6A930D00-FB65-2648-8CB7-1EEC6F47D78E}" type="presParOf" srcId="{FC1090C2-7EF5-E24E-BCBD-AEFA077E8E0F}" destId="{AC2124A6-D343-7748-AA09-D1E98DBBD0D0}" srcOrd="1" destOrd="0" presId="urn:microsoft.com/office/officeart/2008/layout/LinedList"/>
    <dgm:cxn modelId="{3A03301D-15BC-0A41-AE61-8E6BE2FA0F2E}" type="presParOf" srcId="{C8F2F713-0BD6-9A4E-AC66-D6705EAB40B5}" destId="{FBC082B9-6734-2F4A-856E-D212A3672129}" srcOrd="18" destOrd="0" presId="urn:microsoft.com/office/officeart/2008/layout/LinedList"/>
    <dgm:cxn modelId="{FE07C5EE-80EE-0D43-A4EC-86C49E6105FE}" type="presParOf" srcId="{C8F2F713-0BD6-9A4E-AC66-D6705EAB40B5}" destId="{728DBAB5-B06E-1646-9751-949F66423FBE}" srcOrd="19" destOrd="0" presId="urn:microsoft.com/office/officeart/2008/layout/LinedList"/>
    <dgm:cxn modelId="{6C7A3CCB-932B-1942-B065-6FD4E4B5D9CB}" type="presParOf" srcId="{728DBAB5-B06E-1646-9751-949F66423FBE}" destId="{A403D5E0-155C-D041-A8AE-1F7DC21279D6}" srcOrd="0" destOrd="0" presId="urn:microsoft.com/office/officeart/2008/layout/LinedList"/>
    <dgm:cxn modelId="{8EEFC1D7-9251-6D43-A60B-683AFA48D2D1}" type="presParOf" srcId="{728DBAB5-B06E-1646-9751-949F66423FBE}" destId="{B038C87D-BC60-F640-984A-CC98D09060D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E1E386-18BA-4410-9320-895A35E5486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6F7ED23-81A8-4BDB-B297-542E86415AF2}">
      <dgm:prSet/>
      <dgm:spPr/>
      <dgm:t>
        <a:bodyPr/>
        <a:lstStyle/>
        <a:p>
          <a:r>
            <a:rPr lang="en-US"/>
            <a:t>Sha, or Transitory Therapeutic Petechiae is the result from releasing an adhesion which many have been caused by trauma and had trapped metabolic waste.</a:t>
          </a:r>
        </a:p>
      </dgm:t>
    </dgm:pt>
    <dgm:pt modelId="{3D9CBF52-D030-462A-B176-9EAFB18F083C}" type="parTrans" cxnId="{BC040ACC-C912-40D6-8DE3-B11787AB3269}">
      <dgm:prSet/>
      <dgm:spPr/>
      <dgm:t>
        <a:bodyPr/>
        <a:lstStyle/>
        <a:p>
          <a:endParaRPr lang="en-US"/>
        </a:p>
      </dgm:t>
    </dgm:pt>
    <dgm:pt modelId="{F732DA31-4FAE-4B53-A836-9186BD73DE16}" type="sibTrans" cxnId="{BC040ACC-C912-40D6-8DE3-B11787AB3269}">
      <dgm:prSet/>
      <dgm:spPr/>
      <dgm:t>
        <a:bodyPr/>
        <a:lstStyle/>
        <a:p>
          <a:endParaRPr lang="en-US"/>
        </a:p>
      </dgm:t>
    </dgm:pt>
    <dgm:pt modelId="{2EFE43D4-BA8C-47A2-BA45-AACCAA912AE8}">
      <dgm:prSet/>
      <dgm:spPr/>
      <dgm:t>
        <a:bodyPr/>
        <a:lstStyle/>
        <a:p>
          <a:r>
            <a:rPr lang="en-US"/>
            <a:t>Sha is the end-product and immune or inflammatory response that generates Basophiles, Bradykinins, Lactic Acid.</a:t>
          </a:r>
        </a:p>
      </dgm:t>
    </dgm:pt>
    <dgm:pt modelId="{18810ABA-EACE-41A3-9492-7E7A60BE7FB6}" type="parTrans" cxnId="{C96D4969-6BB1-43A4-83B5-2EA09B892997}">
      <dgm:prSet/>
      <dgm:spPr/>
      <dgm:t>
        <a:bodyPr/>
        <a:lstStyle/>
        <a:p>
          <a:endParaRPr lang="en-US"/>
        </a:p>
      </dgm:t>
    </dgm:pt>
    <dgm:pt modelId="{CF850687-237F-4BC0-BF20-4DA7933B8A6E}" type="sibTrans" cxnId="{C96D4969-6BB1-43A4-83B5-2EA09B892997}">
      <dgm:prSet/>
      <dgm:spPr/>
      <dgm:t>
        <a:bodyPr/>
        <a:lstStyle/>
        <a:p>
          <a:endParaRPr lang="en-US"/>
        </a:p>
      </dgm:t>
    </dgm:pt>
    <dgm:pt modelId="{15C368A0-1E2E-4F7F-8DA8-5979A34C2B8C}">
      <dgm:prSet/>
      <dgm:spPr/>
      <dgm:t>
        <a:bodyPr/>
        <a:lstStyle/>
        <a:p>
          <a:r>
            <a:rPr lang="en-US"/>
            <a:t>Sha is different than bruising, because with repeated sessions the Sha will begin to diminish and disappear.</a:t>
          </a:r>
        </a:p>
      </dgm:t>
    </dgm:pt>
    <dgm:pt modelId="{BFA31DEF-3743-42DE-8F74-C49B711C8951}" type="parTrans" cxnId="{FC8151D1-3549-4D84-A120-11CC8F4479D5}">
      <dgm:prSet/>
      <dgm:spPr/>
      <dgm:t>
        <a:bodyPr/>
        <a:lstStyle/>
        <a:p>
          <a:endParaRPr lang="en-US"/>
        </a:p>
      </dgm:t>
    </dgm:pt>
    <dgm:pt modelId="{1C8162EA-454F-413B-AE96-D6992C62E029}" type="sibTrans" cxnId="{FC8151D1-3549-4D84-A120-11CC8F4479D5}">
      <dgm:prSet/>
      <dgm:spPr/>
      <dgm:t>
        <a:bodyPr/>
        <a:lstStyle/>
        <a:p>
          <a:endParaRPr lang="en-US"/>
        </a:p>
      </dgm:t>
    </dgm:pt>
    <dgm:pt modelId="{006353CF-D9D2-46D7-AE91-04AE82EECB86}">
      <dgm:prSet/>
      <dgm:spPr/>
      <dgm:t>
        <a:bodyPr/>
        <a:lstStyle/>
        <a:p>
          <a:r>
            <a:rPr lang="en-US"/>
            <a:t>The presence of Sha is proof that there is an obstruction of blood flow, resulting in a decrease of nourishment and reduced recovery post trauma, illness, or injury.</a:t>
          </a:r>
        </a:p>
      </dgm:t>
    </dgm:pt>
    <dgm:pt modelId="{1453E9B9-85B3-455F-8FA7-4F959164A34B}" type="parTrans" cxnId="{15E0B1C5-1D55-4857-A11D-1482ECCF0E5A}">
      <dgm:prSet/>
      <dgm:spPr/>
      <dgm:t>
        <a:bodyPr/>
        <a:lstStyle/>
        <a:p>
          <a:endParaRPr lang="en-US"/>
        </a:p>
      </dgm:t>
    </dgm:pt>
    <dgm:pt modelId="{67DD313A-11D3-44BE-BF82-FE376EED9682}" type="sibTrans" cxnId="{15E0B1C5-1D55-4857-A11D-1482ECCF0E5A}">
      <dgm:prSet/>
      <dgm:spPr/>
      <dgm:t>
        <a:bodyPr/>
        <a:lstStyle/>
        <a:p>
          <a:endParaRPr lang="en-US"/>
        </a:p>
      </dgm:t>
    </dgm:pt>
    <dgm:pt modelId="{63E7C939-7AB6-427A-845B-8ED178C956A6}">
      <dgm:prSet/>
      <dgm:spPr/>
      <dgm:t>
        <a:bodyPr/>
        <a:lstStyle/>
        <a:p>
          <a:r>
            <a:rPr lang="en-US"/>
            <a:t>Sha will accumulate over areas of poor circulation, repetitive strain, or injury.</a:t>
          </a:r>
        </a:p>
      </dgm:t>
    </dgm:pt>
    <dgm:pt modelId="{9B73D626-0B83-4126-A69A-2F722FBAD2A8}" type="parTrans" cxnId="{35FCE7FE-8DA1-4014-912B-7CB7A9AF5299}">
      <dgm:prSet/>
      <dgm:spPr/>
      <dgm:t>
        <a:bodyPr/>
        <a:lstStyle/>
        <a:p>
          <a:endParaRPr lang="en-US"/>
        </a:p>
      </dgm:t>
    </dgm:pt>
    <dgm:pt modelId="{F4B8462C-92C4-48DE-ACD2-5D35901BCD0C}" type="sibTrans" cxnId="{35FCE7FE-8DA1-4014-912B-7CB7A9AF5299}">
      <dgm:prSet/>
      <dgm:spPr/>
      <dgm:t>
        <a:bodyPr/>
        <a:lstStyle/>
        <a:p>
          <a:endParaRPr lang="en-US"/>
        </a:p>
      </dgm:t>
    </dgm:pt>
    <dgm:pt modelId="{74E04430-7969-47C0-9686-E6318B5905D7}">
      <dgm:prSet/>
      <dgm:spPr/>
      <dgm:t>
        <a:bodyPr/>
        <a:lstStyle/>
        <a:p>
          <a:r>
            <a:rPr lang="en-US"/>
            <a:t>Resulting Sha marks should seem pixelated and will dissipate over 5-14 days with proper aftercare.</a:t>
          </a:r>
        </a:p>
      </dgm:t>
    </dgm:pt>
    <dgm:pt modelId="{B47FB34E-07FB-47F8-A7FD-537F45BE0E7C}" type="parTrans" cxnId="{C6076073-C8D1-4548-91B2-CCC11EFB6653}">
      <dgm:prSet/>
      <dgm:spPr/>
      <dgm:t>
        <a:bodyPr/>
        <a:lstStyle/>
        <a:p>
          <a:endParaRPr lang="en-US"/>
        </a:p>
      </dgm:t>
    </dgm:pt>
    <dgm:pt modelId="{07A0180D-65CC-4B5F-A3B1-5C55A095B9DA}" type="sibTrans" cxnId="{C6076073-C8D1-4548-91B2-CCC11EFB6653}">
      <dgm:prSet/>
      <dgm:spPr/>
      <dgm:t>
        <a:bodyPr/>
        <a:lstStyle/>
        <a:p>
          <a:endParaRPr lang="en-US"/>
        </a:p>
      </dgm:t>
    </dgm:pt>
    <dgm:pt modelId="{B802C524-B076-3744-B28E-038640F263CE}" type="pres">
      <dgm:prSet presAssocID="{51E1E386-18BA-4410-9320-895A35E5486E}" presName="linear" presStyleCnt="0">
        <dgm:presLayoutVars>
          <dgm:animLvl val="lvl"/>
          <dgm:resizeHandles val="exact"/>
        </dgm:presLayoutVars>
      </dgm:prSet>
      <dgm:spPr/>
    </dgm:pt>
    <dgm:pt modelId="{7FF35684-51AE-674E-A437-432F94B7B778}" type="pres">
      <dgm:prSet presAssocID="{16F7ED23-81A8-4BDB-B297-542E86415AF2}" presName="parentText" presStyleLbl="node1" presStyleIdx="0" presStyleCnt="6">
        <dgm:presLayoutVars>
          <dgm:chMax val="0"/>
          <dgm:bulletEnabled val="1"/>
        </dgm:presLayoutVars>
      </dgm:prSet>
      <dgm:spPr/>
    </dgm:pt>
    <dgm:pt modelId="{690E4763-F800-8546-9E56-853A1FAA58E8}" type="pres">
      <dgm:prSet presAssocID="{F732DA31-4FAE-4B53-A836-9186BD73DE16}" presName="spacer" presStyleCnt="0"/>
      <dgm:spPr/>
    </dgm:pt>
    <dgm:pt modelId="{5415A76E-2F08-BB4C-92E0-AAE96BA9D894}" type="pres">
      <dgm:prSet presAssocID="{2EFE43D4-BA8C-47A2-BA45-AACCAA912AE8}" presName="parentText" presStyleLbl="node1" presStyleIdx="1" presStyleCnt="6">
        <dgm:presLayoutVars>
          <dgm:chMax val="0"/>
          <dgm:bulletEnabled val="1"/>
        </dgm:presLayoutVars>
      </dgm:prSet>
      <dgm:spPr/>
    </dgm:pt>
    <dgm:pt modelId="{2DA881A1-D8BC-AF4A-B8C6-57E038FC3163}" type="pres">
      <dgm:prSet presAssocID="{CF850687-237F-4BC0-BF20-4DA7933B8A6E}" presName="spacer" presStyleCnt="0"/>
      <dgm:spPr/>
    </dgm:pt>
    <dgm:pt modelId="{07539097-4EAA-BB4B-9B32-E7BFADB56D4C}" type="pres">
      <dgm:prSet presAssocID="{15C368A0-1E2E-4F7F-8DA8-5979A34C2B8C}" presName="parentText" presStyleLbl="node1" presStyleIdx="2" presStyleCnt="6">
        <dgm:presLayoutVars>
          <dgm:chMax val="0"/>
          <dgm:bulletEnabled val="1"/>
        </dgm:presLayoutVars>
      </dgm:prSet>
      <dgm:spPr/>
    </dgm:pt>
    <dgm:pt modelId="{8E262742-DC70-6246-8D2B-0FC3A44B2AF9}" type="pres">
      <dgm:prSet presAssocID="{1C8162EA-454F-413B-AE96-D6992C62E029}" presName="spacer" presStyleCnt="0"/>
      <dgm:spPr/>
    </dgm:pt>
    <dgm:pt modelId="{E46E5FE9-019D-3D4F-9B15-BD870775DA7D}" type="pres">
      <dgm:prSet presAssocID="{006353CF-D9D2-46D7-AE91-04AE82EECB86}" presName="parentText" presStyleLbl="node1" presStyleIdx="3" presStyleCnt="6">
        <dgm:presLayoutVars>
          <dgm:chMax val="0"/>
          <dgm:bulletEnabled val="1"/>
        </dgm:presLayoutVars>
      </dgm:prSet>
      <dgm:spPr/>
    </dgm:pt>
    <dgm:pt modelId="{21897404-DBD6-CE45-81E2-AAA284D8F2C4}" type="pres">
      <dgm:prSet presAssocID="{67DD313A-11D3-44BE-BF82-FE376EED9682}" presName="spacer" presStyleCnt="0"/>
      <dgm:spPr/>
    </dgm:pt>
    <dgm:pt modelId="{13F1D00B-3CD8-124F-BD38-6BFD6A84FD9E}" type="pres">
      <dgm:prSet presAssocID="{63E7C939-7AB6-427A-845B-8ED178C956A6}" presName="parentText" presStyleLbl="node1" presStyleIdx="4" presStyleCnt="6">
        <dgm:presLayoutVars>
          <dgm:chMax val="0"/>
          <dgm:bulletEnabled val="1"/>
        </dgm:presLayoutVars>
      </dgm:prSet>
      <dgm:spPr/>
    </dgm:pt>
    <dgm:pt modelId="{6BDDF619-E147-C540-A182-BDE14A71C670}" type="pres">
      <dgm:prSet presAssocID="{F4B8462C-92C4-48DE-ACD2-5D35901BCD0C}" presName="spacer" presStyleCnt="0"/>
      <dgm:spPr/>
    </dgm:pt>
    <dgm:pt modelId="{0BCBB897-B3DF-3B4B-BF2A-F3308B39DCB1}" type="pres">
      <dgm:prSet presAssocID="{74E04430-7969-47C0-9686-E6318B5905D7}" presName="parentText" presStyleLbl="node1" presStyleIdx="5" presStyleCnt="6">
        <dgm:presLayoutVars>
          <dgm:chMax val="0"/>
          <dgm:bulletEnabled val="1"/>
        </dgm:presLayoutVars>
      </dgm:prSet>
      <dgm:spPr/>
    </dgm:pt>
  </dgm:ptLst>
  <dgm:cxnLst>
    <dgm:cxn modelId="{40B45E0E-1DC0-014E-ACBD-41B9ACFBE633}" type="presOf" srcId="{74E04430-7969-47C0-9686-E6318B5905D7}" destId="{0BCBB897-B3DF-3B4B-BF2A-F3308B39DCB1}" srcOrd="0" destOrd="0" presId="urn:microsoft.com/office/officeart/2005/8/layout/vList2"/>
    <dgm:cxn modelId="{B4D2160F-75C1-4A44-A41E-A8ADF8EB0532}" type="presOf" srcId="{16F7ED23-81A8-4BDB-B297-542E86415AF2}" destId="{7FF35684-51AE-674E-A437-432F94B7B778}" srcOrd="0" destOrd="0" presId="urn:microsoft.com/office/officeart/2005/8/layout/vList2"/>
    <dgm:cxn modelId="{B3742712-BECF-CC41-A1CA-B5E3C78FF2EE}" type="presOf" srcId="{006353CF-D9D2-46D7-AE91-04AE82EECB86}" destId="{E46E5FE9-019D-3D4F-9B15-BD870775DA7D}" srcOrd="0" destOrd="0" presId="urn:microsoft.com/office/officeart/2005/8/layout/vList2"/>
    <dgm:cxn modelId="{B271DC27-93CD-1A4D-8442-FB69DD0935AD}" type="presOf" srcId="{63E7C939-7AB6-427A-845B-8ED178C956A6}" destId="{13F1D00B-3CD8-124F-BD38-6BFD6A84FD9E}" srcOrd="0" destOrd="0" presId="urn:microsoft.com/office/officeart/2005/8/layout/vList2"/>
    <dgm:cxn modelId="{7A7C173E-DB83-DF44-908F-4BDC54FABF5F}" type="presOf" srcId="{15C368A0-1E2E-4F7F-8DA8-5979A34C2B8C}" destId="{07539097-4EAA-BB4B-9B32-E7BFADB56D4C}" srcOrd="0" destOrd="0" presId="urn:microsoft.com/office/officeart/2005/8/layout/vList2"/>
    <dgm:cxn modelId="{C96D4969-6BB1-43A4-83B5-2EA09B892997}" srcId="{51E1E386-18BA-4410-9320-895A35E5486E}" destId="{2EFE43D4-BA8C-47A2-BA45-AACCAA912AE8}" srcOrd="1" destOrd="0" parTransId="{18810ABA-EACE-41A3-9492-7E7A60BE7FB6}" sibTransId="{CF850687-237F-4BC0-BF20-4DA7933B8A6E}"/>
    <dgm:cxn modelId="{C6076073-C8D1-4548-91B2-CCC11EFB6653}" srcId="{51E1E386-18BA-4410-9320-895A35E5486E}" destId="{74E04430-7969-47C0-9686-E6318B5905D7}" srcOrd="5" destOrd="0" parTransId="{B47FB34E-07FB-47F8-A7FD-537F45BE0E7C}" sibTransId="{07A0180D-65CC-4B5F-A3B1-5C55A095B9DA}"/>
    <dgm:cxn modelId="{3548A274-07E7-A249-BBFB-F6D799482AF4}" type="presOf" srcId="{51E1E386-18BA-4410-9320-895A35E5486E}" destId="{B802C524-B076-3744-B28E-038640F263CE}" srcOrd="0" destOrd="0" presId="urn:microsoft.com/office/officeart/2005/8/layout/vList2"/>
    <dgm:cxn modelId="{5C020CC3-D1EB-AE46-ADE3-00B3F330B428}" type="presOf" srcId="{2EFE43D4-BA8C-47A2-BA45-AACCAA912AE8}" destId="{5415A76E-2F08-BB4C-92E0-AAE96BA9D894}" srcOrd="0" destOrd="0" presId="urn:microsoft.com/office/officeart/2005/8/layout/vList2"/>
    <dgm:cxn modelId="{15E0B1C5-1D55-4857-A11D-1482ECCF0E5A}" srcId="{51E1E386-18BA-4410-9320-895A35E5486E}" destId="{006353CF-D9D2-46D7-AE91-04AE82EECB86}" srcOrd="3" destOrd="0" parTransId="{1453E9B9-85B3-455F-8FA7-4F959164A34B}" sibTransId="{67DD313A-11D3-44BE-BF82-FE376EED9682}"/>
    <dgm:cxn modelId="{BC040ACC-C912-40D6-8DE3-B11787AB3269}" srcId="{51E1E386-18BA-4410-9320-895A35E5486E}" destId="{16F7ED23-81A8-4BDB-B297-542E86415AF2}" srcOrd="0" destOrd="0" parTransId="{3D9CBF52-D030-462A-B176-9EAFB18F083C}" sibTransId="{F732DA31-4FAE-4B53-A836-9186BD73DE16}"/>
    <dgm:cxn modelId="{FC8151D1-3549-4D84-A120-11CC8F4479D5}" srcId="{51E1E386-18BA-4410-9320-895A35E5486E}" destId="{15C368A0-1E2E-4F7F-8DA8-5979A34C2B8C}" srcOrd="2" destOrd="0" parTransId="{BFA31DEF-3743-42DE-8F74-C49B711C8951}" sibTransId="{1C8162EA-454F-413B-AE96-D6992C62E029}"/>
    <dgm:cxn modelId="{35FCE7FE-8DA1-4014-912B-7CB7A9AF5299}" srcId="{51E1E386-18BA-4410-9320-895A35E5486E}" destId="{63E7C939-7AB6-427A-845B-8ED178C956A6}" srcOrd="4" destOrd="0" parTransId="{9B73D626-0B83-4126-A69A-2F722FBAD2A8}" sibTransId="{F4B8462C-92C4-48DE-ACD2-5D35901BCD0C}"/>
    <dgm:cxn modelId="{1163404B-03BE-B347-B9ED-068D0E623E04}" type="presParOf" srcId="{B802C524-B076-3744-B28E-038640F263CE}" destId="{7FF35684-51AE-674E-A437-432F94B7B778}" srcOrd="0" destOrd="0" presId="urn:microsoft.com/office/officeart/2005/8/layout/vList2"/>
    <dgm:cxn modelId="{7D65A828-2988-3148-A194-9063451DFDA1}" type="presParOf" srcId="{B802C524-B076-3744-B28E-038640F263CE}" destId="{690E4763-F800-8546-9E56-853A1FAA58E8}" srcOrd="1" destOrd="0" presId="urn:microsoft.com/office/officeart/2005/8/layout/vList2"/>
    <dgm:cxn modelId="{DE57CC09-027F-3149-9456-F4F0DAF32D56}" type="presParOf" srcId="{B802C524-B076-3744-B28E-038640F263CE}" destId="{5415A76E-2F08-BB4C-92E0-AAE96BA9D894}" srcOrd="2" destOrd="0" presId="urn:microsoft.com/office/officeart/2005/8/layout/vList2"/>
    <dgm:cxn modelId="{97D4F9C0-7362-5042-8232-A4980BCD0C7A}" type="presParOf" srcId="{B802C524-B076-3744-B28E-038640F263CE}" destId="{2DA881A1-D8BC-AF4A-B8C6-57E038FC3163}" srcOrd="3" destOrd="0" presId="urn:microsoft.com/office/officeart/2005/8/layout/vList2"/>
    <dgm:cxn modelId="{D9CE733F-A531-AC4B-A2AA-C816279D0D30}" type="presParOf" srcId="{B802C524-B076-3744-B28E-038640F263CE}" destId="{07539097-4EAA-BB4B-9B32-E7BFADB56D4C}" srcOrd="4" destOrd="0" presId="urn:microsoft.com/office/officeart/2005/8/layout/vList2"/>
    <dgm:cxn modelId="{EB6EFADB-260C-9B4E-AAAB-90BE0798A71B}" type="presParOf" srcId="{B802C524-B076-3744-B28E-038640F263CE}" destId="{8E262742-DC70-6246-8D2B-0FC3A44B2AF9}" srcOrd="5" destOrd="0" presId="urn:microsoft.com/office/officeart/2005/8/layout/vList2"/>
    <dgm:cxn modelId="{B42629A5-298D-5247-94C2-EFE4D0AD376F}" type="presParOf" srcId="{B802C524-B076-3744-B28E-038640F263CE}" destId="{E46E5FE9-019D-3D4F-9B15-BD870775DA7D}" srcOrd="6" destOrd="0" presId="urn:microsoft.com/office/officeart/2005/8/layout/vList2"/>
    <dgm:cxn modelId="{03752FF2-97D3-1243-ABA4-9C5590444FD7}" type="presParOf" srcId="{B802C524-B076-3744-B28E-038640F263CE}" destId="{21897404-DBD6-CE45-81E2-AAA284D8F2C4}" srcOrd="7" destOrd="0" presId="urn:microsoft.com/office/officeart/2005/8/layout/vList2"/>
    <dgm:cxn modelId="{3AFE4B64-0DF2-8145-BCF0-16D9B6E40E2E}" type="presParOf" srcId="{B802C524-B076-3744-B28E-038640F263CE}" destId="{13F1D00B-3CD8-124F-BD38-6BFD6A84FD9E}" srcOrd="8" destOrd="0" presId="urn:microsoft.com/office/officeart/2005/8/layout/vList2"/>
    <dgm:cxn modelId="{C101FA7D-DAB4-2640-8F98-BD04F539038C}" type="presParOf" srcId="{B802C524-B076-3744-B28E-038640F263CE}" destId="{6BDDF619-E147-C540-A182-BDE14A71C670}" srcOrd="9" destOrd="0" presId="urn:microsoft.com/office/officeart/2005/8/layout/vList2"/>
    <dgm:cxn modelId="{6131F938-5778-ED42-9FF2-44F917916314}" type="presParOf" srcId="{B802C524-B076-3744-B28E-038640F263CE}" destId="{0BCBB897-B3DF-3B4B-BF2A-F3308B39DCB1}"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9D29E6E-F990-4A04-A3E3-07B025A1B3A4}" type="doc">
      <dgm:prSet loTypeId="urn:microsoft.com/office/officeart/2005/8/layout/default" loCatId="list" qsTypeId="urn:microsoft.com/office/officeart/2005/8/quickstyle/simple2" qsCatId="simple" csTypeId="urn:microsoft.com/office/officeart/2005/8/colors/colorful1" csCatId="colorful"/>
      <dgm:spPr/>
      <dgm:t>
        <a:bodyPr/>
        <a:lstStyle/>
        <a:p>
          <a:endParaRPr lang="en-US"/>
        </a:p>
      </dgm:t>
    </dgm:pt>
    <dgm:pt modelId="{6BC50FDB-F616-4FAA-8911-8D024AA386BF}">
      <dgm:prSet/>
      <dgm:spPr/>
      <dgm:t>
        <a:bodyPr/>
        <a:lstStyle/>
        <a:p>
          <a:r>
            <a:rPr lang="en-US"/>
            <a:t>External Attack – DU 14, UB 13, UB 12</a:t>
          </a:r>
        </a:p>
      </dgm:t>
    </dgm:pt>
    <dgm:pt modelId="{71326DA6-D364-4868-AF9C-812EAA504140}" type="parTrans" cxnId="{287DD784-2391-480E-8922-245DDDF4C73C}">
      <dgm:prSet/>
      <dgm:spPr/>
      <dgm:t>
        <a:bodyPr/>
        <a:lstStyle/>
        <a:p>
          <a:endParaRPr lang="en-US"/>
        </a:p>
      </dgm:t>
    </dgm:pt>
    <dgm:pt modelId="{0B8A1EAC-D009-461A-B5D3-17B2F45AE94A}" type="sibTrans" cxnId="{287DD784-2391-480E-8922-245DDDF4C73C}">
      <dgm:prSet/>
      <dgm:spPr/>
      <dgm:t>
        <a:bodyPr/>
        <a:lstStyle/>
        <a:p>
          <a:endParaRPr lang="en-US"/>
        </a:p>
      </dgm:t>
    </dgm:pt>
    <dgm:pt modelId="{1D34CD5B-59EA-4A2F-B05B-14FA4CAAF104}">
      <dgm:prSet/>
      <dgm:spPr/>
      <dgm:t>
        <a:bodyPr/>
        <a:lstStyle/>
        <a:p>
          <a:r>
            <a:rPr lang="en-US"/>
            <a:t>Asthma – UB 13, DU 12, REN 12, UB 11, REN 6, LU 1</a:t>
          </a:r>
        </a:p>
      </dgm:t>
    </dgm:pt>
    <dgm:pt modelId="{86008A94-2A22-46EC-97EE-2C50B5340314}" type="parTrans" cxnId="{EA536C67-0AD2-49F9-B1F0-917A0D034AA7}">
      <dgm:prSet/>
      <dgm:spPr/>
      <dgm:t>
        <a:bodyPr/>
        <a:lstStyle/>
        <a:p>
          <a:endParaRPr lang="en-US"/>
        </a:p>
      </dgm:t>
    </dgm:pt>
    <dgm:pt modelId="{8B9EE30E-362F-459B-9B34-C900510E961F}" type="sibTrans" cxnId="{EA536C67-0AD2-49F9-B1F0-917A0D034AA7}">
      <dgm:prSet/>
      <dgm:spPr/>
      <dgm:t>
        <a:bodyPr/>
        <a:lstStyle/>
        <a:p>
          <a:endParaRPr lang="en-US"/>
        </a:p>
      </dgm:t>
    </dgm:pt>
    <dgm:pt modelId="{00BBAC34-AE60-4DBE-85CF-361C50F26CDB}">
      <dgm:prSet/>
      <dgm:spPr/>
      <dgm:t>
        <a:bodyPr/>
        <a:lstStyle/>
        <a:p>
          <a:r>
            <a:rPr lang="en-US"/>
            <a:t>Stomachache – REN 12, P 6, ST 36, UB 20 &amp; 21</a:t>
          </a:r>
        </a:p>
      </dgm:t>
    </dgm:pt>
    <dgm:pt modelId="{9F1CE268-8845-4AE8-AB07-4C256A9CB17C}" type="parTrans" cxnId="{8355ECDD-DA49-4F85-8D3B-B5164A775B4B}">
      <dgm:prSet/>
      <dgm:spPr/>
      <dgm:t>
        <a:bodyPr/>
        <a:lstStyle/>
        <a:p>
          <a:endParaRPr lang="en-US"/>
        </a:p>
      </dgm:t>
    </dgm:pt>
    <dgm:pt modelId="{6956643D-1F52-4999-804D-4B2DCB8458D2}" type="sibTrans" cxnId="{8355ECDD-DA49-4F85-8D3B-B5164A775B4B}">
      <dgm:prSet/>
      <dgm:spPr/>
      <dgm:t>
        <a:bodyPr/>
        <a:lstStyle/>
        <a:p>
          <a:endParaRPr lang="en-US"/>
        </a:p>
      </dgm:t>
    </dgm:pt>
    <dgm:pt modelId="{8F4F9D4B-3BD9-491F-B4AB-E351CF70C486}">
      <dgm:prSet/>
      <dgm:spPr/>
      <dgm:t>
        <a:bodyPr/>
        <a:lstStyle/>
        <a:p>
          <a:r>
            <a:rPr lang="en-US"/>
            <a:t>Lumbar Pain – UB 23, DU 2</a:t>
          </a:r>
        </a:p>
      </dgm:t>
    </dgm:pt>
    <dgm:pt modelId="{E6D10661-5C6F-4970-8DB7-796B43626DAD}" type="parTrans" cxnId="{8F71675D-79FA-46FF-B862-7D07C205C5E1}">
      <dgm:prSet/>
      <dgm:spPr/>
      <dgm:t>
        <a:bodyPr/>
        <a:lstStyle/>
        <a:p>
          <a:endParaRPr lang="en-US"/>
        </a:p>
      </dgm:t>
    </dgm:pt>
    <dgm:pt modelId="{E2B7D567-32BF-41EC-9120-D8F02E701CC9}" type="sibTrans" cxnId="{8F71675D-79FA-46FF-B862-7D07C205C5E1}">
      <dgm:prSet/>
      <dgm:spPr/>
      <dgm:t>
        <a:bodyPr/>
        <a:lstStyle/>
        <a:p>
          <a:endParaRPr lang="en-US"/>
        </a:p>
      </dgm:t>
    </dgm:pt>
    <dgm:pt modelId="{312FBFC8-32EA-4FE1-9C0F-A7D152AB6C9E}">
      <dgm:prSet/>
      <dgm:spPr/>
      <dgm:t>
        <a:bodyPr/>
        <a:lstStyle/>
        <a:p>
          <a:r>
            <a:rPr lang="en-US"/>
            <a:t>Leg/Hip Pain – UB 23, GB 30, SP 10</a:t>
          </a:r>
        </a:p>
      </dgm:t>
    </dgm:pt>
    <dgm:pt modelId="{92FD4F8A-1A4D-41A0-A4D3-B76109358D56}" type="parTrans" cxnId="{43D838DB-C068-446F-8BFA-D7F959FC1487}">
      <dgm:prSet/>
      <dgm:spPr/>
      <dgm:t>
        <a:bodyPr/>
        <a:lstStyle/>
        <a:p>
          <a:endParaRPr lang="en-US"/>
        </a:p>
      </dgm:t>
    </dgm:pt>
    <dgm:pt modelId="{2FFAED13-DD3B-4201-96D7-AEB7557DB0E7}" type="sibTrans" cxnId="{43D838DB-C068-446F-8BFA-D7F959FC1487}">
      <dgm:prSet/>
      <dgm:spPr/>
      <dgm:t>
        <a:bodyPr/>
        <a:lstStyle/>
        <a:p>
          <a:endParaRPr lang="en-US"/>
        </a:p>
      </dgm:t>
    </dgm:pt>
    <dgm:pt modelId="{48FDDF03-56F0-4494-876A-531A3A15D7C2}">
      <dgm:prSet/>
      <dgm:spPr/>
      <dgm:t>
        <a:bodyPr/>
        <a:lstStyle/>
        <a:p>
          <a:r>
            <a:rPr lang="en-US"/>
            <a:t>Headache – DU 14, GB 14</a:t>
          </a:r>
        </a:p>
      </dgm:t>
    </dgm:pt>
    <dgm:pt modelId="{6B206ACD-2DC2-477B-98FE-834348BA736B}" type="parTrans" cxnId="{C85D51E3-52FF-459A-9520-194A263A70FA}">
      <dgm:prSet/>
      <dgm:spPr/>
      <dgm:t>
        <a:bodyPr/>
        <a:lstStyle/>
        <a:p>
          <a:endParaRPr lang="en-US"/>
        </a:p>
      </dgm:t>
    </dgm:pt>
    <dgm:pt modelId="{09A75AC7-452E-4BED-A82B-C57B64232971}" type="sibTrans" cxnId="{C85D51E3-52FF-459A-9520-194A263A70FA}">
      <dgm:prSet/>
      <dgm:spPr/>
      <dgm:t>
        <a:bodyPr/>
        <a:lstStyle/>
        <a:p>
          <a:endParaRPr lang="en-US"/>
        </a:p>
      </dgm:t>
    </dgm:pt>
    <dgm:pt modelId="{50E488D6-9B61-46AC-9621-3E5BC1696950}">
      <dgm:prSet/>
      <dgm:spPr/>
      <dgm:t>
        <a:bodyPr/>
        <a:lstStyle/>
        <a:p>
          <a:r>
            <a:rPr lang="en-US"/>
            <a:t>Vomiting, Diarrhea – ST 25, REN 6, UB 20 &amp; 21</a:t>
          </a:r>
        </a:p>
      </dgm:t>
    </dgm:pt>
    <dgm:pt modelId="{9C14CCA0-C71C-4AAE-AF6E-920E78B3AEB2}" type="parTrans" cxnId="{EFE669A0-30DA-485A-8792-53B9C09DD8BF}">
      <dgm:prSet/>
      <dgm:spPr/>
      <dgm:t>
        <a:bodyPr/>
        <a:lstStyle/>
        <a:p>
          <a:endParaRPr lang="en-US"/>
        </a:p>
      </dgm:t>
    </dgm:pt>
    <dgm:pt modelId="{DF75965C-0424-4797-BA48-4208862DACDA}" type="sibTrans" cxnId="{EFE669A0-30DA-485A-8792-53B9C09DD8BF}">
      <dgm:prSet/>
      <dgm:spPr/>
      <dgm:t>
        <a:bodyPr/>
        <a:lstStyle/>
        <a:p>
          <a:endParaRPr lang="en-US"/>
        </a:p>
      </dgm:t>
    </dgm:pt>
    <dgm:pt modelId="{A61D1E3E-668D-4E94-8D2A-083E669A07A6}">
      <dgm:prSet/>
      <dgm:spPr/>
      <dgm:t>
        <a:bodyPr/>
        <a:lstStyle/>
        <a:p>
          <a:r>
            <a:rPr lang="en-US"/>
            <a:t>Shoulder Pain – DU 14, UB 13, SI 11</a:t>
          </a:r>
        </a:p>
      </dgm:t>
    </dgm:pt>
    <dgm:pt modelId="{C6BA2311-FC01-42E3-8988-39CEE27E67BA}" type="parTrans" cxnId="{12E7F624-F0A6-4BC9-9594-26F87C026972}">
      <dgm:prSet/>
      <dgm:spPr/>
      <dgm:t>
        <a:bodyPr/>
        <a:lstStyle/>
        <a:p>
          <a:endParaRPr lang="en-US"/>
        </a:p>
      </dgm:t>
    </dgm:pt>
    <dgm:pt modelId="{E903E970-84EF-4B3C-A9CD-80993AD61F8F}" type="sibTrans" cxnId="{12E7F624-F0A6-4BC9-9594-26F87C026972}">
      <dgm:prSet/>
      <dgm:spPr/>
      <dgm:t>
        <a:bodyPr/>
        <a:lstStyle/>
        <a:p>
          <a:endParaRPr lang="en-US"/>
        </a:p>
      </dgm:t>
    </dgm:pt>
    <dgm:pt modelId="{633324B7-57F0-4319-BA17-BDE7297A9D4C}">
      <dgm:prSet/>
      <dgm:spPr/>
      <dgm:t>
        <a:bodyPr/>
        <a:lstStyle/>
        <a:p>
          <a:r>
            <a:rPr lang="en-US"/>
            <a:t>Gastrocnemius Spasm – SP 6, UB 57</a:t>
          </a:r>
        </a:p>
      </dgm:t>
    </dgm:pt>
    <dgm:pt modelId="{1417FBB5-6897-44EA-A765-55F0AEF0E653}" type="parTrans" cxnId="{9AA6A7AA-5642-4E69-A8C5-9677CF2D981F}">
      <dgm:prSet/>
      <dgm:spPr/>
      <dgm:t>
        <a:bodyPr/>
        <a:lstStyle/>
        <a:p>
          <a:endParaRPr lang="en-US"/>
        </a:p>
      </dgm:t>
    </dgm:pt>
    <dgm:pt modelId="{C3F7BB5F-E3EA-4C3A-81A9-35E9E42721AF}" type="sibTrans" cxnId="{9AA6A7AA-5642-4E69-A8C5-9677CF2D981F}">
      <dgm:prSet/>
      <dgm:spPr/>
      <dgm:t>
        <a:bodyPr/>
        <a:lstStyle/>
        <a:p>
          <a:endParaRPr lang="en-US"/>
        </a:p>
      </dgm:t>
    </dgm:pt>
    <dgm:pt modelId="{3F6F997E-139C-A84B-8A32-4F8396190880}" type="pres">
      <dgm:prSet presAssocID="{39D29E6E-F990-4A04-A3E3-07B025A1B3A4}" presName="diagram" presStyleCnt="0">
        <dgm:presLayoutVars>
          <dgm:dir/>
          <dgm:resizeHandles val="exact"/>
        </dgm:presLayoutVars>
      </dgm:prSet>
      <dgm:spPr/>
    </dgm:pt>
    <dgm:pt modelId="{14654BFE-7117-424E-93BD-690980FB5C93}" type="pres">
      <dgm:prSet presAssocID="{6BC50FDB-F616-4FAA-8911-8D024AA386BF}" presName="node" presStyleLbl="node1" presStyleIdx="0" presStyleCnt="9">
        <dgm:presLayoutVars>
          <dgm:bulletEnabled val="1"/>
        </dgm:presLayoutVars>
      </dgm:prSet>
      <dgm:spPr/>
    </dgm:pt>
    <dgm:pt modelId="{53D16CE5-B2F5-D040-BEF3-9EE4065640AC}" type="pres">
      <dgm:prSet presAssocID="{0B8A1EAC-D009-461A-B5D3-17B2F45AE94A}" presName="sibTrans" presStyleCnt="0"/>
      <dgm:spPr/>
    </dgm:pt>
    <dgm:pt modelId="{838CF04A-5CD7-8D45-B3FF-D8634E9103A0}" type="pres">
      <dgm:prSet presAssocID="{1D34CD5B-59EA-4A2F-B05B-14FA4CAAF104}" presName="node" presStyleLbl="node1" presStyleIdx="1" presStyleCnt="9">
        <dgm:presLayoutVars>
          <dgm:bulletEnabled val="1"/>
        </dgm:presLayoutVars>
      </dgm:prSet>
      <dgm:spPr/>
    </dgm:pt>
    <dgm:pt modelId="{163AD577-A533-DB41-8468-1CAF8C2F88C3}" type="pres">
      <dgm:prSet presAssocID="{8B9EE30E-362F-459B-9B34-C900510E961F}" presName="sibTrans" presStyleCnt="0"/>
      <dgm:spPr/>
    </dgm:pt>
    <dgm:pt modelId="{EEFE74D2-75A5-814F-99A0-E0BDED4C4F24}" type="pres">
      <dgm:prSet presAssocID="{00BBAC34-AE60-4DBE-85CF-361C50F26CDB}" presName="node" presStyleLbl="node1" presStyleIdx="2" presStyleCnt="9">
        <dgm:presLayoutVars>
          <dgm:bulletEnabled val="1"/>
        </dgm:presLayoutVars>
      </dgm:prSet>
      <dgm:spPr/>
    </dgm:pt>
    <dgm:pt modelId="{1F260A9B-8D86-A949-A3A9-6014B8573BA4}" type="pres">
      <dgm:prSet presAssocID="{6956643D-1F52-4999-804D-4B2DCB8458D2}" presName="sibTrans" presStyleCnt="0"/>
      <dgm:spPr/>
    </dgm:pt>
    <dgm:pt modelId="{A61F77A7-C7A1-4641-ADDC-F57F6FDE1881}" type="pres">
      <dgm:prSet presAssocID="{8F4F9D4B-3BD9-491F-B4AB-E351CF70C486}" presName="node" presStyleLbl="node1" presStyleIdx="3" presStyleCnt="9">
        <dgm:presLayoutVars>
          <dgm:bulletEnabled val="1"/>
        </dgm:presLayoutVars>
      </dgm:prSet>
      <dgm:spPr/>
    </dgm:pt>
    <dgm:pt modelId="{53AF159D-D9A0-0747-82A8-3C359D979FAA}" type="pres">
      <dgm:prSet presAssocID="{E2B7D567-32BF-41EC-9120-D8F02E701CC9}" presName="sibTrans" presStyleCnt="0"/>
      <dgm:spPr/>
    </dgm:pt>
    <dgm:pt modelId="{9932E16E-8DC0-B644-87A2-4EF1C4C9899E}" type="pres">
      <dgm:prSet presAssocID="{312FBFC8-32EA-4FE1-9C0F-A7D152AB6C9E}" presName="node" presStyleLbl="node1" presStyleIdx="4" presStyleCnt="9">
        <dgm:presLayoutVars>
          <dgm:bulletEnabled val="1"/>
        </dgm:presLayoutVars>
      </dgm:prSet>
      <dgm:spPr/>
    </dgm:pt>
    <dgm:pt modelId="{ABD1E2EB-D0E8-FE44-ADDD-3A2896954F37}" type="pres">
      <dgm:prSet presAssocID="{2FFAED13-DD3B-4201-96D7-AEB7557DB0E7}" presName="sibTrans" presStyleCnt="0"/>
      <dgm:spPr/>
    </dgm:pt>
    <dgm:pt modelId="{38228E60-A4AE-4846-840F-761615C4C2AC}" type="pres">
      <dgm:prSet presAssocID="{48FDDF03-56F0-4494-876A-531A3A15D7C2}" presName="node" presStyleLbl="node1" presStyleIdx="5" presStyleCnt="9">
        <dgm:presLayoutVars>
          <dgm:bulletEnabled val="1"/>
        </dgm:presLayoutVars>
      </dgm:prSet>
      <dgm:spPr/>
    </dgm:pt>
    <dgm:pt modelId="{EB4B7209-590D-A548-B920-973B0698C159}" type="pres">
      <dgm:prSet presAssocID="{09A75AC7-452E-4BED-A82B-C57B64232971}" presName="sibTrans" presStyleCnt="0"/>
      <dgm:spPr/>
    </dgm:pt>
    <dgm:pt modelId="{C8F1238E-863B-6D4E-8E5B-6D56615F97E0}" type="pres">
      <dgm:prSet presAssocID="{50E488D6-9B61-46AC-9621-3E5BC1696950}" presName="node" presStyleLbl="node1" presStyleIdx="6" presStyleCnt="9">
        <dgm:presLayoutVars>
          <dgm:bulletEnabled val="1"/>
        </dgm:presLayoutVars>
      </dgm:prSet>
      <dgm:spPr/>
    </dgm:pt>
    <dgm:pt modelId="{C30B921F-93F7-AE45-AA6E-35253E24DF62}" type="pres">
      <dgm:prSet presAssocID="{DF75965C-0424-4797-BA48-4208862DACDA}" presName="sibTrans" presStyleCnt="0"/>
      <dgm:spPr/>
    </dgm:pt>
    <dgm:pt modelId="{FBCE5691-470E-A04B-A3CA-6EE2AF9CEF07}" type="pres">
      <dgm:prSet presAssocID="{A61D1E3E-668D-4E94-8D2A-083E669A07A6}" presName="node" presStyleLbl="node1" presStyleIdx="7" presStyleCnt="9">
        <dgm:presLayoutVars>
          <dgm:bulletEnabled val="1"/>
        </dgm:presLayoutVars>
      </dgm:prSet>
      <dgm:spPr/>
    </dgm:pt>
    <dgm:pt modelId="{7C33F2C1-A5F8-C746-9F23-29518327DC60}" type="pres">
      <dgm:prSet presAssocID="{E903E970-84EF-4B3C-A9CD-80993AD61F8F}" presName="sibTrans" presStyleCnt="0"/>
      <dgm:spPr/>
    </dgm:pt>
    <dgm:pt modelId="{E17CBD8E-2876-8043-96A6-F26B57372F04}" type="pres">
      <dgm:prSet presAssocID="{633324B7-57F0-4319-BA17-BDE7297A9D4C}" presName="node" presStyleLbl="node1" presStyleIdx="8" presStyleCnt="9">
        <dgm:presLayoutVars>
          <dgm:bulletEnabled val="1"/>
        </dgm:presLayoutVars>
      </dgm:prSet>
      <dgm:spPr/>
    </dgm:pt>
  </dgm:ptLst>
  <dgm:cxnLst>
    <dgm:cxn modelId="{9453BC04-C801-C84C-8CAB-96954B50C8AB}" type="presOf" srcId="{1D34CD5B-59EA-4A2F-B05B-14FA4CAAF104}" destId="{838CF04A-5CD7-8D45-B3FF-D8634E9103A0}" srcOrd="0" destOrd="0" presId="urn:microsoft.com/office/officeart/2005/8/layout/default"/>
    <dgm:cxn modelId="{73F01308-0D6E-5C4B-A28B-DBA10D73E72D}" type="presOf" srcId="{A61D1E3E-668D-4E94-8D2A-083E669A07A6}" destId="{FBCE5691-470E-A04B-A3CA-6EE2AF9CEF07}" srcOrd="0" destOrd="0" presId="urn:microsoft.com/office/officeart/2005/8/layout/default"/>
    <dgm:cxn modelId="{F106BA23-E75C-7649-994E-6ACBA0926681}" type="presOf" srcId="{48FDDF03-56F0-4494-876A-531A3A15D7C2}" destId="{38228E60-A4AE-4846-840F-761615C4C2AC}" srcOrd="0" destOrd="0" presId="urn:microsoft.com/office/officeart/2005/8/layout/default"/>
    <dgm:cxn modelId="{12E7F624-F0A6-4BC9-9594-26F87C026972}" srcId="{39D29E6E-F990-4A04-A3E3-07B025A1B3A4}" destId="{A61D1E3E-668D-4E94-8D2A-083E669A07A6}" srcOrd="7" destOrd="0" parTransId="{C6BA2311-FC01-42E3-8988-39CEE27E67BA}" sibTransId="{E903E970-84EF-4B3C-A9CD-80993AD61F8F}"/>
    <dgm:cxn modelId="{F7A66E26-8BB0-1F45-B62D-3C008C3AC6F0}" type="presOf" srcId="{50E488D6-9B61-46AC-9621-3E5BC1696950}" destId="{C8F1238E-863B-6D4E-8E5B-6D56615F97E0}" srcOrd="0" destOrd="0" presId="urn:microsoft.com/office/officeart/2005/8/layout/default"/>
    <dgm:cxn modelId="{A7E51128-8108-C74D-94F7-31A10A503A05}" type="presOf" srcId="{8F4F9D4B-3BD9-491F-B4AB-E351CF70C486}" destId="{A61F77A7-C7A1-4641-ADDC-F57F6FDE1881}" srcOrd="0" destOrd="0" presId="urn:microsoft.com/office/officeart/2005/8/layout/default"/>
    <dgm:cxn modelId="{F9D0F94F-A132-0D4E-A3F3-18B872C31404}" type="presOf" srcId="{312FBFC8-32EA-4FE1-9C0F-A7D152AB6C9E}" destId="{9932E16E-8DC0-B644-87A2-4EF1C4C9899E}" srcOrd="0" destOrd="0" presId="urn:microsoft.com/office/officeart/2005/8/layout/default"/>
    <dgm:cxn modelId="{DD38F058-7366-A944-8B66-82B83451D422}" type="presOf" srcId="{633324B7-57F0-4319-BA17-BDE7297A9D4C}" destId="{E17CBD8E-2876-8043-96A6-F26B57372F04}" srcOrd="0" destOrd="0" presId="urn:microsoft.com/office/officeart/2005/8/layout/default"/>
    <dgm:cxn modelId="{8F71675D-79FA-46FF-B862-7D07C205C5E1}" srcId="{39D29E6E-F990-4A04-A3E3-07B025A1B3A4}" destId="{8F4F9D4B-3BD9-491F-B4AB-E351CF70C486}" srcOrd="3" destOrd="0" parTransId="{E6D10661-5C6F-4970-8DB7-796B43626DAD}" sibTransId="{E2B7D567-32BF-41EC-9120-D8F02E701CC9}"/>
    <dgm:cxn modelId="{EA536C67-0AD2-49F9-B1F0-917A0D034AA7}" srcId="{39D29E6E-F990-4A04-A3E3-07B025A1B3A4}" destId="{1D34CD5B-59EA-4A2F-B05B-14FA4CAAF104}" srcOrd="1" destOrd="0" parTransId="{86008A94-2A22-46EC-97EE-2C50B5340314}" sibTransId="{8B9EE30E-362F-459B-9B34-C900510E961F}"/>
    <dgm:cxn modelId="{18285B79-0B7D-3D4C-A904-6CDF92D0A171}" type="presOf" srcId="{39D29E6E-F990-4A04-A3E3-07B025A1B3A4}" destId="{3F6F997E-139C-A84B-8A32-4F8396190880}" srcOrd="0" destOrd="0" presId="urn:microsoft.com/office/officeart/2005/8/layout/default"/>
    <dgm:cxn modelId="{287DD784-2391-480E-8922-245DDDF4C73C}" srcId="{39D29E6E-F990-4A04-A3E3-07B025A1B3A4}" destId="{6BC50FDB-F616-4FAA-8911-8D024AA386BF}" srcOrd="0" destOrd="0" parTransId="{71326DA6-D364-4868-AF9C-812EAA504140}" sibTransId="{0B8A1EAC-D009-461A-B5D3-17B2F45AE94A}"/>
    <dgm:cxn modelId="{EFE669A0-30DA-485A-8792-53B9C09DD8BF}" srcId="{39D29E6E-F990-4A04-A3E3-07B025A1B3A4}" destId="{50E488D6-9B61-46AC-9621-3E5BC1696950}" srcOrd="6" destOrd="0" parTransId="{9C14CCA0-C71C-4AAE-AF6E-920E78B3AEB2}" sibTransId="{DF75965C-0424-4797-BA48-4208862DACDA}"/>
    <dgm:cxn modelId="{9AA6A7AA-5642-4E69-A8C5-9677CF2D981F}" srcId="{39D29E6E-F990-4A04-A3E3-07B025A1B3A4}" destId="{633324B7-57F0-4319-BA17-BDE7297A9D4C}" srcOrd="8" destOrd="0" parTransId="{1417FBB5-6897-44EA-A765-55F0AEF0E653}" sibTransId="{C3F7BB5F-E3EA-4C3A-81A9-35E9E42721AF}"/>
    <dgm:cxn modelId="{FA978FB8-A0EB-724F-972A-5839BA34DAFF}" type="presOf" srcId="{6BC50FDB-F616-4FAA-8911-8D024AA386BF}" destId="{14654BFE-7117-424E-93BD-690980FB5C93}" srcOrd="0" destOrd="0" presId="urn:microsoft.com/office/officeart/2005/8/layout/default"/>
    <dgm:cxn modelId="{DD57DBD6-94BF-2B4B-AC83-D142B7074AEA}" type="presOf" srcId="{00BBAC34-AE60-4DBE-85CF-361C50F26CDB}" destId="{EEFE74D2-75A5-814F-99A0-E0BDED4C4F24}" srcOrd="0" destOrd="0" presId="urn:microsoft.com/office/officeart/2005/8/layout/default"/>
    <dgm:cxn modelId="{43D838DB-C068-446F-8BFA-D7F959FC1487}" srcId="{39D29E6E-F990-4A04-A3E3-07B025A1B3A4}" destId="{312FBFC8-32EA-4FE1-9C0F-A7D152AB6C9E}" srcOrd="4" destOrd="0" parTransId="{92FD4F8A-1A4D-41A0-A4D3-B76109358D56}" sibTransId="{2FFAED13-DD3B-4201-96D7-AEB7557DB0E7}"/>
    <dgm:cxn modelId="{8355ECDD-DA49-4F85-8D3B-B5164A775B4B}" srcId="{39D29E6E-F990-4A04-A3E3-07B025A1B3A4}" destId="{00BBAC34-AE60-4DBE-85CF-361C50F26CDB}" srcOrd="2" destOrd="0" parTransId="{9F1CE268-8845-4AE8-AB07-4C256A9CB17C}" sibTransId="{6956643D-1F52-4999-804D-4B2DCB8458D2}"/>
    <dgm:cxn modelId="{C85D51E3-52FF-459A-9520-194A263A70FA}" srcId="{39D29E6E-F990-4A04-A3E3-07B025A1B3A4}" destId="{48FDDF03-56F0-4494-876A-531A3A15D7C2}" srcOrd="5" destOrd="0" parTransId="{6B206ACD-2DC2-477B-98FE-834348BA736B}" sibTransId="{09A75AC7-452E-4BED-A82B-C57B64232971}"/>
    <dgm:cxn modelId="{71C88872-B1AC-9D40-941E-216012C5F3BE}" type="presParOf" srcId="{3F6F997E-139C-A84B-8A32-4F8396190880}" destId="{14654BFE-7117-424E-93BD-690980FB5C93}" srcOrd="0" destOrd="0" presId="urn:microsoft.com/office/officeart/2005/8/layout/default"/>
    <dgm:cxn modelId="{1C81C597-D510-8E41-9CDD-66F0B6F6E4D5}" type="presParOf" srcId="{3F6F997E-139C-A84B-8A32-4F8396190880}" destId="{53D16CE5-B2F5-D040-BEF3-9EE4065640AC}" srcOrd="1" destOrd="0" presId="urn:microsoft.com/office/officeart/2005/8/layout/default"/>
    <dgm:cxn modelId="{92245AE3-CDA3-C64F-A00C-4BE3D485B9FC}" type="presParOf" srcId="{3F6F997E-139C-A84B-8A32-4F8396190880}" destId="{838CF04A-5CD7-8D45-B3FF-D8634E9103A0}" srcOrd="2" destOrd="0" presId="urn:microsoft.com/office/officeart/2005/8/layout/default"/>
    <dgm:cxn modelId="{BD21C0E8-9352-8443-94D8-17F35FE8C439}" type="presParOf" srcId="{3F6F997E-139C-A84B-8A32-4F8396190880}" destId="{163AD577-A533-DB41-8468-1CAF8C2F88C3}" srcOrd="3" destOrd="0" presId="urn:microsoft.com/office/officeart/2005/8/layout/default"/>
    <dgm:cxn modelId="{B018ECEA-74CD-0F4E-B366-D395DB1B56D8}" type="presParOf" srcId="{3F6F997E-139C-A84B-8A32-4F8396190880}" destId="{EEFE74D2-75A5-814F-99A0-E0BDED4C4F24}" srcOrd="4" destOrd="0" presId="urn:microsoft.com/office/officeart/2005/8/layout/default"/>
    <dgm:cxn modelId="{3C81D5C2-D1C2-7547-87A5-54ACA98B222E}" type="presParOf" srcId="{3F6F997E-139C-A84B-8A32-4F8396190880}" destId="{1F260A9B-8D86-A949-A3A9-6014B8573BA4}" srcOrd="5" destOrd="0" presId="urn:microsoft.com/office/officeart/2005/8/layout/default"/>
    <dgm:cxn modelId="{83E59CB3-2DA4-F449-A30F-ED2D66BA8272}" type="presParOf" srcId="{3F6F997E-139C-A84B-8A32-4F8396190880}" destId="{A61F77A7-C7A1-4641-ADDC-F57F6FDE1881}" srcOrd="6" destOrd="0" presId="urn:microsoft.com/office/officeart/2005/8/layout/default"/>
    <dgm:cxn modelId="{8F978966-7593-9F48-B71E-8FCFDF4C5376}" type="presParOf" srcId="{3F6F997E-139C-A84B-8A32-4F8396190880}" destId="{53AF159D-D9A0-0747-82A8-3C359D979FAA}" srcOrd="7" destOrd="0" presId="urn:microsoft.com/office/officeart/2005/8/layout/default"/>
    <dgm:cxn modelId="{4813784E-3C17-6649-8A76-32E4C799FC51}" type="presParOf" srcId="{3F6F997E-139C-A84B-8A32-4F8396190880}" destId="{9932E16E-8DC0-B644-87A2-4EF1C4C9899E}" srcOrd="8" destOrd="0" presId="urn:microsoft.com/office/officeart/2005/8/layout/default"/>
    <dgm:cxn modelId="{B21A7037-3BD0-2449-BE64-A37ED65B2373}" type="presParOf" srcId="{3F6F997E-139C-A84B-8A32-4F8396190880}" destId="{ABD1E2EB-D0E8-FE44-ADDD-3A2896954F37}" srcOrd="9" destOrd="0" presId="urn:microsoft.com/office/officeart/2005/8/layout/default"/>
    <dgm:cxn modelId="{FE05E0DB-7C45-5D44-AFB0-EEE7A0132826}" type="presParOf" srcId="{3F6F997E-139C-A84B-8A32-4F8396190880}" destId="{38228E60-A4AE-4846-840F-761615C4C2AC}" srcOrd="10" destOrd="0" presId="urn:microsoft.com/office/officeart/2005/8/layout/default"/>
    <dgm:cxn modelId="{4E3CE1BE-AC9C-9E46-BC38-C326AD7C6DE3}" type="presParOf" srcId="{3F6F997E-139C-A84B-8A32-4F8396190880}" destId="{EB4B7209-590D-A548-B920-973B0698C159}" srcOrd="11" destOrd="0" presId="urn:microsoft.com/office/officeart/2005/8/layout/default"/>
    <dgm:cxn modelId="{F5A3110C-C606-F04A-8FA9-0564EE34A13B}" type="presParOf" srcId="{3F6F997E-139C-A84B-8A32-4F8396190880}" destId="{C8F1238E-863B-6D4E-8E5B-6D56615F97E0}" srcOrd="12" destOrd="0" presId="urn:microsoft.com/office/officeart/2005/8/layout/default"/>
    <dgm:cxn modelId="{75D521ED-F140-B342-AAE8-EA50B0A9E9E3}" type="presParOf" srcId="{3F6F997E-139C-A84B-8A32-4F8396190880}" destId="{C30B921F-93F7-AE45-AA6E-35253E24DF62}" srcOrd="13" destOrd="0" presId="urn:microsoft.com/office/officeart/2005/8/layout/default"/>
    <dgm:cxn modelId="{0C91FC47-70F4-6844-8CF0-519D4FC6D5BB}" type="presParOf" srcId="{3F6F997E-139C-A84B-8A32-4F8396190880}" destId="{FBCE5691-470E-A04B-A3CA-6EE2AF9CEF07}" srcOrd="14" destOrd="0" presId="urn:microsoft.com/office/officeart/2005/8/layout/default"/>
    <dgm:cxn modelId="{9051213E-BC30-D54B-97F3-37CD38377802}" type="presParOf" srcId="{3F6F997E-139C-A84B-8A32-4F8396190880}" destId="{7C33F2C1-A5F8-C746-9F23-29518327DC60}" srcOrd="15" destOrd="0" presId="urn:microsoft.com/office/officeart/2005/8/layout/default"/>
    <dgm:cxn modelId="{58117A12-7DBB-324B-B2E8-945F99BB24B3}" type="presParOf" srcId="{3F6F997E-139C-A84B-8A32-4F8396190880}" destId="{E17CBD8E-2876-8043-96A6-F26B57372F04}"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C4310-AE48-6149-AA4A-2EFF340DA009}">
      <dsp:nvSpPr>
        <dsp:cNvPr id="0" name=""/>
        <dsp:cNvSpPr/>
      </dsp:nvSpPr>
      <dsp:spPr>
        <a:xfrm>
          <a:off x="0" y="91924"/>
          <a:ext cx="5638800" cy="106177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Pain: </a:t>
          </a:r>
          <a:r>
            <a:rPr lang="en-US" sz="2000" kern="1200"/>
            <a:t>Arthritis, headaches, menstrual pain, sore muscles, acute &amp; chronic pain</a:t>
          </a:r>
        </a:p>
      </dsp:txBody>
      <dsp:txXfrm>
        <a:off x="51832" y="143756"/>
        <a:ext cx="5535136" cy="958111"/>
      </dsp:txXfrm>
    </dsp:sp>
    <dsp:sp modelId="{D3946B7F-DA15-7B4E-89D3-989DFFB51050}">
      <dsp:nvSpPr>
        <dsp:cNvPr id="0" name=""/>
        <dsp:cNvSpPr/>
      </dsp:nvSpPr>
      <dsp:spPr>
        <a:xfrm>
          <a:off x="0" y="1211299"/>
          <a:ext cx="5638800" cy="1061775"/>
        </a:xfrm>
        <a:prstGeom prst="roundRect">
          <a:avLst/>
        </a:prstGeom>
        <a:solidFill>
          <a:schemeClr val="accent2">
            <a:hueOff val="142618"/>
            <a:satOff val="-10427"/>
            <a:lumOff val="-1529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Skin:</a:t>
          </a:r>
          <a:r>
            <a:rPr lang="en-US" sz="2000" kern="1200"/>
            <a:t> Snake bites, non-ulcerated carbuncles, boils</a:t>
          </a:r>
        </a:p>
      </dsp:txBody>
      <dsp:txXfrm>
        <a:off x="51832" y="1263131"/>
        <a:ext cx="5535136" cy="958111"/>
      </dsp:txXfrm>
    </dsp:sp>
    <dsp:sp modelId="{285C7A1F-3954-DB4F-BFC3-33968187FC82}">
      <dsp:nvSpPr>
        <dsp:cNvPr id="0" name=""/>
        <dsp:cNvSpPr/>
      </dsp:nvSpPr>
      <dsp:spPr>
        <a:xfrm>
          <a:off x="0" y="2330675"/>
          <a:ext cx="5638800" cy="1061775"/>
        </a:xfrm>
        <a:prstGeom prst="roundRect">
          <a:avLst/>
        </a:prstGeom>
        <a:solidFill>
          <a:schemeClr val="accent2">
            <a:hueOff val="285236"/>
            <a:satOff val="-20854"/>
            <a:lumOff val="-305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Gastrointestinal: </a:t>
          </a:r>
          <a:r>
            <a:rPr lang="en-US" sz="2000" kern="1200"/>
            <a:t>Stomachache, vomiting, diarrhea, indigestion, bloating</a:t>
          </a:r>
        </a:p>
      </dsp:txBody>
      <dsp:txXfrm>
        <a:off x="51832" y="2382507"/>
        <a:ext cx="5535136" cy="958111"/>
      </dsp:txXfrm>
    </dsp:sp>
    <dsp:sp modelId="{BF1C76C8-0634-9747-AB83-8C2A31E27303}">
      <dsp:nvSpPr>
        <dsp:cNvPr id="0" name=""/>
        <dsp:cNvSpPr/>
      </dsp:nvSpPr>
      <dsp:spPr>
        <a:xfrm>
          <a:off x="0" y="3450050"/>
          <a:ext cx="5638800" cy="1061775"/>
        </a:xfrm>
        <a:prstGeom prst="roundRect">
          <a:avLst/>
        </a:prstGeom>
        <a:solidFill>
          <a:schemeClr val="accent2">
            <a:hueOff val="427853"/>
            <a:satOff val="-31281"/>
            <a:lumOff val="-4588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Skincare: </a:t>
          </a:r>
          <a:r>
            <a:rPr lang="en-US" sz="2000" kern="1200"/>
            <a:t>Brightens &amp; nourishes, reduces mild puffiness &amp; fine lines, aids in reducing appearance of cellulite </a:t>
          </a:r>
        </a:p>
      </dsp:txBody>
      <dsp:txXfrm>
        <a:off x="51832" y="3501882"/>
        <a:ext cx="5535136" cy="9581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95701E-16D6-AF45-87E9-0DC87B72F28D}">
      <dsp:nvSpPr>
        <dsp:cNvPr id="0" name=""/>
        <dsp:cNvSpPr/>
      </dsp:nvSpPr>
      <dsp:spPr>
        <a:xfrm>
          <a:off x="802537" y="1342"/>
          <a:ext cx="2086391" cy="125183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Hemophilia</a:t>
          </a:r>
        </a:p>
      </dsp:txBody>
      <dsp:txXfrm>
        <a:off x="802537" y="1342"/>
        <a:ext cx="2086391" cy="1251834"/>
      </dsp:txXfrm>
    </dsp:sp>
    <dsp:sp modelId="{AE32537D-E932-F041-8D3C-07A439436101}">
      <dsp:nvSpPr>
        <dsp:cNvPr id="0" name=""/>
        <dsp:cNvSpPr/>
      </dsp:nvSpPr>
      <dsp:spPr>
        <a:xfrm>
          <a:off x="3097568" y="1342"/>
          <a:ext cx="2086391" cy="1251834"/>
        </a:xfrm>
        <a:prstGeom prst="rect">
          <a:avLst/>
        </a:prstGeom>
        <a:solidFill>
          <a:schemeClr val="accent2">
            <a:hueOff val="38896"/>
            <a:satOff val="-2844"/>
            <a:lumOff val="-4171"/>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Vasodilators</a:t>
          </a:r>
        </a:p>
      </dsp:txBody>
      <dsp:txXfrm>
        <a:off x="3097568" y="1342"/>
        <a:ext cx="2086391" cy="1251834"/>
      </dsp:txXfrm>
    </dsp:sp>
    <dsp:sp modelId="{CBF1E342-FB44-BC44-B516-D0CBADF92AC1}">
      <dsp:nvSpPr>
        <dsp:cNvPr id="0" name=""/>
        <dsp:cNvSpPr/>
      </dsp:nvSpPr>
      <dsp:spPr>
        <a:xfrm>
          <a:off x="5392598" y="1342"/>
          <a:ext cx="2086391" cy="1251834"/>
        </a:xfrm>
        <a:prstGeom prst="rect">
          <a:avLst/>
        </a:prstGeom>
        <a:solidFill>
          <a:schemeClr val="accent2">
            <a:hueOff val="77792"/>
            <a:satOff val="-5687"/>
            <a:lumOff val="-8342"/>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Blood Thinners (baby aspirin permissible)</a:t>
          </a:r>
        </a:p>
      </dsp:txBody>
      <dsp:txXfrm>
        <a:off x="5392598" y="1342"/>
        <a:ext cx="2086391" cy="1251834"/>
      </dsp:txXfrm>
    </dsp:sp>
    <dsp:sp modelId="{97B10097-8669-F641-929B-CDA9DB39518F}">
      <dsp:nvSpPr>
        <dsp:cNvPr id="0" name=""/>
        <dsp:cNvSpPr/>
      </dsp:nvSpPr>
      <dsp:spPr>
        <a:xfrm>
          <a:off x="7687629" y="1342"/>
          <a:ext cx="2086391" cy="1251834"/>
        </a:xfrm>
        <a:prstGeom prst="rect">
          <a:avLst/>
        </a:prstGeom>
        <a:solidFill>
          <a:schemeClr val="accent2">
            <a:hueOff val="116687"/>
            <a:satOff val="-8531"/>
            <a:lumOff val="-12513"/>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High Fever</a:t>
          </a:r>
        </a:p>
      </dsp:txBody>
      <dsp:txXfrm>
        <a:off x="7687629" y="1342"/>
        <a:ext cx="2086391" cy="1251834"/>
      </dsp:txXfrm>
    </dsp:sp>
    <dsp:sp modelId="{696C9620-26E8-6848-AFC5-A27BF229FCEA}">
      <dsp:nvSpPr>
        <dsp:cNvPr id="0" name=""/>
        <dsp:cNvSpPr/>
      </dsp:nvSpPr>
      <dsp:spPr>
        <a:xfrm>
          <a:off x="802537" y="1461816"/>
          <a:ext cx="2086391" cy="1251834"/>
        </a:xfrm>
        <a:prstGeom prst="rect">
          <a:avLst/>
        </a:prstGeom>
        <a:solidFill>
          <a:schemeClr val="accent2">
            <a:hueOff val="155583"/>
            <a:satOff val="-11375"/>
            <a:lumOff val="-16684"/>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Allergic/Rashed Skin</a:t>
          </a:r>
        </a:p>
      </dsp:txBody>
      <dsp:txXfrm>
        <a:off x="802537" y="1461816"/>
        <a:ext cx="2086391" cy="1251834"/>
      </dsp:txXfrm>
    </dsp:sp>
    <dsp:sp modelId="{C9B48365-F078-4B44-8C95-5D25BB9B9531}">
      <dsp:nvSpPr>
        <dsp:cNvPr id="0" name=""/>
        <dsp:cNvSpPr/>
      </dsp:nvSpPr>
      <dsp:spPr>
        <a:xfrm>
          <a:off x="3097568" y="1461816"/>
          <a:ext cx="2086391" cy="1251834"/>
        </a:xfrm>
        <a:prstGeom prst="rect">
          <a:avLst/>
        </a:prstGeom>
        <a:solidFill>
          <a:schemeClr val="accent2">
            <a:hueOff val="194479"/>
            <a:satOff val="-14219"/>
            <a:lumOff val="-20855"/>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Swelling, Trauma, or bruising</a:t>
          </a:r>
        </a:p>
      </dsp:txBody>
      <dsp:txXfrm>
        <a:off x="3097568" y="1461816"/>
        <a:ext cx="2086391" cy="1251834"/>
      </dsp:txXfrm>
    </dsp:sp>
    <dsp:sp modelId="{86D03F2A-5427-3848-A516-D718FD9A79DD}">
      <dsp:nvSpPr>
        <dsp:cNvPr id="0" name=""/>
        <dsp:cNvSpPr/>
      </dsp:nvSpPr>
      <dsp:spPr>
        <a:xfrm>
          <a:off x="5392598" y="1461816"/>
          <a:ext cx="2086391" cy="1251834"/>
        </a:xfrm>
        <a:prstGeom prst="rect">
          <a:avLst/>
        </a:prstGeom>
        <a:solidFill>
          <a:schemeClr val="accent2">
            <a:hueOff val="233375"/>
            <a:satOff val="-17062"/>
            <a:lumOff val="-25027"/>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Skin Tags/Open/Ulcerated sores</a:t>
          </a:r>
        </a:p>
      </dsp:txBody>
      <dsp:txXfrm>
        <a:off x="5392598" y="1461816"/>
        <a:ext cx="2086391" cy="1251834"/>
      </dsp:txXfrm>
    </dsp:sp>
    <dsp:sp modelId="{4E685381-FD41-BA4F-AFD8-D45AB173BA09}">
      <dsp:nvSpPr>
        <dsp:cNvPr id="0" name=""/>
        <dsp:cNvSpPr/>
      </dsp:nvSpPr>
      <dsp:spPr>
        <a:xfrm>
          <a:off x="7687629" y="1461816"/>
          <a:ext cx="2086391" cy="1251834"/>
        </a:xfrm>
        <a:prstGeom prst="rect">
          <a:avLst/>
        </a:prstGeom>
        <a:solidFill>
          <a:schemeClr val="accent2">
            <a:hueOff val="272270"/>
            <a:satOff val="-19906"/>
            <a:lumOff val="-29198"/>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Patients enduring chemotherapy</a:t>
          </a:r>
        </a:p>
      </dsp:txBody>
      <dsp:txXfrm>
        <a:off x="7687629" y="1461816"/>
        <a:ext cx="2086391" cy="1251834"/>
      </dsp:txXfrm>
    </dsp:sp>
    <dsp:sp modelId="{288B89F7-D319-9441-8DB6-44B2276CA7EA}">
      <dsp:nvSpPr>
        <dsp:cNvPr id="0" name=""/>
        <dsp:cNvSpPr/>
      </dsp:nvSpPr>
      <dsp:spPr>
        <a:xfrm>
          <a:off x="802537" y="2922290"/>
          <a:ext cx="2086391" cy="1251834"/>
        </a:xfrm>
        <a:prstGeom prst="rect">
          <a:avLst/>
        </a:prstGeom>
        <a:solidFill>
          <a:schemeClr val="accent2">
            <a:hueOff val="311166"/>
            <a:satOff val="-22750"/>
            <a:lumOff val="-33369"/>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Unconscious/Semi-conscious/Convulsions</a:t>
          </a:r>
        </a:p>
      </dsp:txBody>
      <dsp:txXfrm>
        <a:off x="802537" y="2922290"/>
        <a:ext cx="2086391" cy="1251834"/>
      </dsp:txXfrm>
    </dsp:sp>
    <dsp:sp modelId="{0ABD83EC-9873-B642-AEFD-1A10068CE5EC}">
      <dsp:nvSpPr>
        <dsp:cNvPr id="0" name=""/>
        <dsp:cNvSpPr/>
      </dsp:nvSpPr>
      <dsp:spPr>
        <a:xfrm>
          <a:off x="3097568" y="2922290"/>
          <a:ext cx="2086391" cy="1251834"/>
        </a:xfrm>
        <a:prstGeom prst="rect">
          <a:avLst/>
        </a:prstGeom>
        <a:solidFill>
          <a:schemeClr val="accent2">
            <a:hueOff val="350062"/>
            <a:satOff val="-25594"/>
            <a:lumOff val="-3754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Low Abdomen during menstruation/Pregnant women</a:t>
          </a:r>
        </a:p>
      </dsp:txBody>
      <dsp:txXfrm>
        <a:off x="3097568" y="2922290"/>
        <a:ext cx="2086391" cy="1251834"/>
      </dsp:txXfrm>
    </dsp:sp>
    <dsp:sp modelId="{811064AE-0705-BA44-829E-6F30B25CECF4}">
      <dsp:nvSpPr>
        <dsp:cNvPr id="0" name=""/>
        <dsp:cNvSpPr/>
      </dsp:nvSpPr>
      <dsp:spPr>
        <a:xfrm>
          <a:off x="5392598" y="2922290"/>
          <a:ext cx="2086391" cy="1251834"/>
        </a:xfrm>
        <a:prstGeom prst="rect">
          <a:avLst/>
        </a:prstGeom>
        <a:solidFill>
          <a:schemeClr val="accent2">
            <a:hueOff val="388958"/>
            <a:satOff val="-28437"/>
            <a:lumOff val="-41711"/>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Thin Skin, Directly over large blood vessels, or Elderly/Frail/Weakened state</a:t>
          </a:r>
        </a:p>
      </dsp:txBody>
      <dsp:txXfrm>
        <a:off x="5392598" y="2922290"/>
        <a:ext cx="2086391" cy="1251834"/>
      </dsp:txXfrm>
    </dsp:sp>
    <dsp:sp modelId="{C06E524C-377A-C043-BA4B-C363463B2E0A}">
      <dsp:nvSpPr>
        <dsp:cNvPr id="0" name=""/>
        <dsp:cNvSpPr/>
      </dsp:nvSpPr>
      <dsp:spPr>
        <a:xfrm>
          <a:off x="7687629" y="2922290"/>
          <a:ext cx="2086391" cy="1251834"/>
        </a:xfrm>
        <a:prstGeom prst="rect">
          <a:avLst/>
        </a:prstGeom>
        <a:solidFill>
          <a:schemeClr val="accent2">
            <a:hueOff val="427853"/>
            <a:satOff val="-31281"/>
            <a:lumOff val="-45882"/>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Children: Fewer cups – lighter pressure – less time</a:t>
          </a:r>
        </a:p>
      </dsp:txBody>
      <dsp:txXfrm>
        <a:off x="7687629" y="2922290"/>
        <a:ext cx="2086391" cy="12518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DB2AE-1DC5-1442-B6E2-B183E9080A4B}">
      <dsp:nvSpPr>
        <dsp:cNvPr id="0" name=""/>
        <dsp:cNvSpPr/>
      </dsp:nvSpPr>
      <dsp:spPr>
        <a:xfrm>
          <a:off x="0" y="509"/>
          <a:ext cx="10576558"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428EB51-CC11-C040-996C-ADC701DCA2A8}">
      <dsp:nvSpPr>
        <dsp:cNvPr id="0" name=""/>
        <dsp:cNvSpPr/>
      </dsp:nvSpPr>
      <dsp:spPr>
        <a:xfrm>
          <a:off x="0" y="509"/>
          <a:ext cx="10576558" cy="417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Alcoholism</a:t>
          </a:r>
        </a:p>
      </dsp:txBody>
      <dsp:txXfrm>
        <a:off x="0" y="509"/>
        <a:ext cx="10576558" cy="417444"/>
      </dsp:txXfrm>
    </dsp:sp>
    <dsp:sp modelId="{277AC268-A070-194B-897C-6BBDC37C2D55}">
      <dsp:nvSpPr>
        <dsp:cNvPr id="0" name=""/>
        <dsp:cNvSpPr/>
      </dsp:nvSpPr>
      <dsp:spPr>
        <a:xfrm>
          <a:off x="0" y="417954"/>
          <a:ext cx="10576558"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0802641-CDCB-E640-9F6E-1126C4C5B74B}">
      <dsp:nvSpPr>
        <dsp:cNvPr id="0" name=""/>
        <dsp:cNvSpPr/>
      </dsp:nvSpPr>
      <dsp:spPr>
        <a:xfrm>
          <a:off x="0" y="417954"/>
          <a:ext cx="10576558" cy="417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Fibromyalgia</a:t>
          </a:r>
        </a:p>
      </dsp:txBody>
      <dsp:txXfrm>
        <a:off x="0" y="417954"/>
        <a:ext cx="10576558" cy="417444"/>
      </dsp:txXfrm>
    </dsp:sp>
    <dsp:sp modelId="{36FB3C12-2A6F-F044-B248-B1EC01321D22}">
      <dsp:nvSpPr>
        <dsp:cNvPr id="0" name=""/>
        <dsp:cNvSpPr/>
      </dsp:nvSpPr>
      <dsp:spPr>
        <a:xfrm>
          <a:off x="0" y="835399"/>
          <a:ext cx="10576558"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49B2991-8059-F641-8FFD-67B632E1EE85}">
      <dsp:nvSpPr>
        <dsp:cNvPr id="0" name=""/>
        <dsp:cNvSpPr/>
      </dsp:nvSpPr>
      <dsp:spPr>
        <a:xfrm>
          <a:off x="0" y="835399"/>
          <a:ext cx="10576558" cy="417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Edema</a:t>
          </a:r>
        </a:p>
      </dsp:txBody>
      <dsp:txXfrm>
        <a:off x="0" y="835399"/>
        <a:ext cx="10576558" cy="417444"/>
      </dsp:txXfrm>
    </dsp:sp>
    <dsp:sp modelId="{14B54E56-E24E-0F47-8F31-81FAA42B626B}">
      <dsp:nvSpPr>
        <dsp:cNvPr id="0" name=""/>
        <dsp:cNvSpPr/>
      </dsp:nvSpPr>
      <dsp:spPr>
        <a:xfrm>
          <a:off x="0" y="1252844"/>
          <a:ext cx="10576558"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549B5A6-8CC3-1845-AD40-90E092AE03A8}">
      <dsp:nvSpPr>
        <dsp:cNvPr id="0" name=""/>
        <dsp:cNvSpPr/>
      </dsp:nvSpPr>
      <dsp:spPr>
        <a:xfrm>
          <a:off x="0" y="1252844"/>
          <a:ext cx="10576558" cy="417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No more than 8-12 cups</a:t>
          </a:r>
        </a:p>
      </dsp:txBody>
      <dsp:txXfrm>
        <a:off x="0" y="1252844"/>
        <a:ext cx="10576558" cy="417444"/>
      </dsp:txXfrm>
    </dsp:sp>
    <dsp:sp modelId="{C2C762D7-3D3E-3047-84A7-8F0EEE0B251B}">
      <dsp:nvSpPr>
        <dsp:cNvPr id="0" name=""/>
        <dsp:cNvSpPr/>
      </dsp:nvSpPr>
      <dsp:spPr>
        <a:xfrm>
          <a:off x="0" y="1670289"/>
          <a:ext cx="10576558"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38000BC2-D682-7D42-B6C5-2FE46217749B}">
      <dsp:nvSpPr>
        <dsp:cNvPr id="0" name=""/>
        <dsp:cNvSpPr/>
      </dsp:nvSpPr>
      <dsp:spPr>
        <a:xfrm>
          <a:off x="0" y="1670289"/>
          <a:ext cx="10576558" cy="417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No longer than 15 minutes</a:t>
          </a:r>
        </a:p>
      </dsp:txBody>
      <dsp:txXfrm>
        <a:off x="0" y="1670289"/>
        <a:ext cx="10576558" cy="417444"/>
      </dsp:txXfrm>
    </dsp:sp>
    <dsp:sp modelId="{54F76693-8474-814A-8366-AF2967BB2D38}">
      <dsp:nvSpPr>
        <dsp:cNvPr id="0" name=""/>
        <dsp:cNvSpPr/>
      </dsp:nvSpPr>
      <dsp:spPr>
        <a:xfrm>
          <a:off x="0" y="2087733"/>
          <a:ext cx="10576558"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1505B6E-2B48-5740-82A0-D00ED0C2A9E2}">
      <dsp:nvSpPr>
        <dsp:cNvPr id="0" name=""/>
        <dsp:cNvSpPr/>
      </dsp:nvSpPr>
      <dsp:spPr>
        <a:xfrm>
          <a:off x="0" y="2087733"/>
          <a:ext cx="10576558" cy="417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Cups should never cause blistering or be too tight</a:t>
          </a:r>
        </a:p>
      </dsp:txBody>
      <dsp:txXfrm>
        <a:off x="0" y="2087733"/>
        <a:ext cx="10576558" cy="417444"/>
      </dsp:txXfrm>
    </dsp:sp>
    <dsp:sp modelId="{A4F898EF-D48E-3248-A7D6-ABBE94677E84}">
      <dsp:nvSpPr>
        <dsp:cNvPr id="0" name=""/>
        <dsp:cNvSpPr/>
      </dsp:nvSpPr>
      <dsp:spPr>
        <a:xfrm>
          <a:off x="0" y="2505178"/>
          <a:ext cx="10576558"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96013B2-8F6E-A445-B4E0-48869F2C7018}">
      <dsp:nvSpPr>
        <dsp:cNvPr id="0" name=""/>
        <dsp:cNvSpPr/>
      </dsp:nvSpPr>
      <dsp:spPr>
        <a:xfrm>
          <a:off x="0" y="2505178"/>
          <a:ext cx="10576558" cy="417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a:t>Aftercare</a:t>
          </a:r>
          <a:endParaRPr lang="en-US" sz="1400" kern="1200"/>
        </a:p>
      </dsp:txBody>
      <dsp:txXfrm>
        <a:off x="0" y="2505178"/>
        <a:ext cx="10576558" cy="417444"/>
      </dsp:txXfrm>
    </dsp:sp>
    <dsp:sp modelId="{3C1F9EA7-7106-F340-A69C-20AB0D924957}">
      <dsp:nvSpPr>
        <dsp:cNvPr id="0" name=""/>
        <dsp:cNvSpPr/>
      </dsp:nvSpPr>
      <dsp:spPr>
        <a:xfrm>
          <a:off x="0" y="2922623"/>
          <a:ext cx="10576558"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7A481C40-BC20-AE4C-8215-3CF167B4B5E3}">
      <dsp:nvSpPr>
        <dsp:cNvPr id="0" name=""/>
        <dsp:cNvSpPr/>
      </dsp:nvSpPr>
      <dsp:spPr>
        <a:xfrm>
          <a:off x="0" y="2922623"/>
          <a:ext cx="10576558" cy="417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Keep treated area protected from sunlight for 24hrs</a:t>
          </a:r>
        </a:p>
      </dsp:txBody>
      <dsp:txXfrm>
        <a:off x="0" y="2922623"/>
        <a:ext cx="10576558" cy="417444"/>
      </dsp:txXfrm>
    </dsp:sp>
    <dsp:sp modelId="{279A1ACB-29D0-0E44-85B8-C811BF2BF873}">
      <dsp:nvSpPr>
        <dsp:cNvPr id="0" name=""/>
        <dsp:cNvSpPr/>
      </dsp:nvSpPr>
      <dsp:spPr>
        <a:xfrm>
          <a:off x="0" y="3340068"/>
          <a:ext cx="10576558"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F4D164B-08EA-8C44-BDC8-F6DB5CCB742B}">
      <dsp:nvSpPr>
        <dsp:cNvPr id="0" name=""/>
        <dsp:cNvSpPr/>
      </dsp:nvSpPr>
      <dsp:spPr>
        <a:xfrm>
          <a:off x="0" y="3340068"/>
          <a:ext cx="10576558" cy="417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Client needs to drink plenty of water and avoid greasy, sugary, rich, heavy foods, and alcohol (especially hard alcohol) for 24hrs</a:t>
          </a:r>
        </a:p>
      </dsp:txBody>
      <dsp:txXfrm>
        <a:off x="0" y="3340068"/>
        <a:ext cx="10576558" cy="417444"/>
      </dsp:txXfrm>
    </dsp:sp>
    <dsp:sp modelId="{FBC082B9-6734-2F4A-856E-D212A3672129}">
      <dsp:nvSpPr>
        <dsp:cNvPr id="0" name=""/>
        <dsp:cNvSpPr/>
      </dsp:nvSpPr>
      <dsp:spPr>
        <a:xfrm>
          <a:off x="0" y="3757513"/>
          <a:ext cx="10576558"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403D5E0-155C-D041-A8AE-1F7DC21279D6}">
      <dsp:nvSpPr>
        <dsp:cNvPr id="0" name=""/>
        <dsp:cNvSpPr/>
      </dsp:nvSpPr>
      <dsp:spPr>
        <a:xfrm>
          <a:off x="0" y="3757513"/>
          <a:ext cx="10576558" cy="417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Avoid heavily perfumed, artificial soaps, perfumes, or lotions</a:t>
          </a:r>
        </a:p>
      </dsp:txBody>
      <dsp:txXfrm>
        <a:off x="0" y="3757513"/>
        <a:ext cx="10576558" cy="4174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35684-51AE-674E-A437-432F94B7B778}">
      <dsp:nvSpPr>
        <dsp:cNvPr id="0" name=""/>
        <dsp:cNvSpPr/>
      </dsp:nvSpPr>
      <dsp:spPr>
        <a:xfrm>
          <a:off x="0" y="109294"/>
          <a:ext cx="5638800" cy="69966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Sha, or Transitory Therapeutic Petechiae is the result from releasing an adhesion which many have been caused by trauma and had trapped metabolic waste.</a:t>
          </a:r>
        </a:p>
      </dsp:txBody>
      <dsp:txXfrm>
        <a:off x="34155" y="143449"/>
        <a:ext cx="5570490" cy="631350"/>
      </dsp:txXfrm>
    </dsp:sp>
    <dsp:sp modelId="{5415A76E-2F08-BB4C-92E0-AAE96BA9D894}">
      <dsp:nvSpPr>
        <dsp:cNvPr id="0" name=""/>
        <dsp:cNvSpPr/>
      </dsp:nvSpPr>
      <dsp:spPr>
        <a:xfrm>
          <a:off x="0" y="846394"/>
          <a:ext cx="5638800" cy="699660"/>
        </a:xfrm>
        <a:prstGeom prst="roundRect">
          <a:avLst/>
        </a:prstGeom>
        <a:solidFill>
          <a:schemeClr val="accent5">
            <a:hueOff val="1055752"/>
            <a:satOff val="-3306"/>
            <a:lumOff val="31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Sha is the end-product and immune or inflammatory response that generates Basophiles, Bradykinins, Lactic Acid.</a:t>
          </a:r>
        </a:p>
      </dsp:txBody>
      <dsp:txXfrm>
        <a:off x="34155" y="880549"/>
        <a:ext cx="5570490" cy="631350"/>
      </dsp:txXfrm>
    </dsp:sp>
    <dsp:sp modelId="{07539097-4EAA-BB4B-9B32-E7BFADB56D4C}">
      <dsp:nvSpPr>
        <dsp:cNvPr id="0" name=""/>
        <dsp:cNvSpPr/>
      </dsp:nvSpPr>
      <dsp:spPr>
        <a:xfrm>
          <a:off x="0" y="1583494"/>
          <a:ext cx="5638800" cy="699660"/>
        </a:xfrm>
        <a:prstGeom prst="roundRect">
          <a:avLst/>
        </a:prstGeom>
        <a:solidFill>
          <a:schemeClr val="accent5">
            <a:hueOff val="2111504"/>
            <a:satOff val="-6613"/>
            <a:lumOff val="62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Sha is different than bruising, because with repeated sessions the Sha will begin to diminish and disappear.</a:t>
          </a:r>
        </a:p>
      </dsp:txBody>
      <dsp:txXfrm>
        <a:off x="34155" y="1617649"/>
        <a:ext cx="5570490" cy="631350"/>
      </dsp:txXfrm>
    </dsp:sp>
    <dsp:sp modelId="{E46E5FE9-019D-3D4F-9B15-BD870775DA7D}">
      <dsp:nvSpPr>
        <dsp:cNvPr id="0" name=""/>
        <dsp:cNvSpPr/>
      </dsp:nvSpPr>
      <dsp:spPr>
        <a:xfrm>
          <a:off x="0" y="2320594"/>
          <a:ext cx="5638800" cy="699660"/>
        </a:xfrm>
        <a:prstGeom prst="roundRect">
          <a:avLst/>
        </a:prstGeom>
        <a:solidFill>
          <a:schemeClr val="accent5">
            <a:hueOff val="3167256"/>
            <a:satOff val="-9919"/>
            <a:lumOff val="94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The presence of Sha is proof that there is an obstruction of blood flow, resulting in a decrease of nourishment and reduced recovery post trauma, illness, or injury.</a:t>
          </a:r>
        </a:p>
      </dsp:txBody>
      <dsp:txXfrm>
        <a:off x="34155" y="2354749"/>
        <a:ext cx="5570490" cy="631350"/>
      </dsp:txXfrm>
    </dsp:sp>
    <dsp:sp modelId="{13F1D00B-3CD8-124F-BD38-6BFD6A84FD9E}">
      <dsp:nvSpPr>
        <dsp:cNvPr id="0" name=""/>
        <dsp:cNvSpPr/>
      </dsp:nvSpPr>
      <dsp:spPr>
        <a:xfrm>
          <a:off x="0" y="3057695"/>
          <a:ext cx="5638800" cy="699660"/>
        </a:xfrm>
        <a:prstGeom prst="roundRect">
          <a:avLst/>
        </a:prstGeom>
        <a:solidFill>
          <a:schemeClr val="accent5">
            <a:hueOff val="4223008"/>
            <a:satOff val="-13226"/>
            <a:lumOff val="125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Sha will accumulate over areas of poor circulation, repetitive strain, or injury.</a:t>
          </a:r>
        </a:p>
      </dsp:txBody>
      <dsp:txXfrm>
        <a:off x="34155" y="3091850"/>
        <a:ext cx="5570490" cy="631350"/>
      </dsp:txXfrm>
    </dsp:sp>
    <dsp:sp modelId="{0BCBB897-B3DF-3B4B-BF2A-F3308B39DCB1}">
      <dsp:nvSpPr>
        <dsp:cNvPr id="0" name=""/>
        <dsp:cNvSpPr/>
      </dsp:nvSpPr>
      <dsp:spPr>
        <a:xfrm>
          <a:off x="0" y="3794795"/>
          <a:ext cx="5638800" cy="699660"/>
        </a:xfrm>
        <a:prstGeom prst="roundRect">
          <a:avLst/>
        </a:prstGeom>
        <a:solidFill>
          <a:schemeClr val="accent5">
            <a:hueOff val="5278759"/>
            <a:satOff val="-16532"/>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Resulting Sha marks should seem pixelated and will dissipate over 5-14 days with proper aftercare.</a:t>
          </a:r>
        </a:p>
      </dsp:txBody>
      <dsp:txXfrm>
        <a:off x="34155" y="3828950"/>
        <a:ext cx="5570490" cy="6313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54BFE-7117-424E-93BD-690980FB5C93}">
      <dsp:nvSpPr>
        <dsp:cNvPr id="0" name=""/>
        <dsp:cNvSpPr/>
      </dsp:nvSpPr>
      <dsp:spPr>
        <a:xfrm>
          <a:off x="802537" y="1342"/>
          <a:ext cx="2086391" cy="125183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External Attack – DU 14, UB 13, UB 12</a:t>
          </a:r>
        </a:p>
      </dsp:txBody>
      <dsp:txXfrm>
        <a:off x="802537" y="1342"/>
        <a:ext cx="2086391" cy="1251834"/>
      </dsp:txXfrm>
    </dsp:sp>
    <dsp:sp modelId="{838CF04A-5CD7-8D45-B3FF-D8634E9103A0}">
      <dsp:nvSpPr>
        <dsp:cNvPr id="0" name=""/>
        <dsp:cNvSpPr/>
      </dsp:nvSpPr>
      <dsp:spPr>
        <a:xfrm>
          <a:off x="3097568" y="1342"/>
          <a:ext cx="2086391" cy="125183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Asthma – UB 13, DU 12, REN 12, UB 11, REN 6, LU 1</a:t>
          </a:r>
        </a:p>
      </dsp:txBody>
      <dsp:txXfrm>
        <a:off x="3097568" y="1342"/>
        <a:ext cx="2086391" cy="1251834"/>
      </dsp:txXfrm>
    </dsp:sp>
    <dsp:sp modelId="{EEFE74D2-75A5-814F-99A0-E0BDED4C4F24}">
      <dsp:nvSpPr>
        <dsp:cNvPr id="0" name=""/>
        <dsp:cNvSpPr/>
      </dsp:nvSpPr>
      <dsp:spPr>
        <a:xfrm>
          <a:off x="5392598" y="1342"/>
          <a:ext cx="2086391" cy="125183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Stomachache – REN 12, P 6, ST 36, UB 20 &amp; 21</a:t>
          </a:r>
        </a:p>
      </dsp:txBody>
      <dsp:txXfrm>
        <a:off x="5392598" y="1342"/>
        <a:ext cx="2086391" cy="1251834"/>
      </dsp:txXfrm>
    </dsp:sp>
    <dsp:sp modelId="{A61F77A7-C7A1-4641-ADDC-F57F6FDE1881}">
      <dsp:nvSpPr>
        <dsp:cNvPr id="0" name=""/>
        <dsp:cNvSpPr/>
      </dsp:nvSpPr>
      <dsp:spPr>
        <a:xfrm>
          <a:off x="7687629" y="1342"/>
          <a:ext cx="2086391" cy="125183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Lumbar Pain – UB 23, DU 2</a:t>
          </a:r>
        </a:p>
      </dsp:txBody>
      <dsp:txXfrm>
        <a:off x="7687629" y="1342"/>
        <a:ext cx="2086391" cy="1251834"/>
      </dsp:txXfrm>
    </dsp:sp>
    <dsp:sp modelId="{9932E16E-8DC0-B644-87A2-4EF1C4C9899E}">
      <dsp:nvSpPr>
        <dsp:cNvPr id="0" name=""/>
        <dsp:cNvSpPr/>
      </dsp:nvSpPr>
      <dsp:spPr>
        <a:xfrm>
          <a:off x="802537" y="1461816"/>
          <a:ext cx="2086391" cy="125183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Leg/Hip Pain – UB 23, GB 30, SP 10</a:t>
          </a:r>
        </a:p>
      </dsp:txBody>
      <dsp:txXfrm>
        <a:off x="802537" y="1461816"/>
        <a:ext cx="2086391" cy="1251834"/>
      </dsp:txXfrm>
    </dsp:sp>
    <dsp:sp modelId="{38228E60-A4AE-4846-840F-761615C4C2AC}">
      <dsp:nvSpPr>
        <dsp:cNvPr id="0" name=""/>
        <dsp:cNvSpPr/>
      </dsp:nvSpPr>
      <dsp:spPr>
        <a:xfrm>
          <a:off x="3097568" y="1461816"/>
          <a:ext cx="2086391" cy="125183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Headache – DU 14, GB 14</a:t>
          </a:r>
        </a:p>
      </dsp:txBody>
      <dsp:txXfrm>
        <a:off x="3097568" y="1461816"/>
        <a:ext cx="2086391" cy="1251834"/>
      </dsp:txXfrm>
    </dsp:sp>
    <dsp:sp modelId="{C8F1238E-863B-6D4E-8E5B-6D56615F97E0}">
      <dsp:nvSpPr>
        <dsp:cNvPr id="0" name=""/>
        <dsp:cNvSpPr/>
      </dsp:nvSpPr>
      <dsp:spPr>
        <a:xfrm>
          <a:off x="5392598" y="1461816"/>
          <a:ext cx="2086391" cy="125183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Vomiting, Diarrhea – ST 25, REN 6, UB 20 &amp; 21</a:t>
          </a:r>
        </a:p>
      </dsp:txBody>
      <dsp:txXfrm>
        <a:off x="5392598" y="1461816"/>
        <a:ext cx="2086391" cy="1251834"/>
      </dsp:txXfrm>
    </dsp:sp>
    <dsp:sp modelId="{FBCE5691-470E-A04B-A3CA-6EE2AF9CEF07}">
      <dsp:nvSpPr>
        <dsp:cNvPr id="0" name=""/>
        <dsp:cNvSpPr/>
      </dsp:nvSpPr>
      <dsp:spPr>
        <a:xfrm>
          <a:off x="7687629" y="1461816"/>
          <a:ext cx="2086391" cy="125183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Shoulder Pain – DU 14, UB 13, SI 11</a:t>
          </a:r>
        </a:p>
      </dsp:txBody>
      <dsp:txXfrm>
        <a:off x="7687629" y="1461816"/>
        <a:ext cx="2086391" cy="1251834"/>
      </dsp:txXfrm>
    </dsp:sp>
    <dsp:sp modelId="{E17CBD8E-2876-8043-96A6-F26B57372F04}">
      <dsp:nvSpPr>
        <dsp:cNvPr id="0" name=""/>
        <dsp:cNvSpPr/>
      </dsp:nvSpPr>
      <dsp:spPr>
        <a:xfrm>
          <a:off x="4245083" y="2922290"/>
          <a:ext cx="2086391" cy="125183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Gastrocnemius Spasm – SP 6, UB 57</a:t>
          </a:r>
        </a:p>
      </dsp:txBody>
      <dsp:txXfrm>
        <a:off x="4245083" y="2922290"/>
        <a:ext cx="2086391" cy="125183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3/8/22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3/8/22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3/8/22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3/8/22</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3/8/22</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3/8/22</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3/8/22</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3/8/22</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98DC32C5-264C-2D4A-A1D7-3F104E624DF2}"/>
              </a:ext>
            </a:extLst>
          </p:cNvPr>
          <p:cNvSpPr>
            <a:spLocks noGrp="1"/>
          </p:cNvSpPr>
          <p:nvPr>
            <p:ph type="subTitle" idx="1"/>
          </p:nvPr>
        </p:nvSpPr>
        <p:spPr>
          <a:xfrm>
            <a:off x="1759286" y="4718340"/>
            <a:ext cx="8673427" cy="383748"/>
          </a:xfrm>
        </p:spPr>
        <p:txBody>
          <a:bodyPr>
            <a:normAutofit/>
          </a:bodyPr>
          <a:lstStyle/>
          <a:p>
            <a:r>
              <a:rPr lang="en-US" sz="2000" spc="1500" dirty="0">
                <a:solidFill>
                  <a:srgbClr val="C00000"/>
                </a:solidFill>
                <a:latin typeface="Zapf Humanist 601" pitchFamily="2" charset="77"/>
              </a:rPr>
              <a:t>TRAINING</a:t>
            </a:r>
          </a:p>
        </p:txBody>
      </p:sp>
      <p:pic>
        <p:nvPicPr>
          <p:cNvPr id="7" name="Picture 6">
            <a:extLst>
              <a:ext uri="{FF2B5EF4-FFF2-40B4-BE49-F238E27FC236}">
                <a16:creationId xmlns:a16="http://schemas.microsoft.com/office/drawing/2014/main" id="{B505019E-D754-AE4D-B773-FD40CD367B77}"/>
              </a:ext>
            </a:extLst>
          </p:cNvPr>
          <p:cNvPicPr>
            <a:picLocks noChangeAspect="1"/>
          </p:cNvPicPr>
          <p:nvPr/>
        </p:nvPicPr>
        <p:blipFill>
          <a:blip r:embed="rId2"/>
          <a:stretch>
            <a:fillRect/>
          </a:stretch>
        </p:blipFill>
        <p:spPr>
          <a:xfrm>
            <a:off x="3168649" y="2343150"/>
            <a:ext cx="5854700" cy="2171700"/>
          </a:xfrm>
          <a:prstGeom prst="rect">
            <a:avLst/>
          </a:prstGeom>
          <a:noFill/>
        </p:spPr>
      </p:pic>
    </p:spTree>
    <p:extLst>
      <p:ext uri="{BB962C8B-B14F-4D97-AF65-F5344CB8AC3E}">
        <p14:creationId xmlns:p14="http://schemas.microsoft.com/office/powerpoint/2010/main" val="2047453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1" name="Freeform: Shape 30">
            <a:extLst>
              <a:ext uri="{FF2B5EF4-FFF2-40B4-BE49-F238E27FC236}">
                <a16:creationId xmlns:a16="http://schemas.microsoft.com/office/drawing/2014/main" id="{B3D296CC-CA82-4C71-A176-6A9FECDB8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75000"/>
          </a:xfrm>
          <a:custGeom>
            <a:avLst/>
            <a:gdLst>
              <a:gd name="connsiteX0" fmla="*/ 0 w 12192000"/>
              <a:gd name="connsiteY0" fmla="*/ 0 h 2075000"/>
              <a:gd name="connsiteX1" fmla="*/ 12192000 w 12192000"/>
              <a:gd name="connsiteY1" fmla="*/ 0 h 2075000"/>
              <a:gd name="connsiteX2" fmla="*/ 12192000 w 12192000"/>
              <a:gd name="connsiteY2" fmla="*/ 558112 h 2075000"/>
              <a:gd name="connsiteX3" fmla="*/ 12192000 w 12192000"/>
              <a:gd name="connsiteY3" fmla="*/ 750237 h 2075000"/>
              <a:gd name="connsiteX4" fmla="*/ 12192000 w 12192000"/>
              <a:gd name="connsiteY4" fmla="*/ 1726055 h 2075000"/>
              <a:gd name="connsiteX5" fmla="*/ 12113803 w 12192000"/>
              <a:gd name="connsiteY5" fmla="*/ 1734338 h 2075000"/>
              <a:gd name="connsiteX6" fmla="*/ 6753597 w 12192000"/>
              <a:gd name="connsiteY6" fmla="*/ 2057895 h 2075000"/>
              <a:gd name="connsiteX7" fmla="*/ 400746 w 12192000"/>
              <a:gd name="connsiteY7" fmla="*/ 1886552 h 2075000"/>
              <a:gd name="connsiteX8" fmla="*/ 0 w 12192000"/>
              <a:gd name="connsiteY8" fmla="*/ 1849576 h 2075000"/>
              <a:gd name="connsiteX9" fmla="*/ 0 w 12192000"/>
              <a:gd name="connsiteY9" fmla="*/ 750237 h 2075000"/>
              <a:gd name="connsiteX10" fmla="*/ 0 w 12192000"/>
              <a:gd name="connsiteY10" fmla="*/ 558112 h 20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075000">
                <a:moveTo>
                  <a:pt x="0" y="0"/>
                </a:moveTo>
                <a:lnTo>
                  <a:pt x="12192000" y="0"/>
                </a:lnTo>
                <a:lnTo>
                  <a:pt x="12192000" y="558112"/>
                </a:lnTo>
                <a:lnTo>
                  <a:pt x="12192000" y="750237"/>
                </a:lnTo>
                <a:lnTo>
                  <a:pt x="12192000" y="1726055"/>
                </a:lnTo>
                <a:lnTo>
                  <a:pt x="12113803" y="1734338"/>
                </a:lnTo>
                <a:cubicBezTo>
                  <a:pt x="10139508" y="1932287"/>
                  <a:pt x="8237152" y="2025290"/>
                  <a:pt x="6753597" y="2057895"/>
                </a:cubicBezTo>
                <a:cubicBezTo>
                  <a:pt x="4940362" y="2097744"/>
                  <a:pt x="2657278" y="2078414"/>
                  <a:pt x="400746" y="1886552"/>
                </a:cubicBezTo>
                <a:lnTo>
                  <a:pt x="0" y="1849576"/>
                </a:lnTo>
                <a:lnTo>
                  <a:pt x="0" y="750237"/>
                </a:lnTo>
                <a:lnTo>
                  <a:pt x="0" y="558112"/>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5314F2F-322E-C848-A345-1BC4F9D8FA41}"/>
              </a:ext>
            </a:extLst>
          </p:cNvPr>
          <p:cNvSpPr>
            <a:spLocks noGrp="1"/>
          </p:cNvSpPr>
          <p:nvPr>
            <p:ph type="title"/>
          </p:nvPr>
        </p:nvSpPr>
        <p:spPr>
          <a:xfrm>
            <a:off x="807720" y="762608"/>
            <a:ext cx="10481519" cy="1003932"/>
          </a:xfrm>
        </p:spPr>
        <p:txBody>
          <a:bodyPr anchor="ctr">
            <a:normAutofit/>
          </a:bodyPr>
          <a:lstStyle/>
          <a:p>
            <a:pPr algn="l"/>
            <a:r>
              <a:rPr lang="en-US" sz="3600">
                <a:solidFill>
                  <a:schemeClr val="accent1"/>
                </a:solidFill>
              </a:rPr>
              <a:t>Hygiene of Supplies</a:t>
            </a:r>
          </a:p>
        </p:txBody>
      </p:sp>
      <p:sp>
        <p:nvSpPr>
          <p:cNvPr id="3" name="Content Placeholder 2">
            <a:extLst>
              <a:ext uri="{FF2B5EF4-FFF2-40B4-BE49-F238E27FC236}">
                <a16:creationId xmlns:a16="http://schemas.microsoft.com/office/drawing/2014/main" id="{A5E40932-7CD5-6F41-9954-9D50CDC69CFC}"/>
              </a:ext>
            </a:extLst>
          </p:cNvPr>
          <p:cNvSpPr>
            <a:spLocks noGrp="1"/>
          </p:cNvSpPr>
          <p:nvPr>
            <p:ph idx="1"/>
          </p:nvPr>
        </p:nvSpPr>
        <p:spPr>
          <a:xfrm>
            <a:off x="807721" y="2635976"/>
            <a:ext cx="8227269" cy="3542776"/>
          </a:xfrm>
        </p:spPr>
        <p:txBody>
          <a:bodyPr>
            <a:normAutofit/>
          </a:bodyPr>
          <a:lstStyle/>
          <a:p>
            <a:r>
              <a:rPr lang="en-US" sz="1600"/>
              <a:t>Cups may contain epithelials,, hairs, oils, and possible other bodily fluids</a:t>
            </a:r>
          </a:p>
          <a:p>
            <a:r>
              <a:rPr lang="en-US" sz="1600"/>
              <a:t>Cups must be soaked in Barbicide for 10 minutes</a:t>
            </a:r>
          </a:p>
          <a:p>
            <a:r>
              <a:rPr lang="en-US" sz="1600"/>
              <a:t>Cups will be washed after Barbicide soak with soap and hot water</a:t>
            </a:r>
          </a:p>
          <a:p>
            <a:r>
              <a:rPr lang="en-US" sz="1600"/>
              <a:t>When in use, cups should not be placed lip-down onto any surface other than client’s skin, and carrying case</a:t>
            </a:r>
          </a:p>
          <a:p>
            <a:r>
              <a:rPr lang="en-US" sz="1600"/>
              <a:t>When not in use, cups may be stored lip-down to dry, or be stored in case</a:t>
            </a:r>
          </a:p>
          <a:p>
            <a:r>
              <a:rPr lang="en-US" sz="1600"/>
              <a:t>Carrying case, pump &amp; inner tray must be sanitized with spay Microban with every use</a:t>
            </a:r>
          </a:p>
          <a:p>
            <a:endParaRPr lang="en-US" sz="1600"/>
          </a:p>
        </p:txBody>
      </p:sp>
    </p:spTree>
    <p:extLst>
      <p:ext uri="{BB962C8B-B14F-4D97-AF65-F5344CB8AC3E}">
        <p14:creationId xmlns:p14="http://schemas.microsoft.com/office/powerpoint/2010/main" val="247318963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49B0A5-4A27-EF48-BF7D-329BEC5BCBF9}"/>
              </a:ext>
            </a:extLst>
          </p:cNvPr>
          <p:cNvSpPr>
            <a:spLocks noGrp="1"/>
          </p:cNvSpPr>
          <p:nvPr>
            <p:ph type="title"/>
          </p:nvPr>
        </p:nvSpPr>
        <p:spPr>
          <a:xfrm>
            <a:off x="645459" y="960120"/>
            <a:ext cx="3865695" cy="4171278"/>
          </a:xfrm>
        </p:spPr>
        <p:txBody>
          <a:bodyPr>
            <a:normAutofit/>
          </a:bodyPr>
          <a:lstStyle/>
          <a:p>
            <a:pPr algn="r"/>
            <a:r>
              <a:rPr lang="en-US" sz="5400" dirty="0">
                <a:solidFill>
                  <a:schemeClr val="accent1"/>
                </a:solidFill>
              </a:rPr>
              <a:t>Vacuum Cupping</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5302EC5-DDE1-D049-BDD9-374A06ED7DCE}"/>
              </a:ext>
            </a:extLst>
          </p:cNvPr>
          <p:cNvSpPr>
            <a:spLocks noGrp="1"/>
          </p:cNvSpPr>
          <p:nvPr>
            <p:ph idx="1"/>
          </p:nvPr>
        </p:nvSpPr>
        <p:spPr>
          <a:xfrm>
            <a:off x="4983164" y="960120"/>
            <a:ext cx="5511800" cy="4171278"/>
          </a:xfrm>
        </p:spPr>
        <p:txBody>
          <a:bodyPr>
            <a:normAutofit/>
          </a:bodyPr>
          <a:lstStyle/>
          <a:p>
            <a:pPr marL="0" indent="0">
              <a:buNone/>
            </a:pPr>
            <a:r>
              <a:rPr lang="en-US" b="1" u="sng" dirty="0">
                <a:solidFill>
                  <a:schemeClr val="accent1"/>
                </a:solidFill>
              </a:rPr>
              <a:t>Course Description</a:t>
            </a:r>
          </a:p>
          <a:p>
            <a:pPr marL="0" indent="0">
              <a:buNone/>
            </a:pPr>
            <a:r>
              <a:rPr lang="en-US" dirty="0">
                <a:solidFill>
                  <a:schemeClr val="accent1"/>
                </a:solidFill>
              </a:rPr>
              <a:t>This short lecture and practical course is designed to prepare you for vacuum cupping on clients with indications for this modality. During this course lecture, you will learn who cupping benefits, contraindications and cautions, and aftercare.</a:t>
            </a:r>
          </a:p>
          <a:p>
            <a:pPr marL="0" indent="0">
              <a:buNone/>
            </a:pPr>
            <a:r>
              <a:rPr lang="en-US" dirty="0">
                <a:solidFill>
                  <a:schemeClr val="accent1"/>
                </a:solidFill>
              </a:rPr>
              <a:t>Our practical segment will begin with demonstration of each technique; Static Cupping, Cup-Sliding, and techniques for frail subjects. Lastly, we will readdress the hygiene of the supplies.</a:t>
            </a:r>
          </a:p>
        </p:txBody>
      </p:sp>
      <p:sp>
        <p:nvSpPr>
          <p:cNvPr id="5" name="TextBox 4">
            <a:extLst>
              <a:ext uri="{FF2B5EF4-FFF2-40B4-BE49-F238E27FC236}">
                <a16:creationId xmlns:a16="http://schemas.microsoft.com/office/drawing/2014/main" id="{4CEB2A47-3135-274B-B6B8-DF1B479F0DCC}"/>
              </a:ext>
            </a:extLst>
          </p:cNvPr>
          <p:cNvSpPr txBox="1"/>
          <p:nvPr/>
        </p:nvSpPr>
        <p:spPr>
          <a:xfrm>
            <a:off x="261938" y="5449824"/>
            <a:ext cx="5648180" cy="369332"/>
          </a:xfrm>
          <a:prstGeom prst="rect">
            <a:avLst/>
          </a:prstGeom>
          <a:noFill/>
        </p:spPr>
        <p:txBody>
          <a:bodyPr wrap="square" rtlCol="0">
            <a:spAutoFit/>
          </a:bodyPr>
          <a:lstStyle/>
          <a:p>
            <a:r>
              <a:rPr lang="en-US" dirty="0">
                <a:solidFill>
                  <a:schemeClr val="accent1"/>
                </a:solidFill>
              </a:rPr>
              <a:t>Presented by Thomas W. Hammond, CMT #59099</a:t>
            </a:r>
          </a:p>
        </p:txBody>
      </p:sp>
    </p:spTree>
    <p:extLst>
      <p:ext uri="{BB962C8B-B14F-4D97-AF65-F5344CB8AC3E}">
        <p14:creationId xmlns:p14="http://schemas.microsoft.com/office/powerpoint/2010/main" val="571451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1AEFE-91F4-7641-9796-1E68824589DD}"/>
              </a:ext>
            </a:extLst>
          </p:cNvPr>
          <p:cNvSpPr>
            <a:spLocks noGrp="1"/>
          </p:cNvSpPr>
          <p:nvPr>
            <p:ph type="title"/>
          </p:nvPr>
        </p:nvSpPr>
        <p:spPr/>
        <p:txBody>
          <a:bodyPr/>
          <a:lstStyle/>
          <a:p>
            <a:r>
              <a:rPr lang="en-US" dirty="0"/>
              <a:t>Learning Outcomes &amp; Objectives</a:t>
            </a:r>
          </a:p>
        </p:txBody>
      </p:sp>
      <p:sp>
        <p:nvSpPr>
          <p:cNvPr id="3" name="Content Placeholder 2">
            <a:extLst>
              <a:ext uri="{FF2B5EF4-FFF2-40B4-BE49-F238E27FC236}">
                <a16:creationId xmlns:a16="http://schemas.microsoft.com/office/drawing/2014/main" id="{64A49392-BE39-B243-BD5E-EDE085F9B591}"/>
              </a:ext>
            </a:extLst>
          </p:cNvPr>
          <p:cNvSpPr>
            <a:spLocks noGrp="1"/>
          </p:cNvSpPr>
          <p:nvPr>
            <p:ph idx="1"/>
          </p:nvPr>
        </p:nvSpPr>
        <p:spPr>
          <a:xfrm>
            <a:off x="5118447" y="1346525"/>
            <a:ext cx="6281873" cy="5248622"/>
          </a:xfrm>
        </p:spPr>
        <p:txBody>
          <a:bodyPr>
            <a:normAutofit lnSpcReduction="10000"/>
          </a:bodyPr>
          <a:lstStyle/>
          <a:p>
            <a:pPr marL="0" indent="0">
              <a:buNone/>
            </a:pPr>
            <a:r>
              <a:rPr lang="en-US" b="1" u="sng" dirty="0">
                <a:solidFill>
                  <a:schemeClr val="tx2"/>
                </a:solidFill>
              </a:rPr>
              <a:t>Upon successful Course Completion:</a:t>
            </a:r>
          </a:p>
          <a:p>
            <a:r>
              <a:rPr lang="en-US" dirty="0">
                <a:solidFill>
                  <a:schemeClr val="tx2"/>
                </a:solidFill>
              </a:rPr>
              <a:t>Students will have the capacity to explain and understand indications, contraindications, cautions, and aftercare of cupping sessions.</a:t>
            </a:r>
          </a:p>
          <a:p>
            <a:r>
              <a:rPr lang="en-US" dirty="0">
                <a:solidFill>
                  <a:schemeClr val="tx2"/>
                </a:solidFill>
              </a:rPr>
              <a:t>Every participant will be able to explain the benefits and effects of vacuum cupping.</a:t>
            </a:r>
          </a:p>
          <a:p>
            <a:r>
              <a:rPr lang="en-US" dirty="0">
                <a:solidFill>
                  <a:schemeClr val="tx2"/>
                </a:solidFill>
              </a:rPr>
              <a:t>All students will possess the ability to identify, understand, and explain the resulting “sha” (transitory therapeutic petechiae).</a:t>
            </a:r>
          </a:p>
          <a:p>
            <a:r>
              <a:rPr lang="en-US" dirty="0">
                <a:solidFill>
                  <a:schemeClr val="tx2"/>
                </a:solidFill>
              </a:rPr>
              <a:t>Students will learn helpful application points</a:t>
            </a:r>
          </a:p>
          <a:p>
            <a:r>
              <a:rPr lang="en-US" dirty="0">
                <a:solidFill>
                  <a:schemeClr val="tx2"/>
                </a:solidFill>
              </a:rPr>
              <a:t>Each student will be able to apply what they have learned in an effective, safe, and replicable manner.</a:t>
            </a:r>
          </a:p>
          <a:p>
            <a:r>
              <a:rPr lang="en-US" dirty="0">
                <a:solidFill>
                  <a:schemeClr val="tx2"/>
                </a:solidFill>
              </a:rPr>
              <a:t>Participants will lastly understand the importance of following proper hygiene protocols.</a:t>
            </a:r>
          </a:p>
          <a:p>
            <a:endParaRPr lang="en-US" dirty="0"/>
          </a:p>
          <a:p>
            <a:endParaRPr lang="en-US" dirty="0"/>
          </a:p>
        </p:txBody>
      </p:sp>
    </p:spTree>
    <p:extLst>
      <p:ext uri="{BB962C8B-B14F-4D97-AF65-F5344CB8AC3E}">
        <p14:creationId xmlns:p14="http://schemas.microsoft.com/office/powerpoint/2010/main" val="628898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A958-4EC4-1549-9012-4BFC0F42B20B}"/>
              </a:ext>
            </a:extLst>
          </p:cNvPr>
          <p:cNvSpPr>
            <a:spLocks noGrp="1"/>
          </p:cNvSpPr>
          <p:nvPr>
            <p:ph type="title"/>
          </p:nvPr>
        </p:nvSpPr>
        <p:spPr>
          <a:xfrm>
            <a:off x="888631" y="2349925"/>
            <a:ext cx="3498979" cy="2456442"/>
          </a:xfrm>
        </p:spPr>
        <p:txBody>
          <a:bodyPr>
            <a:normAutofit/>
          </a:bodyPr>
          <a:lstStyle/>
          <a:p>
            <a:r>
              <a:rPr lang="en-US"/>
              <a:t>Indications</a:t>
            </a:r>
          </a:p>
        </p:txBody>
      </p:sp>
      <p:graphicFrame>
        <p:nvGraphicFramePr>
          <p:cNvPr id="37" name="Content Placeholder 2">
            <a:extLst>
              <a:ext uri="{FF2B5EF4-FFF2-40B4-BE49-F238E27FC236}">
                <a16:creationId xmlns:a16="http://schemas.microsoft.com/office/drawing/2014/main" id="{CF19B870-1C5A-4ED8-958B-5B5758BE3F9E}"/>
              </a:ext>
            </a:extLst>
          </p:cNvPr>
          <p:cNvGraphicFramePr>
            <a:graphicFrameLocks noGrp="1"/>
          </p:cNvGraphicFramePr>
          <p:nvPr>
            <p:ph idx="1"/>
            <p:extLst>
              <p:ext uri="{D42A27DB-BD31-4B8C-83A1-F6EECF244321}">
                <p14:modId xmlns:p14="http://schemas.microsoft.com/office/powerpoint/2010/main" val="3932512178"/>
              </p:ext>
            </p:extLst>
          </p:nvPr>
        </p:nvGraphicFramePr>
        <p:xfrm>
          <a:off x="5440363" y="1125538"/>
          <a:ext cx="5638800" cy="460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2510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4000"/>
                <a:lumMod val="116000"/>
              </a:schemeClr>
            </a:gs>
            <a:gs pos="100000">
              <a:schemeClr val="bg2">
                <a:tint val="98000"/>
                <a:shade val="86000"/>
                <a:satMod val="90000"/>
                <a:lumMod val="88000"/>
              </a:schemeClr>
            </a:gs>
          </a:gsLst>
          <a:path path="circle">
            <a:fillToRect l="50000" t="15000" r="50000" b="169000"/>
          </a:path>
        </a:gra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20B5A89-0896-5C41-BBA6-2DF4A73C5974}"/>
              </a:ext>
            </a:extLst>
          </p:cNvPr>
          <p:cNvSpPr>
            <a:spLocks noGrp="1"/>
          </p:cNvSpPr>
          <p:nvPr>
            <p:ph type="title"/>
          </p:nvPr>
        </p:nvSpPr>
        <p:spPr>
          <a:xfrm>
            <a:off x="807720" y="2349925"/>
            <a:ext cx="2441894" cy="2456442"/>
          </a:xfrm>
        </p:spPr>
        <p:txBody>
          <a:bodyPr>
            <a:normAutofit/>
          </a:bodyPr>
          <a:lstStyle/>
          <a:p>
            <a:pPr algn="l"/>
            <a:r>
              <a:rPr lang="en-US" sz="3200"/>
              <a:t>Cupping Effects</a:t>
            </a:r>
          </a:p>
        </p:txBody>
      </p:sp>
      <p:sp>
        <p:nvSpPr>
          <p:cNvPr id="3" name="Content Placeholder 2">
            <a:extLst>
              <a:ext uri="{FF2B5EF4-FFF2-40B4-BE49-F238E27FC236}">
                <a16:creationId xmlns:a16="http://schemas.microsoft.com/office/drawing/2014/main" id="{2D343734-583B-1846-8D0A-A8BDC347AD06}"/>
              </a:ext>
            </a:extLst>
          </p:cNvPr>
          <p:cNvSpPr>
            <a:spLocks noGrp="1"/>
          </p:cNvSpPr>
          <p:nvPr>
            <p:ph idx="1"/>
          </p:nvPr>
        </p:nvSpPr>
        <p:spPr>
          <a:xfrm>
            <a:off x="4846319" y="1111249"/>
            <a:ext cx="6554001" cy="4635503"/>
          </a:xfrm>
        </p:spPr>
        <p:txBody>
          <a:bodyPr>
            <a:normAutofit/>
          </a:bodyPr>
          <a:lstStyle/>
          <a:p>
            <a:r>
              <a:rPr lang="en-US" dirty="0"/>
              <a:t>Treats disease by causing local congestion of blood and lymph.</a:t>
            </a:r>
          </a:p>
          <a:p>
            <a:r>
              <a:rPr lang="en-US" dirty="0"/>
              <a:t>Negative pressure inside cup creates a vast flood of blood and lymph, thereby delivering nourishment, immune and inflammatory factors to aid in healing, removal of metabolic waste and incite renewal of tissues.</a:t>
            </a:r>
          </a:p>
          <a:p>
            <a:r>
              <a:rPr lang="en-US" dirty="0"/>
              <a:t>In eastern medicine, cupping promotes the healthy flow of Qi which results in; blood flow in channels, dispersion of stagnation, activates protective Qi.</a:t>
            </a:r>
          </a:p>
          <a:p>
            <a:endParaRPr lang="en-US"/>
          </a:p>
        </p:txBody>
      </p:sp>
    </p:spTree>
    <p:extLst>
      <p:ext uri="{BB962C8B-B14F-4D97-AF65-F5344CB8AC3E}">
        <p14:creationId xmlns:p14="http://schemas.microsoft.com/office/powerpoint/2010/main" val="350491824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4"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E4027F4-AC59-AC43-ABA4-6582478DB8BC}"/>
              </a:ext>
            </a:extLst>
          </p:cNvPr>
          <p:cNvSpPr>
            <a:spLocks noGrp="1"/>
          </p:cNvSpPr>
          <p:nvPr>
            <p:ph type="title"/>
          </p:nvPr>
        </p:nvSpPr>
        <p:spPr>
          <a:xfrm>
            <a:off x="1759287" y="798881"/>
            <a:ext cx="8673427" cy="1048945"/>
          </a:xfrm>
        </p:spPr>
        <p:txBody>
          <a:bodyPr>
            <a:normAutofit/>
          </a:bodyPr>
          <a:lstStyle/>
          <a:p>
            <a:r>
              <a:rPr lang="en-US">
                <a:solidFill>
                  <a:schemeClr val="tx1"/>
                </a:solidFill>
              </a:rPr>
              <a:t>Contraindications</a:t>
            </a:r>
          </a:p>
        </p:txBody>
      </p:sp>
      <p:graphicFrame>
        <p:nvGraphicFramePr>
          <p:cNvPr id="37" name="Content Placeholder 2">
            <a:extLst>
              <a:ext uri="{FF2B5EF4-FFF2-40B4-BE49-F238E27FC236}">
                <a16:creationId xmlns:a16="http://schemas.microsoft.com/office/drawing/2014/main" id="{EC16ABBA-E3BC-4EF5-9593-AD5F953A69AF}"/>
              </a:ext>
            </a:extLst>
          </p:cNvPr>
          <p:cNvGraphicFramePr>
            <a:graphicFrameLocks noGrp="1"/>
          </p:cNvGraphicFramePr>
          <p:nvPr>
            <p:ph idx="1"/>
            <p:extLst>
              <p:ext uri="{D42A27DB-BD31-4B8C-83A1-F6EECF244321}">
                <p14:modId xmlns:p14="http://schemas.microsoft.com/office/powerpoint/2010/main" val="401884422"/>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6043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4"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5236F86-26F0-9B4D-A242-DF9F709F3B82}"/>
              </a:ext>
            </a:extLst>
          </p:cNvPr>
          <p:cNvSpPr>
            <a:spLocks noGrp="1"/>
          </p:cNvSpPr>
          <p:nvPr>
            <p:ph type="title"/>
          </p:nvPr>
        </p:nvSpPr>
        <p:spPr>
          <a:xfrm>
            <a:off x="1759287" y="798881"/>
            <a:ext cx="8673427" cy="1048945"/>
          </a:xfrm>
        </p:spPr>
        <p:txBody>
          <a:bodyPr>
            <a:normAutofit/>
          </a:bodyPr>
          <a:lstStyle/>
          <a:p>
            <a:r>
              <a:rPr lang="en-US">
                <a:solidFill>
                  <a:schemeClr val="tx1"/>
                </a:solidFill>
              </a:rPr>
              <a:t>Cautions &amp; Aftercare</a:t>
            </a:r>
          </a:p>
        </p:txBody>
      </p:sp>
      <p:graphicFrame>
        <p:nvGraphicFramePr>
          <p:cNvPr id="37" name="Content Placeholder 2">
            <a:extLst>
              <a:ext uri="{FF2B5EF4-FFF2-40B4-BE49-F238E27FC236}">
                <a16:creationId xmlns:a16="http://schemas.microsoft.com/office/drawing/2014/main" id="{91238986-8131-4581-A06A-4648EC68BACF}"/>
              </a:ext>
            </a:extLst>
          </p:cNvPr>
          <p:cNvGraphicFramePr>
            <a:graphicFrameLocks noGrp="1"/>
          </p:cNvGraphicFramePr>
          <p:nvPr>
            <p:ph idx="1"/>
            <p:extLst>
              <p:ext uri="{D42A27DB-BD31-4B8C-83A1-F6EECF244321}">
                <p14:modId xmlns:p14="http://schemas.microsoft.com/office/powerpoint/2010/main" val="2067707900"/>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7142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7EB66-6E57-DB42-B6FA-C006172F355B}"/>
              </a:ext>
            </a:extLst>
          </p:cNvPr>
          <p:cNvSpPr>
            <a:spLocks noGrp="1"/>
          </p:cNvSpPr>
          <p:nvPr>
            <p:ph type="title"/>
          </p:nvPr>
        </p:nvSpPr>
        <p:spPr>
          <a:xfrm>
            <a:off x="888631" y="2349925"/>
            <a:ext cx="3498979" cy="2456442"/>
          </a:xfrm>
        </p:spPr>
        <p:txBody>
          <a:bodyPr>
            <a:normAutofit/>
          </a:bodyPr>
          <a:lstStyle/>
          <a:p>
            <a:r>
              <a:rPr lang="en-US"/>
              <a:t>Sha (Transitory Therapeutic Petechiae)</a:t>
            </a:r>
          </a:p>
        </p:txBody>
      </p:sp>
      <p:graphicFrame>
        <p:nvGraphicFramePr>
          <p:cNvPr id="71" name="Content Placeholder 2">
            <a:extLst>
              <a:ext uri="{FF2B5EF4-FFF2-40B4-BE49-F238E27FC236}">
                <a16:creationId xmlns:a16="http://schemas.microsoft.com/office/drawing/2014/main" id="{259EB6F0-56B5-4B77-91F3-6DD627EF8988}"/>
              </a:ext>
            </a:extLst>
          </p:cNvPr>
          <p:cNvGraphicFramePr>
            <a:graphicFrameLocks noGrp="1"/>
          </p:cNvGraphicFramePr>
          <p:nvPr>
            <p:ph idx="1"/>
            <p:extLst>
              <p:ext uri="{D42A27DB-BD31-4B8C-83A1-F6EECF244321}">
                <p14:modId xmlns:p14="http://schemas.microsoft.com/office/powerpoint/2010/main" val="659535668"/>
              </p:ext>
            </p:extLst>
          </p:nvPr>
        </p:nvGraphicFramePr>
        <p:xfrm>
          <a:off x="5440363" y="1125538"/>
          <a:ext cx="5638800" cy="460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7112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57"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5881CC5-C26C-FD40-BBD1-759753EC41C0}"/>
              </a:ext>
            </a:extLst>
          </p:cNvPr>
          <p:cNvSpPr>
            <a:spLocks noGrp="1"/>
          </p:cNvSpPr>
          <p:nvPr>
            <p:ph type="title"/>
          </p:nvPr>
        </p:nvSpPr>
        <p:spPr>
          <a:xfrm>
            <a:off x="1759287" y="798881"/>
            <a:ext cx="8673427" cy="1048945"/>
          </a:xfrm>
        </p:spPr>
        <p:txBody>
          <a:bodyPr>
            <a:normAutofit/>
          </a:bodyPr>
          <a:lstStyle/>
          <a:p>
            <a:r>
              <a:rPr lang="en-US">
                <a:solidFill>
                  <a:schemeClr val="tx1"/>
                </a:solidFill>
              </a:rPr>
              <a:t>Meridian Points for Treatment</a:t>
            </a:r>
          </a:p>
        </p:txBody>
      </p:sp>
      <p:graphicFrame>
        <p:nvGraphicFramePr>
          <p:cNvPr id="50" name="Content Placeholder 2">
            <a:extLst>
              <a:ext uri="{FF2B5EF4-FFF2-40B4-BE49-F238E27FC236}">
                <a16:creationId xmlns:a16="http://schemas.microsoft.com/office/drawing/2014/main" id="{CFEC6819-CC50-4529-97ED-A06B342458F3}"/>
              </a:ext>
            </a:extLst>
          </p:cNvPr>
          <p:cNvGraphicFramePr>
            <a:graphicFrameLocks noGrp="1"/>
          </p:cNvGraphicFramePr>
          <p:nvPr>
            <p:ph idx="1"/>
            <p:extLst>
              <p:ext uri="{D42A27DB-BD31-4B8C-83A1-F6EECF244321}">
                <p14:modId xmlns:p14="http://schemas.microsoft.com/office/powerpoint/2010/main" val="85819402"/>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4917955"/>
      </p:ext>
    </p:extLst>
  </p:cSld>
  <p:clrMapOvr>
    <a:masterClrMapping/>
  </p:clrMapOvr>
</p:sld>
</file>

<file path=ppt/theme/theme1.xml><?xml version="1.0" encoding="utf-8"?>
<a:theme xmlns:a="http://schemas.openxmlformats.org/drawingml/2006/main" name="Atlas">
  <a:themeElements>
    <a:clrScheme name="Custom 3">
      <a:dk1>
        <a:srgbClr val="000000"/>
      </a:dk1>
      <a:lt1>
        <a:srgbClr val="FFF0E3"/>
      </a:lt1>
      <a:dk2>
        <a:srgbClr val="203445"/>
      </a:dk2>
      <a:lt2>
        <a:srgbClr val="DEC09A"/>
      </a:lt2>
      <a:accent1>
        <a:srgbClr val="133F65"/>
      </a:accent1>
      <a:accent2>
        <a:srgbClr val="BEE6FF"/>
      </a:accent2>
      <a:accent3>
        <a:srgbClr val="2169B2"/>
      </a:accent3>
      <a:accent4>
        <a:srgbClr val="7F8FA9"/>
      </a:accent4>
      <a:accent5>
        <a:srgbClr val="7A9CAE"/>
      </a:accent5>
      <a:accent6>
        <a:srgbClr val="9D90A0"/>
      </a:accent6>
      <a:hlink>
        <a:srgbClr val="C3887B"/>
      </a:hlink>
      <a:folHlink>
        <a:srgbClr val="CED2F0"/>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1688</TotalTime>
  <Words>806</Words>
  <Application>Microsoft Macintosh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 Light</vt:lpstr>
      <vt:lpstr>Rockwell</vt:lpstr>
      <vt:lpstr>Wingdings</vt:lpstr>
      <vt:lpstr>Zapf Humanist 601</vt:lpstr>
      <vt:lpstr>Atlas</vt:lpstr>
      <vt:lpstr>PowerPoint Presentation</vt:lpstr>
      <vt:lpstr>Vacuum Cupping</vt:lpstr>
      <vt:lpstr>Learning Outcomes &amp; Objectives</vt:lpstr>
      <vt:lpstr>Indications</vt:lpstr>
      <vt:lpstr>Cupping Effects</vt:lpstr>
      <vt:lpstr>Contraindications</vt:lpstr>
      <vt:lpstr>Cautions &amp; Aftercare</vt:lpstr>
      <vt:lpstr>Sha (Transitory Therapeutic Petechiae)</vt:lpstr>
      <vt:lpstr>Meridian Points for Treatment</vt:lpstr>
      <vt:lpstr>Hygiene of Supplies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Mellow</dc:title>
  <dc:creator>tommy@wadeintowellness.com</dc:creator>
  <cp:lastModifiedBy>tommy@wadeintowellness.com</cp:lastModifiedBy>
  <cp:revision>28</cp:revision>
  <dcterms:created xsi:type="dcterms:W3CDTF">2021-07-05T19:36:48Z</dcterms:created>
  <dcterms:modified xsi:type="dcterms:W3CDTF">2022-03-08T21:58:28Z</dcterms:modified>
</cp:coreProperties>
</file>