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6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93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1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4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7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2BCDF9-9434-4A32-968A-3FB0DF994C14}" type="datetimeFigureOut">
              <a:rPr lang="en-IN" smtClean="0"/>
              <a:t>12-12-2013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2348A9-B5DB-49A8-B49F-76F45C9B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Amazon.com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Manish </a:t>
            </a:r>
            <a:r>
              <a:rPr lang="en-IN" dirty="0"/>
              <a:t>G</a:t>
            </a:r>
            <a:r>
              <a:rPr lang="en-IN" dirty="0" smtClean="0"/>
              <a:t>ajare</a:t>
            </a:r>
          </a:p>
          <a:p>
            <a:r>
              <a:rPr lang="en-IN" dirty="0" smtClean="0"/>
              <a:t>12/13/2013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SAME DAY DELIVERY FOR Amazon.com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removes the dependency of Amazon on physical warehouses by connecting to customers through the Local Retailers.</a:t>
            </a:r>
          </a:p>
          <a:p>
            <a:r>
              <a:rPr lang="en-IN" dirty="0"/>
              <a:t>The system selects the Local Retailers that are in close proximity to the delivery destination given by the customer.</a:t>
            </a:r>
          </a:p>
          <a:p>
            <a:r>
              <a:rPr lang="en-IN" dirty="0"/>
              <a:t>The algorithm designed to serve  this purpose uses </a:t>
            </a:r>
            <a:r>
              <a:rPr lang="en-IN" dirty="0" smtClean="0"/>
              <a:t>Have sine</a:t>
            </a:r>
            <a:r>
              <a:rPr lang="en-IN" dirty="0"/>
              <a:t> formula </a:t>
            </a:r>
            <a:r>
              <a:rPr lang="en-IN" dirty="0" smtClean="0"/>
              <a:t>to calculate</a:t>
            </a:r>
            <a:r>
              <a:rPr lang="en-IN" dirty="0"/>
              <a:t> distance from latitude &amp; longitude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system removes the dependency of Amazon on physical warehouses by connecting to customers through the Local Retailers.</a:t>
            </a:r>
          </a:p>
          <a:p>
            <a:r>
              <a:rPr lang="en-IN" dirty="0"/>
              <a:t>The system selects the Local Retailers that are in close proximity to the delivery destination given by the customer.</a:t>
            </a:r>
          </a:p>
          <a:p>
            <a:r>
              <a:rPr lang="en-IN" dirty="0"/>
              <a:t>The algorithm designed to serve  this purpose uses </a:t>
            </a:r>
            <a:r>
              <a:rPr lang="en-IN" dirty="0" smtClean="0"/>
              <a:t>Have sine</a:t>
            </a:r>
            <a:r>
              <a:rPr lang="en-IN" dirty="0"/>
              <a:t> formula </a:t>
            </a:r>
            <a:r>
              <a:rPr lang="en-IN" dirty="0" smtClean="0"/>
              <a:t>to calculate</a:t>
            </a:r>
            <a:r>
              <a:rPr lang="en-IN" dirty="0"/>
              <a:t> distance from latitude &amp; longitude </a:t>
            </a:r>
            <a:r>
              <a:rPr lang="en-IN" dirty="0" smtClean="0"/>
              <a:t>of the delivery destination and all the local Retailers. </a:t>
            </a:r>
            <a:endParaRPr lang="en-IN" dirty="0"/>
          </a:p>
          <a:p>
            <a:r>
              <a:rPr lang="en-IN" dirty="0" smtClean="0"/>
              <a:t>The algorithm calculates the longitude &amp; latitude based on their Pin Codes.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&amp; BUSINESS RULES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3316405"/>
            <a:ext cx="9035374" cy="32511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If local Retailers have a contract with Amazon then its assumed that the product delivery will be done in a day. Amazon monitors the processing and delivery time through the work queues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Penalized amount per day is assumed to be </a:t>
            </a:r>
            <a:r>
              <a:rPr lang="en-US" sz="1600" dirty="0" smtClean="0"/>
              <a:t> 10% of the total amount of the order.</a:t>
            </a:r>
            <a:endParaRPr lang="en-I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The customer pays Amazon the total amount of the order &amp; Amazon then deducts his commission which is 10%  and penalized amount if any .He then passes the deducted amount to retailer.</a:t>
            </a:r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r>
              <a:rPr lang="en-IN" sz="1600" dirty="0" smtClean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14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Words>135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Amazon.com</vt:lpstr>
      <vt:lpstr>SAME DAY DELIVERY FOR Amazon.com</vt:lpstr>
      <vt:lpstr>PROBLEM STATEMENT</vt:lpstr>
      <vt:lpstr>SOLUTION</vt:lpstr>
      <vt:lpstr>ASSUMPTIONS &amp; BUSINESS RULES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Manish Gajare Amazon</dc:title>
  <dc:creator>Nupur Gholap</dc:creator>
  <cp:lastModifiedBy>Manish Gajare</cp:lastModifiedBy>
  <cp:revision>32</cp:revision>
  <dcterms:created xsi:type="dcterms:W3CDTF">2013-12-12T22:13:38Z</dcterms:created>
  <dcterms:modified xsi:type="dcterms:W3CDTF">2013-12-13T04:52:11Z</dcterms:modified>
</cp:coreProperties>
</file>