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06" d="100"/>
          <a:sy n="106" d="100"/>
        </p:scale>
        <p:origin x="7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56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1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09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2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592A-A0B7-E64B-92B3-CEDF89538B9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EB1823-8902-F544-B30A-F88C9E70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9493-E186-2266-F4E6-642CC6C6A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9389" y="2057399"/>
            <a:ext cx="10647947" cy="90209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Calibri"/>
              </a:rPr>
              <a:t>Retail Sales Dashboard using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E16ED-02F2-70F7-D852-6B59E08B2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368" y="3050932"/>
            <a:ext cx="4403558" cy="123443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212121"/>
                </a:solidFill>
                <a:latin typeface="Calibri"/>
              </a:rPr>
              <a:t>Data Analytics Internship Project</a:t>
            </a:r>
          </a:p>
          <a:p>
            <a:r>
              <a:rPr lang="en-IN" sz="2400" b="1" dirty="0">
                <a:solidFill>
                  <a:srgbClr val="212121"/>
                </a:solidFill>
                <a:latin typeface="Calibri"/>
              </a:rPr>
              <a:t>By Manish Kumar </a:t>
            </a:r>
            <a:r>
              <a:rPr lang="en-IN" sz="2400" b="1" dirty="0" err="1">
                <a:solidFill>
                  <a:srgbClr val="212121"/>
                </a:solidFill>
                <a:latin typeface="Calibri"/>
              </a:rPr>
              <a:t>Gangala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4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3156-1D48-6D73-B6A1-53FC9D60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1" y="1142999"/>
            <a:ext cx="11040979" cy="4487779"/>
          </a:xfrm>
        </p:spPr>
        <p:txBody>
          <a:bodyPr/>
          <a:lstStyle/>
          <a:p>
            <a:r>
              <a:rPr lang="en-IN" sz="2800" b="1" dirty="0">
                <a:solidFill>
                  <a:srgbClr val="212121"/>
                </a:solidFill>
                <a:latin typeface="Calibri"/>
              </a:rPr>
              <a:t>Objective </a:t>
            </a:r>
            <a:r>
              <a:rPr lang="en-IN" sz="2800" dirty="0">
                <a:solidFill>
                  <a:srgbClr val="212121"/>
                </a:solidFill>
                <a:latin typeface="Calibri"/>
              </a:rPr>
              <a:t>: 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To </a:t>
            </a:r>
            <a:r>
              <a:rPr lang="en-IN" sz="2400" dirty="0" err="1">
                <a:solidFill>
                  <a:srgbClr val="212121"/>
                </a:solidFill>
                <a:latin typeface="Calibri"/>
              </a:rPr>
              <a:t>analyze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 retail sales data and derive business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D2B-C6C6-2C41-771E-326006C9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212121"/>
                </a:solidFill>
                <a:latin typeface="Calibri"/>
              </a:rPr>
              <a:t>Tool: Tableau (Interactive Dashboard)</a:t>
            </a:r>
          </a:p>
          <a:p>
            <a:r>
              <a:rPr lang="en-IN" sz="2400" dirty="0">
                <a:solidFill>
                  <a:srgbClr val="212121"/>
                </a:solidFill>
                <a:latin typeface="Calibri"/>
              </a:rPr>
              <a:t>Dataset: Kaggle Retail Sales (Demographics + Transactions)</a:t>
            </a:r>
          </a:p>
          <a:p>
            <a:r>
              <a:rPr lang="en-IN" sz="2400" dirty="0">
                <a:solidFill>
                  <a:srgbClr val="212121"/>
                </a:solidFill>
                <a:latin typeface="Calibri"/>
              </a:rPr>
              <a:t>Deliverables: Dashboard + PPT Summary + GitHub Repo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1440"/>
            <a:ext cx="18473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FFFFFF"/>
                </a:solidFill>
              </a:defRPr>
            </a:pPr>
            <a:endParaRPr sz="24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0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D0C2-84B4-FCDC-CDAE-9F7449C8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FC0AA-22C3-627F-A9F4-E4BE15B6E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650"/>
            <a:ext cx="12077995" cy="6616700"/>
          </a:xfrm>
        </p:spPr>
      </p:pic>
    </p:spTree>
    <p:extLst>
      <p:ext uri="{BB962C8B-B14F-4D97-AF65-F5344CB8AC3E}">
        <p14:creationId xmlns:p14="http://schemas.microsoft.com/office/powerpoint/2010/main" val="35409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759A-AA3A-C9D9-5510-92795A75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91126"/>
            <a:ext cx="8596668" cy="73927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212121"/>
                </a:solidFill>
                <a:latin typeface="Britannic Bold" panose="020B0903060703020204" pitchFamily="34" charset="77"/>
              </a:rPr>
              <a:t>Key Insights</a:t>
            </a:r>
            <a:endParaRPr lang="en-US" sz="2800" b="1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D1EE-009F-38D7-AEB8-00423BB1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212121"/>
                </a:solidFill>
                <a:latin typeface="Calibri"/>
              </a:rPr>
              <a:t>Sales peaked in May (₹53,150) and October (₹46,580)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; lowest in September (₹23,620).</a:t>
            </a:r>
          </a:p>
          <a:p>
            <a:r>
              <a:rPr lang="en-IN" sz="2400" b="1" dirty="0">
                <a:solidFill>
                  <a:srgbClr val="212121"/>
                </a:solidFill>
                <a:latin typeface="Calibri"/>
              </a:rPr>
              <a:t>Age Preferences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: 18–30 → Clothing &amp; Beauty; 31–45 → balanced; 46–65 → Electronics &amp; Clothing.</a:t>
            </a:r>
          </a:p>
          <a:p>
            <a:r>
              <a:rPr lang="en-IN" sz="2400" b="1" dirty="0">
                <a:solidFill>
                  <a:srgbClr val="212121"/>
                </a:solidFill>
                <a:latin typeface="Calibri"/>
              </a:rPr>
              <a:t>Gender Preferences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: Women spend more overall; dominate Beauty category (₹75K vs ₹68K).</a:t>
            </a:r>
          </a:p>
          <a:p>
            <a:r>
              <a:rPr lang="en-IN" sz="2400" b="1" dirty="0">
                <a:solidFill>
                  <a:srgbClr val="212121"/>
                </a:solidFill>
                <a:latin typeface="Calibri"/>
              </a:rPr>
              <a:t>Demographics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: Highest customers from </a:t>
            </a:r>
            <a:r>
              <a:rPr lang="en-IN" sz="2400" b="1" dirty="0">
                <a:solidFill>
                  <a:srgbClr val="212121"/>
                </a:solidFill>
                <a:latin typeface="Calibri"/>
              </a:rPr>
              <a:t>46–65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, lowest from </a:t>
            </a:r>
            <a:r>
              <a:rPr lang="en-IN" sz="2400" b="1" dirty="0">
                <a:solidFill>
                  <a:srgbClr val="212121"/>
                </a:solidFill>
                <a:latin typeface="Calibri"/>
              </a:rPr>
              <a:t>18–30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5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2B71-CF74-180D-EDA7-8170269B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9094"/>
            <a:ext cx="8596668" cy="75130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212121"/>
                </a:solidFill>
                <a:latin typeface="Britannic Bold" panose="020B0903060703020204" pitchFamily="34" charset="77"/>
              </a:rPr>
              <a:t>Conclusion</a:t>
            </a:r>
            <a:endParaRPr lang="en-US" sz="2800" b="1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B831-719A-3E56-404E-A6B2EFFC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12121"/>
                </a:solidFill>
                <a:latin typeface="Calibri"/>
              </a:rPr>
              <a:t>Women and middle-aged customers are </a:t>
            </a:r>
            <a:r>
              <a:rPr lang="en-IN" sz="2400" b="1" dirty="0">
                <a:solidFill>
                  <a:srgbClr val="212121"/>
                </a:solidFill>
                <a:latin typeface="Calibri"/>
              </a:rPr>
              <a:t>core drivers of sales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12121"/>
                </a:solidFill>
                <a:latin typeface="Calibri"/>
              </a:rPr>
              <a:t>Electronics and Clothing categories attract wider age groups, while Beauty is </a:t>
            </a:r>
            <a:r>
              <a:rPr lang="en-IN" sz="2400" b="1" dirty="0">
                <a:solidFill>
                  <a:srgbClr val="212121"/>
                </a:solidFill>
                <a:latin typeface="Calibri"/>
              </a:rPr>
              <a:t>female-dominated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12121"/>
                </a:solidFill>
                <a:latin typeface="Calibri"/>
              </a:rPr>
              <a:t>Seasonal peaks suggest opportunities for </a:t>
            </a:r>
            <a:r>
              <a:rPr lang="en-IN" sz="2400" b="1" dirty="0">
                <a:solidFill>
                  <a:srgbClr val="212121"/>
                </a:solidFill>
                <a:latin typeface="Calibri"/>
              </a:rPr>
              <a:t>targeted promotions in May &amp; October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12121"/>
                </a:solidFill>
                <a:latin typeface="Calibri"/>
              </a:rPr>
              <a:t>The dashboard enables quick exploration of </a:t>
            </a:r>
            <a:r>
              <a:rPr lang="en-IN" sz="2400" b="1" dirty="0">
                <a:solidFill>
                  <a:srgbClr val="212121"/>
                </a:solidFill>
                <a:latin typeface="Calibri"/>
              </a:rPr>
              <a:t>sales by demographics and category</a:t>
            </a:r>
            <a:r>
              <a:rPr lang="en-IN" sz="2400" dirty="0">
                <a:solidFill>
                  <a:srgbClr val="212121"/>
                </a:solidFill>
                <a:latin typeface="Calibri"/>
              </a:rPr>
              <a:t> for better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{66B6FB23-A4BE-F849-8F16-D7839E7ACFC7}tf10001060</Template>
  <TotalTime>19</TotalTime>
  <Words>172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Britannic Bold</vt:lpstr>
      <vt:lpstr>Calibri</vt:lpstr>
      <vt:lpstr>Trebuchet MS</vt:lpstr>
      <vt:lpstr>Wingdings 3</vt:lpstr>
      <vt:lpstr>Facet</vt:lpstr>
      <vt:lpstr>Retail Sales Dashboard using Tableau</vt:lpstr>
      <vt:lpstr>Objective : To analyze retail sales data and derive business insights</vt:lpstr>
      <vt:lpstr>PowerPoint Presentation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Dashboard using Tableau</dc:title>
  <dc:creator>manish goud</dc:creator>
  <cp:lastModifiedBy>manish goud</cp:lastModifiedBy>
  <cp:revision>2</cp:revision>
  <dcterms:created xsi:type="dcterms:W3CDTF">2025-09-25T11:19:58Z</dcterms:created>
  <dcterms:modified xsi:type="dcterms:W3CDTF">2025-09-25T11:49:02Z</dcterms:modified>
</cp:coreProperties>
</file>