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2018F69-C02F-43D7-91E3-2E319D04288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93664AD-6DF5-4BE9-BB88-14F51604EA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8F69-C02F-43D7-91E3-2E319D04288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64AD-6DF5-4BE9-BB88-14F51604EA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8F69-C02F-43D7-91E3-2E319D04288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64AD-6DF5-4BE9-BB88-14F51604EA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8F69-C02F-43D7-91E3-2E319D04288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64AD-6DF5-4BE9-BB88-14F51604EA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8F69-C02F-43D7-91E3-2E319D04288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64AD-6DF5-4BE9-BB88-14F51604EA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8F69-C02F-43D7-91E3-2E319D04288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64AD-6DF5-4BE9-BB88-14F51604EA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2018F69-C02F-43D7-91E3-2E319D04288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3664AD-6DF5-4BE9-BB88-14F51604EA7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2018F69-C02F-43D7-91E3-2E319D04288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93664AD-6DF5-4BE9-BB88-14F51604EA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8F69-C02F-43D7-91E3-2E319D04288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64AD-6DF5-4BE9-BB88-14F51604EA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8F69-C02F-43D7-91E3-2E319D04288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64AD-6DF5-4BE9-BB88-14F51604EA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8F69-C02F-43D7-91E3-2E319D04288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64AD-6DF5-4BE9-BB88-14F51604EA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2018F69-C02F-43D7-91E3-2E319D04288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93664AD-6DF5-4BE9-BB88-14F51604EA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0" dirty="0" smtClean="0"/>
              <a:t>Risk, Crisis and Security Management (CC5052NI)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Manish </a:t>
            </a:r>
            <a:r>
              <a:rPr lang="en-US" dirty="0" err="1" smtClean="0"/>
              <a:t>Giri</a:t>
            </a:r>
            <a:endParaRPr lang="en-US" dirty="0" smtClean="0"/>
          </a:p>
          <a:p>
            <a:r>
              <a:rPr lang="en-US" dirty="0" smtClean="0"/>
              <a:t>L2N1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Risk Management and Control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SG" dirty="0" smtClean="0"/>
              <a:t>process of identifying, assessing and controlling threats for a particular company or organization using strategies or control measures.</a:t>
            </a:r>
          </a:p>
          <a:p>
            <a:pPr>
              <a:buFont typeface="Wingdings" pitchFamily="2" charset="2"/>
              <a:buChar char="Ø"/>
            </a:pPr>
            <a:r>
              <a:rPr lang="en-SG" dirty="0" smtClean="0"/>
              <a:t>used in the business or investment field.</a:t>
            </a:r>
          </a:p>
          <a:p>
            <a:pPr>
              <a:buFont typeface="Wingdings" pitchFamily="2" charset="2"/>
              <a:buChar char="Ø"/>
            </a:pPr>
            <a:r>
              <a:rPr lang="en-SG" dirty="0" smtClean="0"/>
              <a:t>helps to overcome threats and vulnerabilities.</a:t>
            </a:r>
            <a:endParaRPr lang="en-SG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Identification</a:t>
            </a:r>
          </a:p>
          <a:p>
            <a:r>
              <a:rPr lang="en-US" dirty="0" smtClean="0"/>
              <a:t>Management Plan</a:t>
            </a:r>
          </a:p>
          <a:p>
            <a:r>
              <a:rPr lang="en-US" dirty="0" smtClean="0"/>
              <a:t>Cost Benefit Analysis</a:t>
            </a:r>
          </a:p>
          <a:p>
            <a:r>
              <a:rPr lang="en-US" dirty="0" smtClean="0"/>
              <a:t>Feasibility Studies</a:t>
            </a:r>
          </a:p>
          <a:p>
            <a:r>
              <a:rPr lang="en-US" dirty="0" smtClean="0"/>
              <a:t>CIA and AAA</a:t>
            </a:r>
          </a:p>
          <a:p>
            <a:r>
              <a:rPr lang="en-US" dirty="0" smtClean="0"/>
              <a:t>Risk Elimination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Control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Avoidance</a:t>
            </a:r>
          </a:p>
          <a:p>
            <a:r>
              <a:rPr lang="en-US" dirty="0"/>
              <a:t>Transference</a:t>
            </a:r>
          </a:p>
          <a:p>
            <a:r>
              <a:rPr lang="en-US" dirty="0"/>
              <a:t>Mitigation</a:t>
            </a:r>
          </a:p>
          <a:p>
            <a:r>
              <a:rPr lang="en-US" dirty="0"/>
              <a:t>Acceptance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Risk management program for medical devices used to treat Obstructive Sleep Apnea</a:t>
            </a:r>
          </a:p>
          <a:p>
            <a:r>
              <a:rPr lang="en-US" dirty="0" smtClean="0"/>
              <a:t>Included 13 risk management and control steps based on ISO14971</a:t>
            </a:r>
          </a:p>
          <a:p>
            <a:r>
              <a:rPr lang="en-US" dirty="0" smtClean="0"/>
              <a:t>Recorded in a Risk management file ,submitted to the FDA(Food and Drug Administration)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Risk Management helps the business run very smoothly.</a:t>
            </a:r>
          </a:p>
          <a:p>
            <a:r>
              <a:rPr lang="en-US" dirty="0"/>
              <a:t>Risk management is important in an organization because without it, a firm cannot possibly define its objectives for the future.</a:t>
            </a:r>
          </a:p>
          <a:p>
            <a:r>
              <a:rPr lang="en-US" dirty="0"/>
              <a:t>Management of Risk is most in order to achieve the pre-determine goal of any organization.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THANKYOU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Manish </a:t>
            </a:r>
            <a:r>
              <a:rPr lang="en-US" dirty="0" err="1" smtClean="0"/>
              <a:t>Giri</a:t>
            </a:r>
            <a:endParaRPr lang="en-US" dirty="0" smtClean="0"/>
          </a:p>
          <a:p>
            <a:r>
              <a:rPr lang="en-US" dirty="0" smtClean="0"/>
              <a:t>L2N1</a:t>
            </a:r>
          </a:p>
          <a:p>
            <a:r>
              <a:rPr lang="en-US" dirty="0" smtClean="0"/>
              <a:t>16034959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</TotalTime>
  <Words>166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Risk, Crisis and Security Management (CC5052NI)</vt:lpstr>
      <vt:lpstr>Risk Management and Control Introduction</vt:lpstr>
      <vt:lpstr>Risk Management Approaches</vt:lpstr>
      <vt:lpstr>Risk Control Strategies</vt:lpstr>
      <vt:lpstr>Case Study</vt:lpstr>
      <vt:lpstr>Conclusion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Risk, Crisis and Security Management (CC5052NI)</dc:title>
  <dc:creator>user</dc:creator>
  <cp:lastModifiedBy>user</cp:lastModifiedBy>
  <cp:revision>4</cp:revision>
  <dcterms:created xsi:type="dcterms:W3CDTF">2018-01-27T18:32:51Z</dcterms:created>
  <dcterms:modified xsi:type="dcterms:W3CDTF">2018-01-27T18:58:54Z</dcterms:modified>
</cp:coreProperties>
</file>