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944" y="1820823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39375"/>
              </p:ext>
            </p:extLst>
          </p:nvPr>
        </p:nvGraphicFramePr>
        <p:xfrm>
          <a:off x="1623944" y="4385494"/>
          <a:ext cx="8554716" cy="178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47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ISHAN DWIVEDI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dwivedi.ishan@gmail.com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MAHANTESH MASALI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MANISH GOWDA 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vishalmasali759@gmail.com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manishgowdans2002@gmail.com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92524" y="3351383"/>
            <a:ext cx="37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Yv76hUyH4p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1476" y="4016162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      Address Update</a:t>
            </a:r>
          </a:p>
          <a:p>
            <a:r>
              <a:rPr lang="en-US" dirty="0"/>
              <a:t>Problem Statement: </a:t>
            </a:r>
          </a:p>
          <a:p>
            <a:pPr lvl="1"/>
            <a:r>
              <a:rPr lang="en-US" dirty="0"/>
              <a:t>Address Update Challenge in Urban Areas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The approach to the project is based on 3 steps of verification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Where the landlord verifies the person with his address verified Aadhar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U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There will be an OTP sent on both the users and when the OTP is verified on both ends the next step of the process takes place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UcPeriod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When the details are being entered the GPS location has to be marked at the exact same place for the verification to take place 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2.  Uploading of necessary details like Lease and Transaction details regarding the tenants staying 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3.  Police Verification for final verification after which the verification process is complete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F661F-4D20-4270-8A84-5FDD7E7B9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06" y="1225980"/>
            <a:ext cx="7113742" cy="55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3" y="0"/>
            <a:ext cx="10515600" cy="1325563"/>
          </a:xfrm>
        </p:spPr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73" y="1319597"/>
            <a:ext cx="10515600" cy="46793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Offline </a:t>
            </a:r>
            <a:r>
              <a:rPr lang="en-US" sz="3200" dirty="0" err="1"/>
              <a:t>eKYC</a:t>
            </a:r>
            <a:r>
              <a:rPr lang="en-US" sz="3200" dirty="0"/>
              <a:t> API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OTP API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GPS API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Using of police verification for identity verification (documents to be uploaded by the police who verified)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Using of OTP’s on both devices (the landlord and the migrant worker) for verification in the same portal (like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bluetooth</a:t>
            </a: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 pairing process)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erasement</a:t>
            </a:r>
            <a:r>
              <a:rPr lang="en-IN" sz="1800" dirty="0">
                <a:solidFill>
                  <a:srgbClr val="000000"/>
                </a:solidFill>
                <a:effectLst/>
                <a:latin typeface="Helvetica Neue"/>
                <a:ea typeface="Times New Roman" panose="02020603050405020304" pitchFamily="18" charset="0"/>
              </a:rPr>
              <a:t> of passcode after usage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228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Neue</vt:lpstr>
      <vt:lpstr>Office Theme</vt:lpstr>
      <vt:lpstr>UIDAI Hackathon</vt:lpstr>
      <vt:lpstr>About the Problem Statement</vt:lpstr>
      <vt:lpstr>Approach</vt:lpstr>
      <vt:lpstr>Architectural Diagram</vt:lpstr>
      <vt:lpstr>API Usage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Manish gowda N S</cp:lastModifiedBy>
  <cp:revision>184</cp:revision>
  <dcterms:created xsi:type="dcterms:W3CDTF">2020-07-08T09:37:44Z</dcterms:created>
  <dcterms:modified xsi:type="dcterms:W3CDTF">2021-10-31T12:13:48Z</dcterms:modified>
</cp:coreProperties>
</file>