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7B36-83FE-4E14-9CDE-46FA6683B96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B543-55D4-4A69-B6BA-42E79D27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7B36-83FE-4E14-9CDE-46FA6683B96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B543-55D4-4A69-B6BA-42E79D27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7B36-83FE-4E14-9CDE-46FA6683B96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B543-55D4-4A69-B6BA-42E79D27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7B36-83FE-4E14-9CDE-46FA6683B96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B543-55D4-4A69-B6BA-42E79D27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7B36-83FE-4E14-9CDE-46FA6683B96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B543-55D4-4A69-B6BA-42E79D27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6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7B36-83FE-4E14-9CDE-46FA6683B96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B543-55D4-4A69-B6BA-42E79D27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7B36-83FE-4E14-9CDE-46FA6683B96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B543-55D4-4A69-B6BA-42E79D27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7B36-83FE-4E14-9CDE-46FA6683B96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B543-55D4-4A69-B6BA-42E79D27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2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7B36-83FE-4E14-9CDE-46FA6683B96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B543-55D4-4A69-B6BA-42E79D27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7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7B36-83FE-4E14-9CDE-46FA6683B96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B543-55D4-4A69-B6BA-42E79D27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7B36-83FE-4E14-9CDE-46FA6683B96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B543-55D4-4A69-B6BA-42E79D27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4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A7B36-83FE-4E14-9CDE-46FA6683B96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B543-55D4-4A69-B6BA-42E79D27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2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7788" y="2967334"/>
            <a:ext cx="432891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MANISH</a:t>
            </a:r>
            <a:endParaRPr lang="en-US" sz="8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2769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1</cp:revision>
  <dcterms:created xsi:type="dcterms:W3CDTF">2021-04-18T09:48:17Z</dcterms:created>
  <dcterms:modified xsi:type="dcterms:W3CDTF">2021-04-18T09:49:23Z</dcterms:modified>
</cp:coreProperties>
</file>