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Financial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Dashboard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624604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 dirty="0">
                <a:solidFill>
                  <a:srgbClr val="FFFFFF"/>
                </a:solidFill>
              </a:rPr>
              <a:t>Total Sales</a:t>
            </a:r>
          </a:p>
          <a:p>
            <a:r>
              <a:rPr sz="1400" b="1" dirty="0">
                <a:solidFill>
                  <a:srgbClr val="FFFFFF"/>
                </a:solidFill>
              </a:rPr>
              <a:t>$</a:t>
            </a:r>
            <a:r>
              <a:rPr sz="1400" b="1" dirty="0" smtClean="0">
                <a:solidFill>
                  <a:srgbClr val="FFFFFF"/>
                </a:solidFill>
              </a:rPr>
              <a:t>1</a:t>
            </a:r>
            <a:r>
              <a:rPr lang="en-IN" sz="1400" b="1" dirty="0" smtClean="0">
                <a:solidFill>
                  <a:srgbClr val="FFFFFF"/>
                </a:solidFill>
              </a:rPr>
              <a:t>03.34M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200400" y="1624604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FFFFFF"/>
                </a:solidFill>
              </a:rPr>
              <a:t>Total Profit</a:t>
            </a:r>
            <a:endParaRPr sz="1400" b="1" dirty="0">
              <a:solidFill>
                <a:srgbClr val="FFFFFF"/>
              </a:solidFill>
            </a:endParaRPr>
          </a:p>
          <a:p>
            <a:r>
              <a:rPr sz="1400" b="1" dirty="0" smtClean="0">
                <a:solidFill>
                  <a:srgbClr val="FFFFFF"/>
                </a:solidFill>
              </a:rPr>
              <a:t>$</a:t>
            </a:r>
            <a:r>
              <a:rPr lang="en-IN" sz="1400" b="1" dirty="0" smtClean="0">
                <a:solidFill>
                  <a:srgbClr val="FFFFFF"/>
                </a:solidFill>
              </a:rPr>
              <a:t>14.78M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943600" y="1624604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FFFFFF"/>
                </a:solidFill>
              </a:rPr>
              <a:t>Gross Sales(By Number)</a:t>
            </a:r>
            <a:endParaRPr sz="1400" b="1" dirty="0">
              <a:solidFill>
                <a:srgbClr val="FFFFFF"/>
              </a:solidFill>
            </a:endParaRPr>
          </a:p>
          <a:p>
            <a:r>
              <a:rPr lang="en-IN" sz="1400" b="1" dirty="0" smtClean="0">
                <a:solidFill>
                  <a:srgbClr val="FFFFFF"/>
                </a:solidFill>
              </a:rPr>
              <a:t>111.38M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" y="3660371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FFFFFF"/>
                </a:solidFill>
              </a:rPr>
              <a:t>Best Performing Segment:</a:t>
            </a:r>
            <a:endParaRPr sz="1400" b="1" dirty="0">
              <a:solidFill>
                <a:srgbClr val="FFFFFF"/>
              </a:solidFill>
            </a:endParaRPr>
          </a:p>
          <a:p>
            <a:r>
              <a:rPr lang="en-IN" sz="1400" b="1" dirty="0" smtClean="0">
                <a:solidFill>
                  <a:srgbClr val="FFFFFF"/>
                </a:solidFill>
              </a:rPr>
              <a:t>Government(49.96M Sale)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209636" y="3660371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 smtClean="0">
              <a:solidFill>
                <a:srgbClr val="FFFFFF"/>
              </a:solidFill>
            </a:endParaRPr>
          </a:p>
          <a:p>
            <a:r>
              <a:rPr lang="en-IN" sz="1400" b="1" dirty="0" smtClean="0">
                <a:solidFill>
                  <a:srgbClr val="FFFFFF"/>
                </a:solidFill>
              </a:rPr>
              <a:t>Best Performing Month :</a:t>
            </a:r>
          </a:p>
          <a:p>
            <a:r>
              <a:rPr lang="en-IN" sz="1400" b="1" dirty="0" smtClean="0">
                <a:solidFill>
                  <a:srgbClr val="FFFFFF"/>
                </a:solidFill>
              </a:rPr>
              <a:t> 2.01 M (Net Profit)</a:t>
            </a:r>
          </a:p>
          <a:p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43600" y="3660371"/>
            <a:ext cx="2286000" cy="9144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 smtClean="0">
                <a:solidFill>
                  <a:srgbClr val="FFFFFF"/>
                </a:solidFill>
              </a:rPr>
              <a:t>Most Sold Product : </a:t>
            </a:r>
            <a:endParaRPr sz="1400" b="1" dirty="0">
              <a:solidFill>
                <a:srgbClr val="FFFFFF"/>
              </a:solidFill>
            </a:endParaRPr>
          </a:p>
          <a:p>
            <a:r>
              <a:rPr lang="en-IN" sz="1400" b="1" dirty="0" err="1" smtClean="0">
                <a:solidFill>
                  <a:srgbClr val="FFFFFF"/>
                </a:solidFill>
              </a:rPr>
              <a:t>Paseo</a:t>
            </a:r>
            <a:r>
              <a:rPr lang="en-IN" sz="1400" b="1" dirty="0" smtClean="0">
                <a:solidFill>
                  <a:srgbClr val="FFFFFF"/>
                </a:solidFill>
              </a:rPr>
              <a:t> (33.01 M)</a:t>
            </a:r>
            <a:endParaRPr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354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dirty="0"/>
              <a:t>- Total sales increased </a:t>
            </a:r>
            <a:r>
              <a:rPr lang="en-IN" dirty="0" smtClean="0"/>
              <a:t>by 260.51% in 2014 in comparison to sales in 2013.</a:t>
            </a:r>
            <a:endParaRPr dirty="0"/>
          </a:p>
          <a:p>
            <a:r>
              <a:rPr dirty="0"/>
              <a:t>- </a:t>
            </a:r>
            <a:r>
              <a:rPr lang="en-IN" dirty="0" smtClean="0"/>
              <a:t>Net Profit in 2013 : $3.42 M</a:t>
            </a:r>
          </a:p>
          <a:p>
            <a:r>
              <a:rPr lang="en-IN" dirty="0"/>
              <a:t> </a:t>
            </a:r>
            <a:r>
              <a:rPr lang="en-IN" dirty="0" smtClean="0"/>
              <a:t> Net Profit in 2014 : $11.36 M</a:t>
            </a:r>
          </a:p>
          <a:p>
            <a:r>
              <a:rPr lang="en-IN" dirty="0"/>
              <a:t> </a:t>
            </a:r>
            <a:r>
              <a:rPr lang="en-IN" dirty="0" smtClean="0"/>
              <a:t> Thus a significant growth of 232.16% is seen in Net Profit in year 2014.</a:t>
            </a:r>
          </a:p>
          <a:p>
            <a:endParaRPr dirty="0"/>
          </a:p>
          <a:p>
            <a:r>
              <a:rPr dirty="0"/>
              <a:t>- </a:t>
            </a:r>
            <a:r>
              <a:rPr lang="en-IN" dirty="0" smtClean="0"/>
              <a:t>Most sold product was </a:t>
            </a:r>
            <a:r>
              <a:rPr lang="en-IN" dirty="0" err="1" smtClean="0"/>
              <a:t>Paseo</a:t>
            </a:r>
            <a:r>
              <a:rPr lang="en-IN" dirty="0" smtClean="0"/>
              <a:t> with 33.01 M sales followed by VTT with 20.51 M sales.</a:t>
            </a:r>
          </a:p>
          <a:p>
            <a:endParaRPr lang="en-IN" dirty="0"/>
          </a:p>
          <a:p>
            <a:r>
              <a:rPr lang="en-IN" dirty="0" smtClean="0"/>
              <a:t>- The best performing Segment was Government segment with 49.96 M of sales.</a:t>
            </a:r>
          </a:p>
          <a:p>
            <a:r>
              <a:rPr lang="en-IN" dirty="0"/>
              <a:t> </a:t>
            </a:r>
            <a:r>
              <a:rPr lang="en-IN" dirty="0" smtClean="0"/>
              <a:t>  Thus there is a need to improve the networking and channelling of products</a:t>
            </a:r>
          </a:p>
          <a:p>
            <a:r>
              <a:rPr lang="en-IN" dirty="0"/>
              <a:t> </a:t>
            </a:r>
            <a:r>
              <a:rPr lang="en-IN" dirty="0" smtClean="0"/>
              <a:t>  especially in the Channel Partners and Mid-Market Segment as they are least</a:t>
            </a:r>
          </a:p>
          <a:p>
            <a:r>
              <a:rPr lang="en-IN" dirty="0"/>
              <a:t> </a:t>
            </a:r>
            <a:r>
              <a:rPr lang="en-IN" dirty="0" smtClean="0"/>
              <a:t>  productive segments.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Sales Financial Analysis Dashboard</vt:lpstr>
      <vt:lpstr>KPI Dashboard Overview</vt:lpstr>
      <vt:lpstr>Sales Performance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Financial Analysis Dashboard</dc:title>
  <cp:lastModifiedBy>Microsoft account</cp:lastModifiedBy>
  <cp:revision>4</cp:revision>
  <dcterms:modified xsi:type="dcterms:W3CDTF">2025-04-11T15:15:09Z</dcterms:modified>
</cp:coreProperties>
</file>