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5124113" cy="21388388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4100"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4100"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4100"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4100"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4100"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5pPr>
    <a:lvl6pPr marL="2286000" algn="l" defTabSz="914400" rtl="0" eaLnBrk="1" latinLnBrk="0" hangingPunct="1">
      <a:defRPr sz="4100"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6pPr>
    <a:lvl7pPr marL="2743200" algn="l" defTabSz="914400" rtl="0" eaLnBrk="1" latinLnBrk="0" hangingPunct="1">
      <a:defRPr sz="4100"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7pPr>
    <a:lvl8pPr marL="3200400" algn="l" defTabSz="914400" rtl="0" eaLnBrk="1" latinLnBrk="0" hangingPunct="1">
      <a:defRPr sz="4100"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8pPr>
    <a:lvl9pPr marL="3657600" algn="l" defTabSz="914400" rtl="0" eaLnBrk="1" latinLnBrk="0" hangingPunct="1">
      <a:defRPr sz="4100"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54" y="-628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B2ADA429-3F82-AD90-2D03-93778726E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A63A1FD0-E709-522E-64B8-E4720D525D6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6712" cy="1249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9BB9F67-C3B5-223C-3428-28C558EF7C5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8BBF0712-2EC2-BBC6-6534-EEDE764C2E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16150" y="695325"/>
            <a:ext cx="24257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47F0C280-4801-FE44-1BD3-DB5AF2989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0713" y="3500438"/>
            <a:ext cx="11342687" cy="74469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713" y="11233150"/>
            <a:ext cx="11342687" cy="51641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E3EA03-4ABE-FE02-21FA-2EC086C1584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A6C4FB-1951-4089-ECC2-6166E34E917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CA70B-4D63-490A-BF67-F18F122FD5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02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8D109B-51ED-B00A-96AD-AF320F73A16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A51AFB-243B-423F-B63C-3C20661016E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4DBA9-CC52-47A2-AFD2-29BFC502D0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75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63275" y="857250"/>
            <a:ext cx="3400425" cy="182451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7238" y="857250"/>
            <a:ext cx="10053637" cy="182451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166E44-E179-59DB-680A-23D2692C0BC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F6D9E9-C5FE-CF74-9ACB-2686DC07ED5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590C1-CC48-4F0F-B426-A58DA32665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30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9670DA-9E7F-7F9E-9240-2A3137143C8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B57FFC-39E5-580B-ECE4-7CD925F4BB6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95EF3-7A1C-4E96-A4FC-E33B2EB7B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78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875" y="5332413"/>
            <a:ext cx="13044488" cy="88963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875" y="14312900"/>
            <a:ext cx="13044488" cy="46799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E9DDFE-F440-7E88-C261-87DB0D71603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8E2942-7133-66EE-2FF7-5234EBCADCB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DEB65-88C7-4DBA-8622-52C3DF367E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8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7238" y="4991100"/>
            <a:ext cx="6726237" cy="14111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5875" y="4991100"/>
            <a:ext cx="6727825" cy="14111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E1AC0AF-92B6-361B-D623-0CFDADEAC0B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4459BC-604A-DB9B-CB9D-FE0502B0598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871DC-6EE9-4C8A-8FBC-AA95E222C0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505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0" y="1138238"/>
            <a:ext cx="13044488" cy="4133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00" y="5243513"/>
            <a:ext cx="6399213" cy="2568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00" y="7812088"/>
            <a:ext cx="6399213" cy="11491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6513" y="5243513"/>
            <a:ext cx="6429375" cy="2568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6513" y="7812088"/>
            <a:ext cx="6429375" cy="11491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296DEE3-D9F2-6CF0-8BF3-6B4E626A23C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B307AFD-F31F-9FD4-D80C-7E094448274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23E33-16D1-40A8-A394-EAF21E22D3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62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5E10190-F2C7-CF6E-5FA6-41ED30992C8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ACDC236-0233-F038-8E7C-E5569C99441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EE752-4747-4127-AC52-88CD831A15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79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68BC69F-B6A2-5D71-0447-1285FDAB2CD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9D9103A-3B51-2372-AF6E-B5B8800C66E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141C8-C3BA-40C0-80DD-BD561731D1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246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0" y="1425575"/>
            <a:ext cx="4878388" cy="49911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75" y="3079750"/>
            <a:ext cx="7656513" cy="15198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00" y="6416675"/>
            <a:ext cx="4878388" cy="1188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E4C407B-C1CB-784C-CAA7-853D2AB69B6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9EE7B0-B047-B4E9-2997-E2DFFF477CA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8BC56-0352-4A05-84EE-5117F48297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40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0" y="1425575"/>
            <a:ext cx="4878388" cy="49911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29375" y="3079750"/>
            <a:ext cx="7656513" cy="151987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00" y="6416675"/>
            <a:ext cx="4878388" cy="1188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40B7C6D-6FD5-F62D-5D74-A55464B0840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ADCEEE-F54B-9819-A76F-71E31D98D62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16FAC-4817-481B-9580-498F1FF6F0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0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D3B17726-B80F-50A0-BEAB-9ADC89E489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57238" y="857250"/>
            <a:ext cx="13606462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8800" tIns="104400" rIns="208800" bIns="104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24B5C5F-D24B-0050-589A-289C3B48D5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4991100"/>
            <a:ext cx="13606462" cy="1411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8800" tIns="104400" rIns="208800" bIns="104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174A2B8-9F93-E327-7B93-30670985222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757238" y="19823113"/>
            <a:ext cx="3524250" cy="11350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208800" tIns="104400" rIns="208800" bIns="104400" numCol="1" anchor="ctr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B3C50490-EEF3-26B9-55E4-72729D067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3" y="19823113"/>
            <a:ext cx="4789487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48DF8A0-B232-7357-FAA7-6531CD6F342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839450" y="19823113"/>
            <a:ext cx="3524250" cy="11350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208800" tIns="104400" rIns="208800" bIns="104400" numCol="1" anchor="ctr" anchorCtr="0" compatLnSpc="1">
            <a:prstTxWarp prst="textNoShape">
              <a:avLst/>
            </a:prstTxWarp>
          </a:bodyPr>
          <a:lstStyle>
            <a:lvl1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9DBC8E3-0470-429B-9040-9405DAA9C5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00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00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00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00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00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00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00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00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00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18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73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1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1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11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11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4CA0CC6D-13F8-AC1A-F4FF-CB73257DB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1881188"/>
            <a:ext cx="14630400" cy="1988629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25560" cap="sq">
            <a:solidFill>
              <a:srgbClr val="5C477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0520" tIns="55440" rIns="110520" bIns="55440" anchor="ctr"/>
          <a:lstStyle>
            <a:lvl1pPr>
              <a:spcBef>
                <a:spcPts val="18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3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6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1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5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11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46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11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46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11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46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11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46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11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46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11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46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200" b="1" dirty="0">
                <a:solidFill>
                  <a:srgbClr val="0070C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Title: JARVIS – THE VIRTUAL ASSISTANT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Names: MAYUR SOLANKAR, MANISH JADHAV, VISHESH SAVANI - B.Tech.(Comp.)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Project Guide : DR. PRASENJIT BHAVATHANKAR</a:t>
            </a:r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39156AAF-0F8D-936D-2D1E-9AA2C8EC3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4054285"/>
            <a:ext cx="6811937" cy="3606106"/>
          </a:xfrm>
          <a:prstGeom prst="roundRect">
            <a:avLst>
              <a:gd name="adj" fmla="val 7870"/>
            </a:avLst>
          </a:prstGeom>
          <a:solidFill>
            <a:srgbClr val="FDEADA"/>
          </a:solidFill>
          <a:ln w="9360" cap="sq">
            <a:solidFill>
              <a:srgbClr val="7D60A0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110520" tIns="55440" rIns="110520" bIns="55440"/>
          <a:lstStyle>
            <a:lvl1pPr>
              <a:spcBef>
                <a:spcPts val="18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73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6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1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5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11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6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11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6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11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6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11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6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11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6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11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6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Abstract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The JARVIS project aimed to create a virtual assistant with enhanced language processing capabilities English, integrating OS-related features and a camera module. By implementing voice recognition, command execution, and API integration, along with a dictionary for word identification, the project successfully enhanced user-device interaction. Key findings include improved voice recognition accuracy and streamlined command execution, culminating in a versatile virtual assistant for various tasks.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000" dirty="0">
              <a:solidFill>
                <a:srgbClr val="0D0D0D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000" dirty="0">
              <a:solidFill>
                <a:srgbClr val="0D0D0D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000" dirty="0">
              <a:solidFill>
                <a:srgbClr val="0D0D0D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000" dirty="0">
              <a:solidFill>
                <a:srgbClr val="0D0D0D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9B3DBAD4-867C-B489-1D73-A8BCD73BE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7844859"/>
            <a:ext cx="6811937" cy="13364141"/>
          </a:xfrm>
          <a:prstGeom prst="roundRect">
            <a:avLst>
              <a:gd name="adj" fmla="val 8333"/>
            </a:avLst>
          </a:prstGeom>
          <a:solidFill>
            <a:srgbClr val="FDEADA"/>
          </a:solidFill>
          <a:ln w="9360" cap="sq">
            <a:solidFill>
              <a:srgbClr val="7D60A0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110520" tIns="55440" rIns="110520" bIns="55440"/>
          <a:lstStyle>
            <a:lvl1pPr>
              <a:spcBef>
                <a:spcPts val="18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73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6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1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5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11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6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11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6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11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6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11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6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11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6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11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6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The JARVIS project meets the demand for a versatile virtual assistant by incorporating advanced language processing capabilities and seamless integration with the operating system. This integration is designed to streamline user-device interaction, making it more intuitive and efficient. The project's ultimate goal is to enhance the overall user experience by providing a comprehensive and user-friendly virtual assistant solution.</a:t>
            </a:r>
          </a:p>
          <a:p>
            <a:pPr algn="ctr" eaLnBrk="1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Objectives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- Develop robust language processing for accurate voice recognition.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- Integrate OS features for seamless system interaction.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- Implement a camera module for enhanced visual input.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- Focus on improving user experience and task efficiency.</a:t>
            </a:r>
          </a:p>
          <a:p>
            <a:pPr algn="ctr" eaLnBrk="1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The project aims to enhance language processing, OS integration, and functionality by adding a camera module. It seeks to create a versatile assistant capable of efficiently executing user commands across various tasks, addressing existing limitations in virtual assistants.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600" dirty="0">
              <a:solidFill>
                <a:srgbClr val="0D0D0D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Contribution</a:t>
            </a:r>
          </a:p>
          <a:p>
            <a:pPr marL="285750" indent="-285750"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Char char="-"/>
            </a:pPr>
            <a:r>
              <a:rPr lang="en-US" altLang="en-US" sz="1600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Integrated API for real-time information updates.</a:t>
            </a:r>
          </a:p>
          <a:p>
            <a:pPr marL="285750" indent="-285750"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Char char="-"/>
            </a:pPr>
            <a:r>
              <a:rPr lang="en-US" altLang="en-US" sz="1600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Added WhatsApp feature for messaging </a:t>
            </a:r>
            <a:r>
              <a:rPr lang="en-US" sz="1600" dirty="0">
                <a:latin typeface="Bookman Old Style" panose="02050604050505020204" pitchFamily="18" charset="0"/>
              </a:rPr>
              <a:t>broadening the virtual assistant's functionality to include communication tasks, thus enhancing its utility and user engagement</a:t>
            </a:r>
            <a:r>
              <a:rPr lang="en-US" altLang="en-US" sz="1600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Char char="-"/>
            </a:pPr>
            <a:r>
              <a:rPr lang="en-US" sz="1600" dirty="0">
                <a:latin typeface="Bookman Old Style" panose="02050604050505020204" pitchFamily="18" charset="0"/>
              </a:rPr>
              <a:t>Added OS features for performing system tasks.</a:t>
            </a:r>
          </a:p>
          <a:p>
            <a:pPr algn="ctr" eaLnBrk="1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Design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FontTx/>
              <a:buNone/>
            </a:pPr>
            <a:endParaRPr lang="en-US" altLang="en-US" sz="2000" b="1" dirty="0">
              <a:solidFill>
                <a:srgbClr val="0D0D0D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600" dirty="0">
              <a:solidFill>
                <a:srgbClr val="0D0D0D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BBF58203-0F31-600F-A454-38AC071E0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4023" y="4054284"/>
            <a:ext cx="7602440" cy="17154715"/>
          </a:xfrm>
          <a:prstGeom prst="roundRect">
            <a:avLst>
              <a:gd name="adj" fmla="val 8065"/>
            </a:avLst>
          </a:prstGeom>
          <a:solidFill>
            <a:srgbClr val="FDEADA"/>
          </a:solidFill>
          <a:ln w="9360" cap="sq">
            <a:solidFill>
              <a:srgbClr val="7D60A0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110520" tIns="55440" rIns="110520" bIns="55440"/>
          <a:lstStyle>
            <a:lvl1pPr>
              <a:spcBef>
                <a:spcPts val="18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73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6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1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5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11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6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11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6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11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6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11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6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11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6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11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6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Methodology/Algorithms</a:t>
            </a:r>
          </a:p>
          <a:p>
            <a:r>
              <a:rPr lang="en-US" sz="16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1. Initialize: </a:t>
            </a: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Initialize the virtual assistant system.</a:t>
            </a:r>
          </a:p>
          <a:p>
            <a:r>
              <a:rPr lang="en-US" sz="16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2. Voice Input Processing:</a:t>
            </a:r>
          </a:p>
          <a:p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 - Utilize Natural Language Processing (NLP) for voice recognition.</a:t>
            </a:r>
          </a:p>
          <a:p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 - Process voice commands for execution.</a:t>
            </a:r>
          </a:p>
          <a:p>
            <a:r>
              <a:rPr lang="en-US" sz="16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3. Integration with Operating System:</a:t>
            </a:r>
          </a:p>
          <a:p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 - Integrate with the OS for seamless interaction.</a:t>
            </a:r>
          </a:p>
          <a:p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 - Enable the assistant to perform system-level tasks.</a:t>
            </a:r>
          </a:p>
          <a:p>
            <a:r>
              <a:rPr lang="en-US" sz="16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4. API Integration and Assumption:</a:t>
            </a:r>
          </a:p>
          <a:p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 - Incorporate APIs for fetching information from external sources.</a:t>
            </a:r>
          </a:p>
          <a:p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 - Assume reliable internet connectivity and sufficient processing power.</a:t>
            </a:r>
          </a:p>
          <a:p>
            <a:pPr algn="ctr" eaLnBrk="1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Results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FontTx/>
              <a:buNone/>
            </a:pP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project highlights a versatile virtual assistant with voice recognition, system interaction, API integration, and more.</a:t>
            </a:r>
            <a:endParaRPr lang="en-US" altLang="en-US" sz="100" b="1" dirty="0">
              <a:solidFill>
                <a:srgbClr val="0D0D0D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FontTx/>
              <a:buNone/>
            </a:pPr>
            <a:endParaRPr lang="en-US" altLang="en-US" sz="100" b="1" dirty="0">
              <a:solidFill>
                <a:srgbClr val="0D0D0D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FontTx/>
              <a:buNone/>
            </a:pPr>
            <a:endParaRPr lang="en-US" altLang="en-US" sz="100" b="1" dirty="0">
              <a:solidFill>
                <a:srgbClr val="0D0D0D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FontTx/>
              <a:buNone/>
            </a:pPr>
            <a:endParaRPr lang="en-US" altLang="en-US" sz="100" b="1" dirty="0">
              <a:solidFill>
                <a:srgbClr val="0D0D0D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FontTx/>
              <a:buNone/>
            </a:pPr>
            <a:endParaRPr lang="en-US" altLang="en-US" sz="100" b="1" dirty="0">
              <a:solidFill>
                <a:srgbClr val="0D0D0D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FontTx/>
              <a:buNone/>
            </a:pPr>
            <a:endParaRPr lang="en-US" altLang="en-US" sz="100" b="1" dirty="0">
              <a:solidFill>
                <a:srgbClr val="0D0D0D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FontTx/>
              <a:buNone/>
            </a:pPr>
            <a:endParaRPr lang="en-US" altLang="en-US" sz="100" b="1" dirty="0">
              <a:solidFill>
                <a:srgbClr val="0D0D0D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FontTx/>
              <a:buNone/>
            </a:pPr>
            <a:endParaRPr lang="en-US" altLang="en-US" sz="100" b="1" dirty="0">
              <a:solidFill>
                <a:srgbClr val="0D0D0D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FontTx/>
              <a:buNone/>
            </a:pPr>
            <a:endParaRPr lang="en-US" altLang="en-US" sz="100" b="1" dirty="0">
              <a:solidFill>
                <a:srgbClr val="0D0D0D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FontTx/>
              <a:buNone/>
            </a:pPr>
            <a:endParaRPr lang="en-US" altLang="en-US" sz="100" b="1" dirty="0">
              <a:solidFill>
                <a:srgbClr val="0D0D0D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FontTx/>
              <a:buNone/>
            </a:pPr>
            <a:endParaRPr lang="en-US" altLang="en-US" sz="100" b="1" dirty="0">
              <a:solidFill>
                <a:srgbClr val="0D0D0D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FontTx/>
              <a:buNone/>
            </a:pPr>
            <a:endParaRPr lang="en-US" altLang="en-US" sz="2000" b="1" dirty="0">
              <a:solidFill>
                <a:srgbClr val="0D0D0D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The JARVIS project created a versatile virtual assistant with advanced language processing, OS integration, and a camera module. It shows that building an efficient assistant for diverse commands is possible. Future improvements could focus on usability, more features, and better performance, making it a valuable tool for various tasks.</a:t>
            </a:r>
          </a:p>
          <a:p>
            <a:pPr algn="ctr" eaLnBrk="1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1. Smith, J., &amp; Johnson, R. (2022). "Advancements in Virtual Assistant Technology."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600" dirty="0">
              <a:solidFill>
                <a:srgbClr val="0D0D0D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2. Brown, A., &amp; Williams, C. (2021). "Integrating APIs for Enhanced Virtual Assistant Functionality."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FontTx/>
              <a:buNone/>
            </a:pPr>
            <a:endParaRPr lang="en-US" altLang="en-US" sz="2800" b="1" dirty="0">
              <a:solidFill>
                <a:srgbClr val="0D0D0D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800" b="1" dirty="0">
              <a:solidFill>
                <a:srgbClr val="0D0D0D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8" name="AutoShape 5">
            <a:extLst>
              <a:ext uri="{FF2B5EF4-FFF2-40B4-BE49-F238E27FC236}">
                <a16:creationId xmlns:a16="http://schemas.microsoft.com/office/drawing/2014/main" id="{34425317-5EFB-6399-3C98-F74EC3531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050" y="179388"/>
            <a:ext cx="12573000" cy="14478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25560" cap="sq">
            <a:solidFill>
              <a:srgbClr val="5C477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0520" tIns="55440" rIns="110520" bIns="55440"/>
          <a:lstStyle>
            <a:lvl1pPr>
              <a:spcBef>
                <a:spcPts val="18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73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6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1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5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11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46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11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46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11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46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11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46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11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46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11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46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200" b="1" dirty="0">
                <a:solidFill>
                  <a:srgbClr val="0070C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Sardar Patel Institute of Technology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Engineering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Academic Year 2023-24</a:t>
            </a:r>
          </a:p>
        </p:txBody>
      </p:sp>
      <p:pic>
        <p:nvPicPr>
          <p:cNvPr id="3079" name="Picture 6">
            <a:extLst>
              <a:ext uri="{FF2B5EF4-FFF2-40B4-BE49-F238E27FC236}">
                <a16:creationId xmlns:a16="http://schemas.microsoft.com/office/drawing/2014/main" id="{EC67125B-9A5B-FD05-3382-D0D0E003C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3188"/>
            <a:ext cx="1600200" cy="152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BEE1DC-AEBB-878D-74A1-5F5235559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72" y="18471058"/>
            <a:ext cx="6113355" cy="2623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439933-2750-D89E-3BDB-8DD50FC517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835" y="11558290"/>
            <a:ext cx="7344816" cy="412978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roid Sans Fallback"/>
        <a:cs typeface="Droid Sans Fallback"/>
      </a:majorFont>
      <a:minorFont>
        <a:latin typeface="Calibri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41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41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1806</TotalTime>
  <Words>526</Words>
  <Application>Microsoft Office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Admin</dc:creator>
  <cp:keywords/>
  <dc:description/>
  <cp:lastModifiedBy>Manish Jadhav</cp:lastModifiedBy>
  <cp:revision>128</cp:revision>
  <cp:lastPrinted>1601-01-01T00:00:00Z</cp:lastPrinted>
  <dcterms:created xsi:type="dcterms:W3CDTF">2006-08-16T00:00:00Z</dcterms:created>
  <dcterms:modified xsi:type="dcterms:W3CDTF">2024-05-13T07:12:26Z</dcterms:modified>
</cp:coreProperties>
</file>