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5124113" cy="21388388"/>
  <p:notesSz cx="6858000" cy="9144000"/>
  <p:defaultTextStyle>
    <a:defPPr>
      <a:defRPr lang="en-GB"/>
    </a:defPPr>
    <a:lvl1pPr algn="l" defTabSz="449263" rtl="0" eaLnBrk="0" fontAlgn="base" hangingPunct="0">
      <a:spcBef>
        <a:spcPct val="0"/>
      </a:spcBef>
      <a:spcAft>
        <a:spcPct val="0"/>
      </a:spcAft>
      <a:defRPr sz="4100" kern="1200">
        <a:solidFill>
          <a:schemeClr val="bg1"/>
        </a:solidFill>
        <a:latin typeface="Arial" panose="020B0604020202020204" pitchFamily="34" charset="0"/>
        <a:ea typeface="+mn-ea"/>
        <a:cs typeface="Droid Sans Fallback" charset="0"/>
      </a:defRPr>
    </a:lvl1pPr>
    <a:lvl2pPr marL="742950" indent="-285750" algn="l" defTabSz="449263" rtl="0" eaLnBrk="0" fontAlgn="base" hangingPunct="0">
      <a:spcBef>
        <a:spcPct val="0"/>
      </a:spcBef>
      <a:spcAft>
        <a:spcPct val="0"/>
      </a:spcAft>
      <a:defRPr sz="4100" kern="1200">
        <a:solidFill>
          <a:schemeClr val="bg1"/>
        </a:solidFill>
        <a:latin typeface="Arial" panose="020B0604020202020204" pitchFamily="34" charset="0"/>
        <a:ea typeface="+mn-ea"/>
        <a:cs typeface="Droid Sans Fallback" charset="0"/>
      </a:defRPr>
    </a:lvl2pPr>
    <a:lvl3pPr marL="1143000" indent="-228600" algn="l" defTabSz="449263" rtl="0" eaLnBrk="0" fontAlgn="base" hangingPunct="0">
      <a:spcBef>
        <a:spcPct val="0"/>
      </a:spcBef>
      <a:spcAft>
        <a:spcPct val="0"/>
      </a:spcAft>
      <a:defRPr sz="4100" kern="1200">
        <a:solidFill>
          <a:schemeClr val="bg1"/>
        </a:solidFill>
        <a:latin typeface="Arial" panose="020B0604020202020204" pitchFamily="34" charset="0"/>
        <a:ea typeface="+mn-ea"/>
        <a:cs typeface="Droid Sans Fallback" charset="0"/>
      </a:defRPr>
    </a:lvl3pPr>
    <a:lvl4pPr marL="1600200" indent="-228600" algn="l" defTabSz="449263" rtl="0" eaLnBrk="0" fontAlgn="base" hangingPunct="0">
      <a:spcBef>
        <a:spcPct val="0"/>
      </a:spcBef>
      <a:spcAft>
        <a:spcPct val="0"/>
      </a:spcAft>
      <a:defRPr sz="4100" kern="1200">
        <a:solidFill>
          <a:schemeClr val="bg1"/>
        </a:solidFill>
        <a:latin typeface="Arial" panose="020B0604020202020204" pitchFamily="34" charset="0"/>
        <a:ea typeface="+mn-ea"/>
        <a:cs typeface="Droid Sans Fallback" charset="0"/>
      </a:defRPr>
    </a:lvl4pPr>
    <a:lvl5pPr marL="2057400" indent="-228600" algn="l" defTabSz="449263" rtl="0" eaLnBrk="0" fontAlgn="base" hangingPunct="0">
      <a:spcBef>
        <a:spcPct val="0"/>
      </a:spcBef>
      <a:spcAft>
        <a:spcPct val="0"/>
      </a:spcAft>
      <a:defRPr sz="4100"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sz="4100"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sz="4100"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sz="4100"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sz="4100"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45" y="-13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B2ADA429-3F82-AD90-2D03-93778726E61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1" name="Rectangle 2">
            <a:extLst>
              <a:ext uri="{FF2B5EF4-FFF2-40B4-BE49-F238E27FC236}">
                <a16:creationId xmlns:a16="http://schemas.microsoft.com/office/drawing/2014/main" id="{A63A1FD0-E709-522E-64B8-E4720D525D61}"/>
              </a:ext>
            </a:extLst>
          </p:cNvPr>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F9BB9F67-C3B5-223C-3428-28C558EF7C52}"/>
              </a:ext>
            </a:extLst>
          </p:cNvPr>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8BBF0712-2EC2-BBC6-6534-EEDE764C2EFC}"/>
              </a:ext>
            </a:extLst>
          </p:cNvPr>
          <p:cNvSpPr>
            <a:spLocks noGrp="1" noRot="1" noChangeAspect="1" noChangeArrowheads="1" noTextEdit="1"/>
          </p:cNvSpPr>
          <p:nvPr>
            <p:ph type="sldImg"/>
          </p:nvPr>
        </p:nvSpPr>
        <p:spPr>
          <a:xfrm>
            <a:off x="2216150" y="695325"/>
            <a:ext cx="24257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47F0C280-4801-FE44-1BD3-DB5AF29899D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3500438"/>
            <a:ext cx="11342687" cy="7446962"/>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890713" y="11233150"/>
            <a:ext cx="11342687" cy="5164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3">
            <a:extLst>
              <a:ext uri="{FF2B5EF4-FFF2-40B4-BE49-F238E27FC236}">
                <a16:creationId xmlns:a16="http://schemas.microsoft.com/office/drawing/2014/main" id="{CDE3EA03-4ABE-FE02-21FA-2EC086C15842}"/>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3A6C4FB-1951-4089-ECC2-6166E34E9170}"/>
              </a:ext>
            </a:extLst>
          </p:cNvPr>
          <p:cNvSpPr>
            <a:spLocks noGrp="1" noChangeArrowheads="1"/>
          </p:cNvSpPr>
          <p:nvPr>
            <p:ph type="sldNum" idx="11"/>
          </p:nvPr>
        </p:nvSpPr>
        <p:spPr>
          <a:ln/>
        </p:spPr>
        <p:txBody>
          <a:bodyPr/>
          <a:lstStyle>
            <a:lvl1pPr>
              <a:defRPr/>
            </a:lvl1pPr>
          </a:lstStyle>
          <a:p>
            <a:pPr>
              <a:defRPr/>
            </a:pPr>
            <a:fld id="{BA0CA70B-4D63-490A-BF67-F18F122FD5E5}" type="slidenum">
              <a:rPr lang="en-US" altLang="en-US"/>
              <a:pPr>
                <a:defRPr/>
              </a:pPr>
              <a:t>‹#›</a:t>
            </a:fld>
            <a:endParaRPr lang="en-US" altLang="en-US"/>
          </a:p>
        </p:txBody>
      </p:sp>
    </p:spTree>
    <p:extLst>
      <p:ext uri="{BB962C8B-B14F-4D97-AF65-F5344CB8AC3E}">
        <p14:creationId xmlns:p14="http://schemas.microsoft.com/office/powerpoint/2010/main" val="53402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B78D109B-51ED-B00A-96AD-AF320F73A164}"/>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4A51AFB-243B-423F-B63C-3C20661016EC}"/>
              </a:ext>
            </a:extLst>
          </p:cNvPr>
          <p:cNvSpPr>
            <a:spLocks noGrp="1" noChangeArrowheads="1"/>
          </p:cNvSpPr>
          <p:nvPr>
            <p:ph type="sldNum" idx="11"/>
          </p:nvPr>
        </p:nvSpPr>
        <p:spPr>
          <a:ln/>
        </p:spPr>
        <p:txBody>
          <a:bodyPr/>
          <a:lstStyle>
            <a:lvl1pPr>
              <a:defRPr/>
            </a:lvl1pPr>
          </a:lstStyle>
          <a:p>
            <a:pPr>
              <a:defRPr/>
            </a:pPr>
            <a:fld id="{28D4DBA9-CC52-47A2-AFD2-29BFC502D069}" type="slidenum">
              <a:rPr lang="en-US" altLang="en-US"/>
              <a:pPr>
                <a:defRPr/>
              </a:pPr>
              <a:t>‹#›</a:t>
            </a:fld>
            <a:endParaRPr lang="en-US" altLang="en-US"/>
          </a:p>
        </p:txBody>
      </p:sp>
    </p:spTree>
    <p:extLst>
      <p:ext uri="{BB962C8B-B14F-4D97-AF65-F5344CB8AC3E}">
        <p14:creationId xmlns:p14="http://schemas.microsoft.com/office/powerpoint/2010/main" val="3517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63275" y="857250"/>
            <a:ext cx="3400425" cy="182451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57238" y="857250"/>
            <a:ext cx="10053637" cy="18245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03166E44-E179-59DB-680A-23D2692C0BC3}"/>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DF6D9E9-C5FE-CF74-9ACB-2686DC07ED50}"/>
              </a:ext>
            </a:extLst>
          </p:cNvPr>
          <p:cNvSpPr>
            <a:spLocks noGrp="1" noChangeArrowheads="1"/>
          </p:cNvSpPr>
          <p:nvPr>
            <p:ph type="sldNum" idx="11"/>
          </p:nvPr>
        </p:nvSpPr>
        <p:spPr>
          <a:ln/>
        </p:spPr>
        <p:txBody>
          <a:bodyPr/>
          <a:lstStyle>
            <a:lvl1pPr>
              <a:defRPr/>
            </a:lvl1pPr>
          </a:lstStyle>
          <a:p>
            <a:pPr>
              <a:defRPr/>
            </a:pPr>
            <a:fld id="{F2B590C1-CC48-4F0F-B426-A58DA3266546}" type="slidenum">
              <a:rPr lang="en-US" altLang="en-US"/>
              <a:pPr>
                <a:defRPr/>
              </a:pPr>
              <a:t>‹#›</a:t>
            </a:fld>
            <a:endParaRPr lang="en-US" altLang="en-US"/>
          </a:p>
        </p:txBody>
      </p:sp>
    </p:spTree>
    <p:extLst>
      <p:ext uri="{BB962C8B-B14F-4D97-AF65-F5344CB8AC3E}">
        <p14:creationId xmlns:p14="http://schemas.microsoft.com/office/powerpoint/2010/main" val="239430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EE9670DA-9E7F-7F9E-9240-2A3137143C80}"/>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2B57FFC-39E5-580B-ECE4-7CD925F4BB62}"/>
              </a:ext>
            </a:extLst>
          </p:cNvPr>
          <p:cNvSpPr>
            <a:spLocks noGrp="1" noChangeArrowheads="1"/>
          </p:cNvSpPr>
          <p:nvPr>
            <p:ph type="sldNum" idx="11"/>
          </p:nvPr>
        </p:nvSpPr>
        <p:spPr>
          <a:ln/>
        </p:spPr>
        <p:txBody>
          <a:bodyPr/>
          <a:lstStyle>
            <a:lvl1pPr>
              <a:defRPr/>
            </a:lvl1pPr>
          </a:lstStyle>
          <a:p>
            <a:pPr>
              <a:defRPr/>
            </a:pPr>
            <a:fld id="{84095EF3-7A1C-4E96-A4FC-E33B2EB7B74A}" type="slidenum">
              <a:rPr lang="en-US" altLang="en-US"/>
              <a:pPr>
                <a:defRPr/>
              </a:pPr>
              <a:t>‹#›</a:t>
            </a:fld>
            <a:endParaRPr lang="en-US" altLang="en-US"/>
          </a:p>
        </p:txBody>
      </p:sp>
    </p:spTree>
    <p:extLst>
      <p:ext uri="{BB962C8B-B14F-4D97-AF65-F5344CB8AC3E}">
        <p14:creationId xmlns:p14="http://schemas.microsoft.com/office/powerpoint/2010/main" val="162278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875" y="5332413"/>
            <a:ext cx="13044488" cy="8896350"/>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1031875" y="14312900"/>
            <a:ext cx="13044488" cy="4679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C5E9DDFE-F440-7E88-C261-87DB0D71603A}"/>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8E2942-7133-66EE-2FF7-5234EBCADCB5}"/>
              </a:ext>
            </a:extLst>
          </p:cNvPr>
          <p:cNvSpPr>
            <a:spLocks noGrp="1" noChangeArrowheads="1"/>
          </p:cNvSpPr>
          <p:nvPr>
            <p:ph type="sldNum" idx="11"/>
          </p:nvPr>
        </p:nvSpPr>
        <p:spPr>
          <a:ln/>
        </p:spPr>
        <p:txBody>
          <a:bodyPr/>
          <a:lstStyle>
            <a:lvl1pPr>
              <a:defRPr/>
            </a:lvl1pPr>
          </a:lstStyle>
          <a:p>
            <a:pPr>
              <a:defRPr/>
            </a:pPr>
            <a:fld id="{40ADEB65-88C7-4DBA-8622-52C3DF367E9D}" type="slidenum">
              <a:rPr lang="en-US" altLang="en-US"/>
              <a:pPr>
                <a:defRPr/>
              </a:pPr>
              <a:t>‹#›</a:t>
            </a:fld>
            <a:endParaRPr lang="en-US" altLang="en-US"/>
          </a:p>
        </p:txBody>
      </p:sp>
    </p:spTree>
    <p:extLst>
      <p:ext uri="{BB962C8B-B14F-4D97-AF65-F5344CB8AC3E}">
        <p14:creationId xmlns:p14="http://schemas.microsoft.com/office/powerpoint/2010/main" val="427285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57238" y="4991100"/>
            <a:ext cx="6726237" cy="1411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635875" y="4991100"/>
            <a:ext cx="6727825" cy="1411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0E1AC0AF-92B6-361B-D623-0CFDADEAC0B0}"/>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94459BC-604A-DB9B-CB9D-FE0502B05987}"/>
              </a:ext>
            </a:extLst>
          </p:cNvPr>
          <p:cNvSpPr>
            <a:spLocks noGrp="1" noChangeArrowheads="1"/>
          </p:cNvSpPr>
          <p:nvPr>
            <p:ph type="sldNum" idx="11"/>
          </p:nvPr>
        </p:nvSpPr>
        <p:spPr>
          <a:ln/>
        </p:spPr>
        <p:txBody>
          <a:bodyPr/>
          <a:lstStyle>
            <a:lvl1pPr>
              <a:defRPr/>
            </a:lvl1pPr>
          </a:lstStyle>
          <a:p>
            <a:pPr>
              <a:defRPr/>
            </a:pPr>
            <a:fld id="{966871DC-6EE9-4C8A-8FBC-AA95E222C0F6}" type="slidenum">
              <a:rPr lang="en-US" altLang="en-US"/>
              <a:pPr>
                <a:defRPr/>
              </a:pPr>
              <a:t>‹#›</a:t>
            </a:fld>
            <a:endParaRPr lang="en-US" altLang="en-US"/>
          </a:p>
        </p:txBody>
      </p:sp>
    </p:spTree>
    <p:extLst>
      <p:ext uri="{BB962C8B-B14F-4D97-AF65-F5344CB8AC3E}">
        <p14:creationId xmlns:p14="http://schemas.microsoft.com/office/powerpoint/2010/main" val="28950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00" y="1138238"/>
            <a:ext cx="13044488" cy="4133850"/>
          </a:xfrm>
        </p:spPr>
        <p:txBody>
          <a:bodyPr/>
          <a:lstStyle/>
          <a:p>
            <a:r>
              <a:rPr lang="en-US"/>
              <a:t>Click to edit Master title style</a:t>
            </a:r>
            <a:endParaRPr lang="en-IN"/>
          </a:p>
        </p:txBody>
      </p:sp>
      <p:sp>
        <p:nvSpPr>
          <p:cNvPr id="3" name="Text Placeholder 2"/>
          <p:cNvSpPr>
            <a:spLocks noGrp="1"/>
          </p:cNvSpPr>
          <p:nvPr>
            <p:ph type="body" idx="1"/>
          </p:nvPr>
        </p:nvSpPr>
        <p:spPr>
          <a:xfrm>
            <a:off x="1041400" y="5243513"/>
            <a:ext cx="6399213" cy="2568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400" y="7812088"/>
            <a:ext cx="6399213" cy="11491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656513" y="5243513"/>
            <a:ext cx="6429375" cy="2568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656513" y="7812088"/>
            <a:ext cx="6429375" cy="11491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5296DEE3-D9F2-6CF0-8BF3-6B4E626A23C2}"/>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B307AFD-F31F-9FD4-D80C-7E0944482743}"/>
              </a:ext>
            </a:extLst>
          </p:cNvPr>
          <p:cNvSpPr>
            <a:spLocks noGrp="1" noChangeArrowheads="1"/>
          </p:cNvSpPr>
          <p:nvPr>
            <p:ph type="sldNum" idx="11"/>
          </p:nvPr>
        </p:nvSpPr>
        <p:spPr>
          <a:ln/>
        </p:spPr>
        <p:txBody>
          <a:bodyPr/>
          <a:lstStyle>
            <a:lvl1pPr>
              <a:defRPr/>
            </a:lvl1pPr>
          </a:lstStyle>
          <a:p>
            <a:pPr>
              <a:defRPr/>
            </a:pPr>
            <a:fld id="{FBA23E33-16D1-40A8-A394-EAF21E22D397}" type="slidenum">
              <a:rPr lang="en-US" altLang="en-US"/>
              <a:pPr>
                <a:defRPr/>
              </a:pPr>
              <a:t>‹#›</a:t>
            </a:fld>
            <a:endParaRPr lang="en-US" altLang="en-US"/>
          </a:p>
        </p:txBody>
      </p:sp>
    </p:spTree>
    <p:extLst>
      <p:ext uri="{BB962C8B-B14F-4D97-AF65-F5344CB8AC3E}">
        <p14:creationId xmlns:p14="http://schemas.microsoft.com/office/powerpoint/2010/main" val="342762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55E10190-F2C7-CF6E-5FA6-41ED30992C87}"/>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ACDC236-0233-F038-8E7C-E5569C994417}"/>
              </a:ext>
            </a:extLst>
          </p:cNvPr>
          <p:cNvSpPr>
            <a:spLocks noGrp="1" noChangeArrowheads="1"/>
          </p:cNvSpPr>
          <p:nvPr>
            <p:ph type="sldNum" idx="11"/>
          </p:nvPr>
        </p:nvSpPr>
        <p:spPr>
          <a:ln/>
        </p:spPr>
        <p:txBody>
          <a:bodyPr/>
          <a:lstStyle>
            <a:lvl1pPr>
              <a:defRPr/>
            </a:lvl1pPr>
          </a:lstStyle>
          <a:p>
            <a:pPr>
              <a:defRPr/>
            </a:pPr>
            <a:fld id="{8E9EE752-4747-4127-AC52-88CD831A15DF}" type="slidenum">
              <a:rPr lang="en-US" altLang="en-US"/>
              <a:pPr>
                <a:defRPr/>
              </a:pPr>
              <a:t>‹#›</a:t>
            </a:fld>
            <a:endParaRPr lang="en-US" altLang="en-US"/>
          </a:p>
        </p:txBody>
      </p:sp>
    </p:spTree>
    <p:extLst>
      <p:ext uri="{BB962C8B-B14F-4D97-AF65-F5344CB8AC3E}">
        <p14:creationId xmlns:p14="http://schemas.microsoft.com/office/powerpoint/2010/main" val="150479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68BC69F-B6A2-5D71-0447-1285FDAB2CD6}"/>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D9103A-3B51-2372-AF6E-B5B8800C66E4}"/>
              </a:ext>
            </a:extLst>
          </p:cNvPr>
          <p:cNvSpPr>
            <a:spLocks noGrp="1" noChangeArrowheads="1"/>
          </p:cNvSpPr>
          <p:nvPr>
            <p:ph type="sldNum" idx="11"/>
          </p:nvPr>
        </p:nvSpPr>
        <p:spPr>
          <a:ln/>
        </p:spPr>
        <p:txBody>
          <a:bodyPr/>
          <a:lstStyle>
            <a:lvl1pPr>
              <a:defRPr/>
            </a:lvl1pPr>
          </a:lstStyle>
          <a:p>
            <a:pPr>
              <a:defRPr/>
            </a:pPr>
            <a:fld id="{1C5141C8-C3BA-40C0-80DD-BD561731D141}" type="slidenum">
              <a:rPr lang="en-US" altLang="en-US"/>
              <a:pPr>
                <a:defRPr/>
              </a:pPr>
              <a:t>‹#›</a:t>
            </a:fld>
            <a:endParaRPr lang="en-US" altLang="en-US"/>
          </a:p>
        </p:txBody>
      </p:sp>
    </p:spTree>
    <p:extLst>
      <p:ext uri="{BB962C8B-B14F-4D97-AF65-F5344CB8AC3E}">
        <p14:creationId xmlns:p14="http://schemas.microsoft.com/office/powerpoint/2010/main" val="26424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00" y="1425575"/>
            <a:ext cx="4878388" cy="49911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6429375" y="3079750"/>
            <a:ext cx="7656513" cy="15198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41400" y="6416675"/>
            <a:ext cx="4878388" cy="11887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9E4C407B-C1CB-784C-CAA7-853D2AB69B68}"/>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C9EE7B0-B047-B4E9-2997-E2DFFF477CA8}"/>
              </a:ext>
            </a:extLst>
          </p:cNvPr>
          <p:cNvSpPr>
            <a:spLocks noGrp="1" noChangeArrowheads="1"/>
          </p:cNvSpPr>
          <p:nvPr>
            <p:ph type="sldNum" idx="11"/>
          </p:nvPr>
        </p:nvSpPr>
        <p:spPr>
          <a:ln/>
        </p:spPr>
        <p:txBody>
          <a:bodyPr/>
          <a:lstStyle>
            <a:lvl1pPr>
              <a:defRPr/>
            </a:lvl1pPr>
          </a:lstStyle>
          <a:p>
            <a:pPr>
              <a:defRPr/>
            </a:pPr>
            <a:fld id="{3EA8BC56-0352-4A05-84EE-5117F48297CB}" type="slidenum">
              <a:rPr lang="en-US" altLang="en-US"/>
              <a:pPr>
                <a:defRPr/>
              </a:pPr>
              <a:t>‹#›</a:t>
            </a:fld>
            <a:endParaRPr lang="en-US" altLang="en-US"/>
          </a:p>
        </p:txBody>
      </p:sp>
    </p:spTree>
    <p:extLst>
      <p:ext uri="{BB962C8B-B14F-4D97-AF65-F5344CB8AC3E}">
        <p14:creationId xmlns:p14="http://schemas.microsoft.com/office/powerpoint/2010/main" val="168340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00" y="1425575"/>
            <a:ext cx="4878388" cy="49911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6429375" y="3079750"/>
            <a:ext cx="7656513" cy="151987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041400" y="6416675"/>
            <a:ext cx="4878388" cy="11887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640B7C6D-6FD5-F62D-5D74-A55464B08400}"/>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AADCEEE-F54B-9819-A76F-71E31D98D62E}"/>
              </a:ext>
            </a:extLst>
          </p:cNvPr>
          <p:cNvSpPr>
            <a:spLocks noGrp="1" noChangeArrowheads="1"/>
          </p:cNvSpPr>
          <p:nvPr>
            <p:ph type="sldNum" idx="11"/>
          </p:nvPr>
        </p:nvSpPr>
        <p:spPr>
          <a:ln/>
        </p:spPr>
        <p:txBody>
          <a:bodyPr/>
          <a:lstStyle>
            <a:lvl1pPr>
              <a:defRPr/>
            </a:lvl1pPr>
          </a:lstStyle>
          <a:p>
            <a:pPr>
              <a:defRPr/>
            </a:pPr>
            <a:fld id="{D8616FAC-4817-481B-9580-498F1FF6F06F}" type="slidenum">
              <a:rPr lang="en-US" altLang="en-US"/>
              <a:pPr>
                <a:defRPr/>
              </a:pPr>
              <a:t>‹#›</a:t>
            </a:fld>
            <a:endParaRPr lang="en-US" altLang="en-US"/>
          </a:p>
        </p:txBody>
      </p:sp>
    </p:spTree>
    <p:extLst>
      <p:ext uri="{BB962C8B-B14F-4D97-AF65-F5344CB8AC3E}">
        <p14:creationId xmlns:p14="http://schemas.microsoft.com/office/powerpoint/2010/main" val="30080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3B17726-B80F-50A0-BEAB-9ADC89E48985}"/>
              </a:ext>
            </a:extLst>
          </p:cNvPr>
          <p:cNvSpPr>
            <a:spLocks noGrp="1" noChangeArrowheads="1"/>
          </p:cNvSpPr>
          <p:nvPr>
            <p:ph type="title"/>
          </p:nvPr>
        </p:nvSpPr>
        <p:spPr bwMode="auto">
          <a:xfrm>
            <a:off x="757238" y="857250"/>
            <a:ext cx="13606462" cy="356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8800" tIns="104400" rIns="208800" bIns="1044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024B5C5F-D24B-0050-589A-289C3B48D51A}"/>
              </a:ext>
            </a:extLst>
          </p:cNvPr>
          <p:cNvSpPr>
            <a:spLocks noGrp="1" noChangeArrowheads="1"/>
          </p:cNvSpPr>
          <p:nvPr>
            <p:ph type="body" idx="1"/>
          </p:nvPr>
        </p:nvSpPr>
        <p:spPr bwMode="auto">
          <a:xfrm>
            <a:off x="757238" y="4991100"/>
            <a:ext cx="13606462" cy="1411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8800" tIns="104400" rIns="208800" bIns="1044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3174A2B8-9F93-E327-7B93-30670985222D}"/>
              </a:ext>
            </a:extLst>
          </p:cNvPr>
          <p:cNvSpPr>
            <a:spLocks noGrp="1" noChangeArrowheads="1"/>
          </p:cNvSpPr>
          <p:nvPr>
            <p:ph type="dt"/>
          </p:nvPr>
        </p:nvSpPr>
        <p:spPr bwMode="auto">
          <a:xfrm>
            <a:off x="757238" y="19823113"/>
            <a:ext cx="3524250" cy="1135062"/>
          </a:xfrm>
          <a:prstGeom prst="rect">
            <a:avLst/>
          </a:prstGeom>
          <a:noFill/>
          <a:ln>
            <a:noFill/>
          </a:ln>
          <a:effectLst/>
        </p:spPr>
        <p:txBody>
          <a:bodyPr vert="horz" wrap="square" lIns="208800" tIns="104400" rIns="208800" bIns="104400" numCol="1" anchor="ctr"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Arial" panose="020B0604020202020204" pitchFamily="34" charset="0"/>
              </a:defRPr>
            </a:lvl1pPr>
          </a:lstStyle>
          <a:p>
            <a:pPr>
              <a:defRPr/>
            </a:pPr>
            <a:endParaRPr lang="en-US"/>
          </a:p>
        </p:txBody>
      </p:sp>
      <p:sp>
        <p:nvSpPr>
          <p:cNvPr id="1029" name="Text Box 4">
            <a:extLst>
              <a:ext uri="{FF2B5EF4-FFF2-40B4-BE49-F238E27FC236}">
                <a16:creationId xmlns:a16="http://schemas.microsoft.com/office/drawing/2014/main" id="{B3C50490-EEF3-26B9-55E4-72729D067781}"/>
              </a:ext>
            </a:extLst>
          </p:cNvPr>
          <p:cNvSpPr txBox="1">
            <a:spLocks noChangeArrowheads="1"/>
          </p:cNvSpPr>
          <p:nvPr/>
        </p:nvSpPr>
        <p:spPr bwMode="auto">
          <a:xfrm>
            <a:off x="5167313" y="19823113"/>
            <a:ext cx="4789487"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5">
            <a:extLst>
              <a:ext uri="{FF2B5EF4-FFF2-40B4-BE49-F238E27FC236}">
                <a16:creationId xmlns:a16="http://schemas.microsoft.com/office/drawing/2014/main" id="{B48DF8A0-B232-7357-FAA7-6531CD6F342F}"/>
              </a:ext>
            </a:extLst>
          </p:cNvPr>
          <p:cNvSpPr>
            <a:spLocks noGrp="1" noChangeArrowheads="1"/>
          </p:cNvSpPr>
          <p:nvPr>
            <p:ph type="sldNum"/>
          </p:nvPr>
        </p:nvSpPr>
        <p:spPr bwMode="auto">
          <a:xfrm>
            <a:off x="10839450" y="19823113"/>
            <a:ext cx="3524250" cy="1135062"/>
          </a:xfrm>
          <a:prstGeom prst="rect">
            <a:avLst/>
          </a:prstGeom>
          <a:noFill/>
          <a:ln>
            <a:noFill/>
          </a:ln>
          <a:effectLst/>
        </p:spPr>
        <p:txBody>
          <a:bodyPr vert="horz" wrap="square" lIns="208800" tIns="104400" rIns="208800" bIns="104400" numCol="1" anchor="ctr" anchorCtr="0" compatLnSpc="1">
            <a:prstTxWarp prst="textNoShape">
              <a:avLst/>
            </a:prstTxWarp>
          </a:bodyPr>
          <a:lstStyle>
            <a:lvl1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cs typeface="Arial" panose="020B0604020202020204" pitchFamily="34" charset="0"/>
              </a:defRPr>
            </a:lvl1pPr>
          </a:lstStyle>
          <a:p>
            <a:pPr>
              <a:defRPr/>
            </a:pPr>
            <a:fld id="{69DBC8E3-0470-429B-9040-9405DAA9C5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100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100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1825"/>
        </a:spcBef>
        <a:spcAft>
          <a:spcPct val="0"/>
        </a:spcAft>
        <a:buClr>
          <a:srgbClr val="000000"/>
        </a:buClr>
        <a:buSzPct val="100000"/>
        <a:buFont typeface="Times New Roman" panose="02020603050405020304" pitchFamily="18" charset="0"/>
        <a:defRPr sz="7300" kern="1200">
          <a:solidFill>
            <a:srgbClr val="000000"/>
          </a:solidFill>
          <a:latin typeface="+mn-lt"/>
          <a:ea typeface="+mn-ea"/>
          <a:cs typeface="+mn-cs"/>
        </a:defRPr>
      </a:lvl1pPr>
      <a:lvl2pPr marL="742950" indent="-285750" algn="l" defTabSz="449263" rtl="0" eaLnBrk="0" fontAlgn="base" hangingPunct="0">
        <a:spcBef>
          <a:spcPts val="1600"/>
        </a:spcBef>
        <a:spcAft>
          <a:spcPct val="0"/>
        </a:spcAft>
        <a:buClr>
          <a:srgbClr val="000000"/>
        </a:buClr>
        <a:buSzPct val="100000"/>
        <a:buFont typeface="Times New Roman" panose="02020603050405020304" pitchFamily="18" charset="0"/>
        <a:defRPr sz="6400" kern="1200">
          <a:solidFill>
            <a:srgbClr val="000000"/>
          </a:solidFill>
          <a:latin typeface="+mn-lt"/>
          <a:ea typeface="+mn-ea"/>
          <a:cs typeface="+mn-cs"/>
        </a:defRPr>
      </a:lvl2pPr>
      <a:lvl3pPr marL="1143000" indent="-228600" algn="l" defTabSz="449263" rtl="0" eaLnBrk="0" fontAlgn="base" hangingPunct="0">
        <a:spcBef>
          <a:spcPts val="1350"/>
        </a:spcBef>
        <a:spcAft>
          <a:spcPct val="0"/>
        </a:spcAft>
        <a:buClr>
          <a:srgbClr val="000000"/>
        </a:buClr>
        <a:buSzPct val="100000"/>
        <a:buFont typeface="Times New Roman" panose="02020603050405020304" pitchFamily="18" charset="0"/>
        <a:defRPr sz="5400" kern="1200">
          <a:solidFill>
            <a:srgbClr val="000000"/>
          </a:solidFill>
          <a:latin typeface="+mn-lt"/>
          <a:ea typeface="+mn-ea"/>
          <a:cs typeface="+mn-cs"/>
        </a:defRPr>
      </a:lvl3pPr>
      <a:lvl4pPr marL="1600200" indent="-228600" algn="l" defTabSz="449263" rtl="0" eaLnBrk="0" fontAlgn="base" hangingPunct="0">
        <a:spcBef>
          <a:spcPts val="1150"/>
        </a:spcBef>
        <a:spcAft>
          <a:spcPct val="0"/>
        </a:spcAft>
        <a:buClr>
          <a:srgbClr val="000000"/>
        </a:buClr>
        <a:buSzPct val="100000"/>
        <a:buFont typeface="Times New Roman" panose="02020603050405020304" pitchFamily="18" charset="0"/>
        <a:defRPr sz="4600" kern="1200">
          <a:solidFill>
            <a:srgbClr val="000000"/>
          </a:solidFill>
          <a:latin typeface="+mn-lt"/>
          <a:ea typeface="+mn-ea"/>
          <a:cs typeface="+mn-cs"/>
        </a:defRPr>
      </a:lvl4pPr>
      <a:lvl5pPr marL="2057400" indent="-228600" algn="l" defTabSz="449263" rtl="0" eaLnBrk="0" fontAlgn="base" hangingPunct="0">
        <a:spcBef>
          <a:spcPts val="1150"/>
        </a:spcBef>
        <a:spcAft>
          <a:spcPct val="0"/>
        </a:spcAft>
        <a:buClr>
          <a:srgbClr val="000000"/>
        </a:buClr>
        <a:buSzPct val="100000"/>
        <a:buFont typeface="Times New Roman" panose="02020603050405020304" pitchFamily="18" charset="0"/>
        <a:defRPr sz="4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CA0CC6D-13F8-AC1A-F4FF-CB73257DBE10}"/>
              </a:ext>
            </a:extLst>
          </p:cNvPr>
          <p:cNvSpPr>
            <a:spLocks noChangeArrowheads="1"/>
          </p:cNvSpPr>
          <p:nvPr/>
        </p:nvSpPr>
        <p:spPr bwMode="auto">
          <a:xfrm>
            <a:off x="246063" y="1881188"/>
            <a:ext cx="14630400" cy="2286000"/>
          </a:xfrm>
          <a:prstGeom prst="roundRect">
            <a:avLst>
              <a:gd name="adj" fmla="val 16667"/>
            </a:avLst>
          </a:prstGeom>
          <a:solidFill>
            <a:srgbClr val="F79646"/>
          </a:solidFill>
          <a:ln w="25560" cap="sq">
            <a:solidFill>
              <a:srgbClr val="5C477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0520" tIns="55440" rIns="110520" bIns="55440" anchor="ctr"/>
          <a:lstStyle>
            <a:lvl1pPr>
              <a:spcBef>
                <a:spcPts val="18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7300">
                <a:solidFill>
                  <a:srgbClr val="000000"/>
                </a:solidFill>
                <a:latin typeface="Calibri" panose="020F0502020204030204" pitchFamily="34" charset="0"/>
                <a:cs typeface="Droid Sans Fallback" charset="0"/>
              </a:defRPr>
            </a:lvl1pPr>
            <a:lvl2pPr>
              <a:spcBef>
                <a:spcPts val="1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400">
                <a:solidFill>
                  <a:srgbClr val="000000"/>
                </a:solidFill>
                <a:latin typeface="Calibri" panose="020F0502020204030204" pitchFamily="34" charset="0"/>
                <a:cs typeface="Droid Sans Fallback" charset="0"/>
              </a:defRPr>
            </a:lvl2pPr>
            <a:lvl3pPr>
              <a:spcBef>
                <a:spcPts val="1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5400">
                <a:solidFill>
                  <a:srgbClr val="000000"/>
                </a:solidFill>
                <a:latin typeface="Calibri" panose="020F0502020204030204" pitchFamily="34" charset="0"/>
                <a:cs typeface="Droid Sans Fallback" charset="0"/>
              </a:defRPr>
            </a:lvl3pPr>
            <a:lvl4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4pPr>
            <a:lvl5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5pPr>
            <a:lvl6pPr marL="25146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6pPr>
            <a:lvl7pPr marL="29718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7pPr>
            <a:lvl8pPr marL="34290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8pPr>
            <a:lvl9pPr marL="38862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4600">
                <a:solidFill>
                  <a:srgbClr val="000000"/>
                </a:solidFill>
                <a:latin typeface="Calibri" panose="020F0502020204030204" pitchFamily="34" charset="0"/>
                <a:cs typeface="Droid Sans Fallback" charset="0"/>
              </a:defRPr>
            </a:lvl9pPr>
          </a:lstStyle>
          <a:p>
            <a:pPr algn="ctr" eaLnBrk="1" hangingPunct="1">
              <a:lnSpc>
                <a:spcPct val="125000"/>
              </a:lnSpc>
              <a:spcBef>
                <a:spcPct val="0"/>
              </a:spcBef>
              <a:buClrTx/>
              <a:buFontTx/>
              <a:buNone/>
            </a:pPr>
            <a:r>
              <a:rPr lang="en-US" altLang="en-US" sz="3200" b="1" dirty="0">
                <a:solidFill>
                  <a:srgbClr val="0070C0"/>
                </a:solidFill>
                <a:latin typeface="Bookman Old Style" panose="02050604050505020204" pitchFamily="18" charset="0"/>
                <a:cs typeface="Times New Roman" panose="02020603050405020304" pitchFamily="18" charset="0"/>
              </a:rPr>
              <a:t>Title: JARVIS – THE VIRTUAL ASSISTANT</a:t>
            </a:r>
          </a:p>
          <a:p>
            <a:pPr algn="ctr" eaLnBrk="1" hangingPunct="1">
              <a:spcBef>
                <a:spcPct val="0"/>
              </a:spcBef>
              <a:buClrTx/>
              <a:buFontTx/>
              <a:buNone/>
            </a:pPr>
            <a:r>
              <a:rPr lang="en-US" altLang="en-US" sz="2400" b="1" dirty="0">
                <a:solidFill>
                  <a:srgbClr val="7030A0"/>
                </a:solidFill>
                <a:latin typeface="Bookman Old Style" panose="02050604050505020204" pitchFamily="18" charset="0"/>
                <a:cs typeface="Times New Roman" panose="02020603050405020304" pitchFamily="18" charset="0"/>
              </a:rPr>
              <a:t>Names: MAYUR SOLANKAR, MANISH JADHAV, VISHESH SAVANI - B.Tech.(Comp.)</a:t>
            </a:r>
          </a:p>
          <a:p>
            <a:pPr algn="ctr" eaLnBrk="1" hangingPunct="1">
              <a:spcBef>
                <a:spcPct val="0"/>
              </a:spcBef>
              <a:buClrTx/>
              <a:buFontTx/>
              <a:buNone/>
            </a:pPr>
            <a:r>
              <a:rPr lang="en-US" altLang="en-US" sz="2400" b="1" dirty="0">
                <a:solidFill>
                  <a:srgbClr val="7030A0"/>
                </a:solidFill>
                <a:latin typeface="Bookman Old Style" panose="02050604050505020204" pitchFamily="18" charset="0"/>
                <a:cs typeface="Times New Roman" panose="02020603050405020304" pitchFamily="18" charset="0"/>
              </a:rPr>
              <a:t>Project Guide : DR. PRASENJIT BHAVATHANKAR</a:t>
            </a:r>
          </a:p>
        </p:txBody>
      </p:sp>
      <p:sp>
        <p:nvSpPr>
          <p:cNvPr id="3075" name="AutoShape 2">
            <a:extLst>
              <a:ext uri="{FF2B5EF4-FFF2-40B4-BE49-F238E27FC236}">
                <a16:creationId xmlns:a16="http://schemas.microsoft.com/office/drawing/2014/main" id="{39156AAF-0F8D-936D-2D1E-9AA2C8EC38EA}"/>
              </a:ext>
            </a:extLst>
          </p:cNvPr>
          <p:cNvSpPr>
            <a:spLocks noChangeArrowheads="1"/>
          </p:cNvSpPr>
          <p:nvPr/>
        </p:nvSpPr>
        <p:spPr bwMode="auto">
          <a:xfrm>
            <a:off x="246063" y="4439506"/>
            <a:ext cx="7086600" cy="3606106"/>
          </a:xfrm>
          <a:prstGeom prst="roundRect">
            <a:avLst>
              <a:gd name="adj" fmla="val 7870"/>
            </a:avLst>
          </a:prstGeom>
          <a:solidFill>
            <a:srgbClr val="FDEADA"/>
          </a:solidFill>
          <a:ln w="9360" cap="sq">
            <a:solidFill>
              <a:srgbClr val="7D60A0"/>
            </a:solidFill>
            <a:miter lim="800000"/>
            <a:headEnd/>
            <a:tailEnd/>
          </a:ln>
          <a:effectLst>
            <a:outerShdw dist="20160" dir="5400000" algn="ctr" rotWithShape="0">
              <a:srgbClr val="000000">
                <a:alpha val="38033"/>
              </a:srgbClr>
            </a:outerShdw>
          </a:effectLst>
        </p:spPr>
        <p:txBody>
          <a:bodyPr lIns="110520" tIns="55440" rIns="110520" bIns="55440"/>
          <a:lstStyle>
            <a:lvl1pPr>
              <a:spcBef>
                <a:spcPts val="18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7300">
                <a:solidFill>
                  <a:srgbClr val="000000"/>
                </a:solidFill>
                <a:latin typeface="Calibri" panose="020F0502020204030204" pitchFamily="34" charset="0"/>
                <a:cs typeface="Droid Sans Fallback" charset="0"/>
              </a:defRPr>
            </a:lvl1pPr>
            <a:lvl2pPr>
              <a:spcBef>
                <a:spcPts val="1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400">
                <a:solidFill>
                  <a:srgbClr val="000000"/>
                </a:solidFill>
                <a:latin typeface="Calibri" panose="020F0502020204030204" pitchFamily="34" charset="0"/>
                <a:cs typeface="Droid Sans Fallback" charset="0"/>
              </a:defRPr>
            </a:lvl2pPr>
            <a:lvl3pPr>
              <a:spcBef>
                <a:spcPts val="1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5400">
                <a:solidFill>
                  <a:srgbClr val="000000"/>
                </a:solidFill>
                <a:latin typeface="Calibri" panose="020F0502020204030204" pitchFamily="34" charset="0"/>
                <a:cs typeface="Droid Sans Fallback" charset="0"/>
              </a:defRPr>
            </a:lvl3pPr>
            <a:lvl4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4pPr>
            <a:lvl5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5pPr>
            <a:lvl6pPr marL="25146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6pPr>
            <a:lvl7pPr marL="29718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7pPr>
            <a:lvl8pPr marL="34290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8pPr>
            <a:lvl9pPr marL="38862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9pPr>
          </a:lstStyle>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Abstract</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The JARVIS project aimed to create a virtual assistant with enhanced language processing capabilities English, integrating OS-related features and a camera module. By implementing voice recognition, command execution, and API integration, along with a dictionary for word identification, the project successfully enhanced user-device interaction. Key findings include improved voice recognition accuracy and streamlined command execution, culminating in a versatile virtual assistant for various tasks.</a:t>
            </a:r>
          </a:p>
          <a:p>
            <a:pPr algn="just" eaLnBrk="1" hangingPunct="1">
              <a:lnSpc>
                <a:spcPct val="125000"/>
              </a:lnSpc>
              <a:spcBef>
                <a:spcPct val="0"/>
              </a:spcBef>
              <a:buClrTx/>
              <a:buFontTx/>
              <a:buNone/>
            </a:pPr>
            <a:endParaRPr lang="en-US" altLang="en-US" sz="2000"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endParaRPr lang="en-US" altLang="en-US" sz="2000"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endParaRPr lang="en-US" altLang="en-US" sz="2000"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endParaRPr lang="en-US" altLang="en-US" sz="2000" dirty="0">
              <a:solidFill>
                <a:srgbClr val="0D0D0D"/>
              </a:solidFill>
              <a:latin typeface="Bookman Old Style" panose="02050604050505020204" pitchFamily="18" charset="0"/>
              <a:cs typeface="Times New Roman" panose="02020603050405020304" pitchFamily="18" charset="0"/>
            </a:endParaRPr>
          </a:p>
        </p:txBody>
      </p:sp>
      <p:sp>
        <p:nvSpPr>
          <p:cNvPr id="3076" name="AutoShape 3">
            <a:extLst>
              <a:ext uri="{FF2B5EF4-FFF2-40B4-BE49-F238E27FC236}">
                <a16:creationId xmlns:a16="http://schemas.microsoft.com/office/drawing/2014/main" id="{9B3DBAD4-867C-B489-1D73-A8BCD73BE2BF}"/>
              </a:ext>
            </a:extLst>
          </p:cNvPr>
          <p:cNvSpPr>
            <a:spLocks noChangeArrowheads="1"/>
          </p:cNvSpPr>
          <p:nvPr/>
        </p:nvSpPr>
        <p:spPr bwMode="auto">
          <a:xfrm>
            <a:off x="246063" y="8290942"/>
            <a:ext cx="7086600" cy="12918058"/>
          </a:xfrm>
          <a:prstGeom prst="roundRect">
            <a:avLst>
              <a:gd name="adj" fmla="val 8333"/>
            </a:avLst>
          </a:prstGeom>
          <a:solidFill>
            <a:srgbClr val="FDEADA"/>
          </a:solidFill>
          <a:ln w="9360" cap="sq">
            <a:solidFill>
              <a:srgbClr val="7D60A0"/>
            </a:solidFill>
            <a:miter lim="800000"/>
            <a:headEnd/>
            <a:tailEnd/>
          </a:ln>
          <a:effectLst>
            <a:outerShdw dist="20160" dir="5400000" algn="ctr" rotWithShape="0">
              <a:srgbClr val="000000">
                <a:alpha val="38033"/>
              </a:srgbClr>
            </a:outerShdw>
          </a:effectLst>
        </p:spPr>
        <p:txBody>
          <a:bodyPr lIns="110520" tIns="55440" rIns="110520" bIns="55440"/>
          <a:lstStyle>
            <a:lvl1pPr>
              <a:spcBef>
                <a:spcPts val="18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7300">
                <a:solidFill>
                  <a:srgbClr val="000000"/>
                </a:solidFill>
                <a:latin typeface="Calibri" panose="020F0502020204030204" pitchFamily="34" charset="0"/>
                <a:cs typeface="Droid Sans Fallback" charset="0"/>
              </a:defRPr>
            </a:lvl1pPr>
            <a:lvl2pPr>
              <a:spcBef>
                <a:spcPts val="1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400">
                <a:solidFill>
                  <a:srgbClr val="000000"/>
                </a:solidFill>
                <a:latin typeface="Calibri" panose="020F0502020204030204" pitchFamily="34" charset="0"/>
                <a:cs typeface="Droid Sans Fallback" charset="0"/>
              </a:defRPr>
            </a:lvl2pPr>
            <a:lvl3pPr>
              <a:spcBef>
                <a:spcPts val="1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5400">
                <a:solidFill>
                  <a:srgbClr val="000000"/>
                </a:solidFill>
                <a:latin typeface="Calibri" panose="020F0502020204030204" pitchFamily="34" charset="0"/>
                <a:cs typeface="Droid Sans Fallback" charset="0"/>
              </a:defRPr>
            </a:lvl3pPr>
            <a:lvl4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4pPr>
            <a:lvl5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5pPr>
            <a:lvl6pPr marL="25146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6pPr>
            <a:lvl7pPr marL="29718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7pPr>
            <a:lvl8pPr marL="34290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8pPr>
            <a:lvl9pPr marL="38862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9pPr>
          </a:lstStyle>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Introduction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The JARVIS project addresses the need for a versatile virtual assistant with enhanced language processing and OS integration, aiming to simplify user-device interaction and improve overall user experience.</a:t>
            </a: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Objective(s)</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 Develop robust language processing for accurate voice recognition.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 Integrate OS features for seamless system interaction.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 Implement a camera module for enhanced visual input.</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 Focus on improving user experience and task efficiency.</a:t>
            </a: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Problem Definition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The project aims to enhance language processing, OS integration, and functionality by adding a camera module. It seeks to create a versatile assistant capable of efficiently executing user commands across various tasks, addressing existing limitations in virtual assistants.</a:t>
            </a:r>
          </a:p>
          <a:p>
            <a:pPr algn="just" eaLnBrk="1" hangingPunct="1">
              <a:lnSpc>
                <a:spcPct val="125000"/>
              </a:lnSpc>
              <a:spcBef>
                <a:spcPct val="0"/>
              </a:spcBef>
              <a:buClrTx/>
              <a:buFontTx/>
              <a:buNone/>
            </a:pPr>
            <a:endParaRPr lang="en-US" altLang="en-US" sz="1600"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25000"/>
              </a:lnSpc>
              <a:spcBef>
                <a:spcPct val="0"/>
              </a:spcBef>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Contribution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The project integrates an API for up-to-date information and a WhatsApp feature for messaging and calls, expanding the virtual assistant's utility beyond basic commands. This enhances adaptability to external data sources and various communication channels, showcasing its versatility and value in assisting users with diverse tasks and communication needs.</a:t>
            </a: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Design</a:t>
            </a:r>
          </a:p>
          <a:p>
            <a:pP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endParaRPr lang="en-US" altLang="en-US" sz="1600" dirty="0">
              <a:solidFill>
                <a:srgbClr val="0D0D0D"/>
              </a:solidFill>
              <a:latin typeface="Bookman Old Style" panose="02050604050505020204" pitchFamily="18" charset="0"/>
              <a:cs typeface="Times New Roman" panose="02020603050405020304" pitchFamily="18" charset="0"/>
            </a:endParaRPr>
          </a:p>
        </p:txBody>
      </p:sp>
      <p:sp>
        <p:nvSpPr>
          <p:cNvPr id="3077" name="AutoShape 4">
            <a:extLst>
              <a:ext uri="{FF2B5EF4-FFF2-40B4-BE49-F238E27FC236}">
                <a16:creationId xmlns:a16="http://schemas.microsoft.com/office/drawing/2014/main" id="{BBF58203-0F31-600F-A454-38AC071E0FCA}"/>
              </a:ext>
            </a:extLst>
          </p:cNvPr>
          <p:cNvSpPr>
            <a:spLocks noChangeArrowheads="1"/>
          </p:cNvSpPr>
          <p:nvPr/>
        </p:nvSpPr>
        <p:spPr bwMode="auto">
          <a:xfrm>
            <a:off x="7589838" y="4421188"/>
            <a:ext cx="7286625" cy="16814800"/>
          </a:xfrm>
          <a:prstGeom prst="roundRect">
            <a:avLst>
              <a:gd name="adj" fmla="val 8065"/>
            </a:avLst>
          </a:prstGeom>
          <a:solidFill>
            <a:srgbClr val="FDEADA"/>
          </a:solidFill>
          <a:ln w="9360" cap="sq">
            <a:solidFill>
              <a:srgbClr val="7D60A0"/>
            </a:solidFill>
            <a:miter lim="800000"/>
            <a:headEnd/>
            <a:tailEnd/>
          </a:ln>
          <a:effectLst>
            <a:outerShdw dist="20160" dir="5400000" algn="ctr" rotWithShape="0">
              <a:srgbClr val="000000">
                <a:alpha val="38033"/>
              </a:srgbClr>
            </a:outerShdw>
          </a:effectLst>
        </p:spPr>
        <p:txBody>
          <a:bodyPr lIns="110520" tIns="55440" rIns="110520" bIns="55440"/>
          <a:lstStyle>
            <a:lvl1pPr>
              <a:spcBef>
                <a:spcPts val="18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7300">
                <a:solidFill>
                  <a:srgbClr val="000000"/>
                </a:solidFill>
                <a:latin typeface="Calibri" panose="020F0502020204030204" pitchFamily="34" charset="0"/>
                <a:cs typeface="Droid Sans Fallback" charset="0"/>
              </a:defRPr>
            </a:lvl1pPr>
            <a:lvl2pPr>
              <a:spcBef>
                <a:spcPts val="1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400">
                <a:solidFill>
                  <a:srgbClr val="000000"/>
                </a:solidFill>
                <a:latin typeface="Calibri" panose="020F0502020204030204" pitchFamily="34" charset="0"/>
                <a:cs typeface="Droid Sans Fallback" charset="0"/>
              </a:defRPr>
            </a:lvl2pPr>
            <a:lvl3pPr>
              <a:spcBef>
                <a:spcPts val="1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5400">
                <a:solidFill>
                  <a:srgbClr val="000000"/>
                </a:solidFill>
                <a:latin typeface="Calibri" panose="020F0502020204030204" pitchFamily="34" charset="0"/>
                <a:cs typeface="Droid Sans Fallback" charset="0"/>
              </a:defRPr>
            </a:lvl3pPr>
            <a:lvl4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4pPr>
            <a:lvl5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5pPr>
            <a:lvl6pPr marL="25146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6pPr>
            <a:lvl7pPr marL="29718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7pPr>
            <a:lvl8pPr marL="34290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8pPr>
            <a:lvl9pPr marL="38862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Calibri" panose="020F0502020204030204" pitchFamily="34" charset="0"/>
                <a:cs typeface="Droid Sans Fallback" charset="0"/>
              </a:defRPr>
            </a:lvl9pPr>
          </a:lstStyle>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Methodology/Algorithms</a:t>
            </a:r>
          </a:p>
          <a:p>
            <a:endParaRPr lang="en-US" sz="1600" dirty="0">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endParaRPr lang="en-US" altLang="en-US" sz="20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Results</a:t>
            </a:r>
          </a:p>
          <a:p>
            <a:pPr>
              <a:spcBef>
                <a:spcPts val="100"/>
              </a:spcBef>
            </a:pPr>
            <a:r>
              <a:rPr lang="en-IN" sz="1600" b="1" dirty="0">
                <a:latin typeface="Bookman Old Style" panose="02050604050505020204" pitchFamily="18" charset="0"/>
              </a:rPr>
              <a:t>- Camera Integration:</a:t>
            </a:r>
            <a:r>
              <a:rPr lang="en-IN" sz="1600" dirty="0">
                <a:latin typeface="Bookman Old Style" panose="02050604050505020204" pitchFamily="18" charset="0"/>
              </a:rPr>
              <a:t> </a:t>
            </a:r>
          </a:p>
          <a:p>
            <a:pPr marL="457200" lvl="1" indent="0">
              <a:spcBef>
                <a:spcPts val="100"/>
              </a:spcBef>
            </a:pPr>
            <a:r>
              <a:rPr lang="en-IN" sz="1600" dirty="0">
                <a:latin typeface="Bookman Old Style" panose="02050604050505020204" pitchFamily="18" charset="0"/>
              </a:rPr>
              <a:t>enables visual input capture upon voice command.</a:t>
            </a:r>
          </a:p>
          <a:p>
            <a:pPr>
              <a:spcBef>
                <a:spcPts val="100"/>
              </a:spcBef>
            </a:pPr>
            <a:r>
              <a:rPr lang="en-IN" sz="1600" b="1" dirty="0">
                <a:latin typeface="Bookman Old Style" panose="02050604050505020204" pitchFamily="18" charset="0"/>
              </a:rPr>
              <a:t>- Messaging Platform Integration (e.g., WhatsApp):</a:t>
            </a:r>
            <a:r>
              <a:rPr lang="en-IN" sz="1600" dirty="0">
                <a:latin typeface="Bookman Old Style" panose="02050604050505020204" pitchFamily="18" charset="0"/>
              </a:rPr>
              <a:t> </a:t>
            </a:r>
          </a:p>
          <a:p>
            <a:pPr marL="457200" lvl="1" indent="0">
              <a:spcBef>
                <a:spcPts val="100"/>
              </a:spcBef>
            </a:pPr>
            <a:r>
              <a:rPr lang="en-IN" sz="1600" dirty="0">
                <a:latin typeface="Bookman Old Style" panose="02050604050505020204" pitchFamily="18" charset="0"/>
              </a:rPr>
              <a:t>Voice-enabled message composition and sending.</a:t>
            </a:r>
          </a:p>
          <a:p>
            <a:pPr>
              <a:spcBef>
                <a:spcPts val="100"/>
              </a:spcBef>
            </a:pPr>
            <a:r>
              <a:rPr lang="en-IN" sz="1600" b="1" dirty="0">
                <a:latin typeface="Bookman Old Style" panose="02050604050505020204" pitchFamily="18" charset="0"/>
              </a:rPr>
              <a:t>- Technical Implications:</a:t>
            </a:r>
            <a:endParaRPr lang="en-IN" sz="1600" dirty="0">
              <a:latin typeface="Bookman Old Style" panose="02050604050505020204" pitchFamily="18" charset="0"/>
            </a:endParaRPr>
          </a:p>
          <a:p>
            <a:pPr>
              <a:spcBef>
                <a:spcPts val="100"/>
              </a:spcBef>
            </a:pPr>
            <a:r>
              <a:rPr lang="en-IN" sz="1600" b="1" dirty="0">
                <a:latin typeface="Bookman Old Style" panose="02050604050505020204" pitchFamily="18" charset="0"/>
              </a:rPr>
              <a:t>- Computer Vision Integration:</a:t>
            </a:r>
            <a:r>
              <a:rPr lang="en-IN" sz="1600" dirty="0">
                <a:latin typeface="Bookman Old Style" panose="02050604050505020204" pitchFamily="18" charset="0"/>
              </a:rPr>
              <a:t> </a:t>
            </a:r>
          </a:p>
          <a:p>
            <a:pPr marL="457200" lvl="1" indent="0">
              <a:spcBef>
                <a:spcPts val="100"/>
              </a:spcBef>
            </a:pPr>
            <a:r>
              <a:rPr lang="en-IN" sz="1600" dirty="0">
                <a:latin typeface="Bookman Old Style" panose="02050604050505020204" pitchFamily="18" charset="0"/>
              </a:rPr>
              <a:t>Interface camera module for image capture.</a:t>
            </a:r>
          </a:p>
          <a:p>
            <a:pPr marL="457200" lvl="1" indent="0">
              <a:spcBef>
                <a:spcPts val="100"/>
              </a:spcBef>
            </a:pPr>
            <a:r>
              <a:rPr lang="en-IN" sz="1600" dirty="0">
                <a:latin typeface="Bookman Old Style" panose="02050604050505020204" pitchFamily="18" charset="0"/>
              </a:rPr>
              <a:t>Potential for object recognition or scene understanding.</a:t>
            </a:r>
          </a:p>
          <a:p>
            <a:pPr>
              <a:spcBef>
                <a:spcPts val="100"/>
              </a:spcBef>
            </a:pPr>
            <a:r>
              <a:rPr lang="en-IN" sz="1600" b="1" dirty="0">
                <a:latin typeface="Bookman Old Style" panose="02050604050505020204" pitchFamily="18" charset="0"/>
              </a:rPr>
              <a:t>- Messaging API Integration:</a:t>
            </a:r>
            <a:r>
              <a:rPr lang="en-IN" sz="1600" dirty="0">
                <a:latin typeface="Bookman Old Style" panose="02050604050505020204" pitchFamily="18" charset="0"/>
              </a:rPr>
              <a:t> </a:t>
            </a:r>
          </a:p>
          <a:p>
            <a:pPr marL="457200" lvl="1" indent="0">
              <a:spcBef>
                <a:spcPts val="100"/>
              </a:spcBef>
            </a:pPr>
            <a:r>
              <a:rPr lang="en-IN" sz="1600" dirty="0">
                <a:latin typeface="Bookman Old Style" panose="02050604050505020204" pitchFamily="18" charset="0"/>
              </a:rPr>
              <a:t>Secure communication with messaging platform for message delivery.</a:t>
            </a:r>
          </a:p>
          <a:p>
            <a:pPr marL="457200" lvl="1" indent="0">
              <a:spcBef>
                <a:spcPts val="100"/>
              </a:spcBef>
            </a:pPr>
            <a:r>
              <a:rPr lang="en-IN" sz="1600" dirty="0">
                <a:latin typeface="Bookman Old Style" panose="02050604050505020204" pitchFamily="18" charset="0"/>
              </a:rPr>
              <a:t>User authentication and authorization handling.</a:t>
            </a:r>
            <a:endParaRPr lang="en-US" altLang="en-US" sz="2800" b="1" dirty="0">
              <a:solidFill>
                <a:srgbClr val="0D0D0D"/>
              </a:solidFill>
              <a:latin typeface="Bookman Old Style" panose="02050604050505020204" pitchFamily="18" charset="0"/>
              <a:cs typeface="Times New Roman" panose="02020603050405020304" pitchFamily="18" charset="0"/>
            </a:endParaRP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Conclusion</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The JARVIS project created a versatile virtual assistant with advanced language processing, OS integration, and a camera module. It shows that building an efficient assistant for diverse commands is possible. Future improvements could focus on usability, more features, and better performance, making it a valuable tool for various tasks.</a:t>
            </a:r>
          </a:p>
          <a:p>
            <a:pPr algn="ctr" eaLnBrk="1" hangingPunct="1">
              <a:lnSpc>
                <a:spcPct val="150000"/>
              </a:lnSpc>
              <a:spcBef>
                <a:spcPts val="1200"/>
              </a:spcBef>
              <a:spcAft>
                <a:spcPts val="1200"/>
              </a:spcAft>
              <a:buClrTx/>
              <a:buFontTx/>
              <a:buNone/>
            </a:pPr>
            <a:r>
              <a:rPr lang="en-US" altLang="en-US" sz="2000" b="1" dirty="0">
                <a:solidFill>
                  <a:srgbClr val="0D0D0D"/>
                </a:solidFill>
                <a:latin typeface="Bookman Old Style" panose="02050604050505020204" pitchFamily="18" charset="0"/>
                <a:cs typeface="Times New Roman" panose="02020603050405020304" pitchFamily="18" charset="0"/>
              </a:rPr>
              <a:t>References</a:t>
            </a: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 1. Smith, J., &amp; Johnson, R. (2022). "Advancements in Virtual Assistant Technology." Journal of Technology and Innovation, 15(2), 45-60.</a:t>
            </a:r>
          </a:p>
          <a:p>
            <a:pPr algn="just" eaLnBrk="1" hangingPunct="1">
              <a:lnSpc>
                <a:spcPct val="125000"/>
              </a:lnSpc>
              <a:spcBef>
                <a:spcPct val="0"/>
              </a:spcBef>
              <a:buClrTx/>
              <a:buFontTx/>
              <a:buNone/>
            </a:pPr>
            <a:endParaRPr lang="en-US" altLang="en-US" sz="1600"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r>
              <a:rPr lang="en-US" altLang="en-US" sz="1600" dirty="0">
                <a:solidFill>
                  <a:srgbClr val="0D0D0D"/>
                </a:solidFill>
                <a:latin typeface="Bookman Old Style" panose="02050604050505020204" pitchFamily="18" charset="0"/>
                <a:cs typeface="Times New Roman" panose="02020603050405020304" pitchFamily="18" charset="0"/>
              </a:rPr>
              <a:t>2. Brown, A., &amp; Williams, C. (2021). "Integrating APIs for Enhanced Virtual Assistant Functionality." Proceedings of the International Conference on Artificial Intelligence, 78-84.</a:t>
            </a:r>
          </a:p>
          <a:p>
            <a:pPr algn="just" eaLnBrk="1" hangingPunct="1">
              <a:lnSpc>
                <a:spcPct val="125000"/>
              </a:lnSpc>
              <a:spcBef>
                <a:spcPct val="0"/>
              </a:spcBef>
              <a:buClrTx/>
              <a:buFontTx/>
              <a:buNone/>
            </a:pPr>
            <a:endParaRPr lang="en-US" altLang="en-US" sz="1600" dirty="0">
              <a:solidFill>
                <a:srgbClr val="0D0D0D"/>
              </a:solidFill>
              <a:latin typeface="Bookman Old Style" panose="02050604050505020204" pitchFamily="18" charset="0"/>
              <a:cs typeface="Times New Roman" panose="02020603050405020304" pitchFamily="18" charset="0"/>
            </a:endParaRPr>
          </a:p>
          <a:p>
            <a:pPr eaLnBrk="1" hangingPunct="1">
              <a:lnSpc>
                <a:spcPct val="150000"/>
              </a:lnSpc>
              <a:spcBef>
                <a:spcPts val="1200"/>
              </a:spcBef>
              <a:spcAft>
                <a:spcPts val="1200"/>
              </a:spcAft>
              <a:buClrTx/>
              <a:buFontTx/>
              <a:buNone/>
            </a:pPr>
            <a:endParaRPr lang="en-US" altLang="en-US" sz="2800" b="1" dirty="0">
              <a:solidFill>
                <a:srgbClr val="0D0D0D"/>
              </a:solidFill>
              <a:latin typeface="Bookman Old Style" panose="02050604050505020204" pitchFamily="18" charset="0"/>
              <a:cs typeface="Times New Roman" panose="02020603050405020304" pitchFamily="18" charset="0"/>
            </a:endParaRPr>
          </a:p>
          <a:p>
            <a:pPr algn="just" eaLnBrk="1" hangingPunct="1">
              <a:lnSpc>
                <a:spcPct val="125000"/>
              </a:lnSpc>
              <a:spcBef>
                <a:spcPct val="0"/>
              </a:spcBef>
              <a:buClrTx/>
              <a:buFontTx/>
              <a:buNone/>
            </a:pPr>
            <a:endParaRPr lang="en-US" altLang="en-US" sz="2800" b="1" dirty="0">
              <a:solidFill>
                <a:srgbClr val="0D0D0D"/>
              </a:solidFill>
              <a:latin typeface="Bookman Old Style" panose="02050604050505020204" pitchFamily="18" charset="0"/>
              <a:cs typeface="Times New Roman" panose="02020603050405020304" pitchFamily="18" charset="0"/>
            </a:endParaRPr>
          </a:p>
        </p:txBody>
      </p:sp>
      <p:sp>
        <p:nvSpPr>
          <p:cNvPr id="3078" name="AutoShape 5">
            <a:extLst>
              <a:ext uri="{FF2B5EF4-FFF2-40B4-BE49-F238E27FC236}">
                <a16:creationId xmlns:a16="http://schemas.microsoft.com/office/drawing/2014/main" id="{34425317-5EFB-6399-3C98-F74EC3531718}"/>
              </a:ext>
            </a:extLst>
          </p:cNvPr>
          <p:cNvSpPr>
            <a:spLocks noChangeArrowheads="1"/>
          </p:cNvSpPr>
          <p:nvPr/>
        </p:nvSpPr>
        <p:spPr bwMode="auto">
          <a:xfrm>
            <a:off x="2305050" y="179388"/>
            <a:ext cx="12573000" cy="1447800"/>
          </a:xfrm>
          <a:prstGeom prst="roundRect">
            <a:avLst>
              <a:gd name="adj" fmla="val 16667"/>
            </a:avLst>
          </a:prstGeom>
          <a:solidFill>
            <a:srgbClr val="F79646"/>
          </a:solidFill>
          <a:ln w="25560" cap="sq">
            <a:solidFill>
              <a:srgbClr val="5C477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0520" tIns="55440" rIns="110520" bIns="55440"/>
          <a:lstStyle>
            <a:lvl1pPr>
              <a:spcBef>
                <a:spcPts val="18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7300">
                <a:solidFill>
                  <a:srgbClr val="000000"/>
                </a:solidFill>
                <a:latin typeface="Calibri" panose="020F0502020204030204" pitchFamily="34" charset="0"/>
                <a:cs typeface="Droid Sans Fallback" charset="0"/>
              </a:defRPr>
            </a:lvl1pPr>
            <a:lvl2pPr>
              <a:spcBef>
                <a:spcPts val="1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6400">
                <a:solidFill>
                  <a:srgbClr val="000000"/>
                </a:solidFill>
                <a:latin typeface="Calibri" panose="020F0502020204030204" pitchFamily="34" charset="0"/>
                <a:cs typeface="Droid Sans Fallback" charset="0"/>
              </a:defRPr>
            </a:lvl2pPr>
            <a:lvl3pPr>
              <a:spcBef>
                <a:spcPts val="1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5400">
                <a:solidFill>
                  <a:srgbClr val="000000"/>
                </a:solidFill>
                <a:latin typeface="Calibri" panose="020F0502020204030204" pitchFamily="34" charset="0"/>
                <a:cs typeface="Droid Sans Fallback" charset="0"/>
              </a:defRPr>
            </a:lvl3pPr>
            <a:lvl4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4pPr>
            <a:lvl5pPr>
              <a:spcBef>
                <a:spcPts val="11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5pPr>
            <a:lvl6pPr marL="25146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6pPr>
            <a:lvl7pPr marL="29718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7pPr>
            <a:lvl8pPr marL="34290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8pPr>
            <a:lvl9pPr marL="3886200" indent="-228600" defTabSz="449263" eaLnBrk="0" fontAlgn="base" hangingPunct="0">
              <a:spcBef>
                <a:spcPts val="11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sz="4600">
                <a:solidFill>
                  <a:srgbClr val="000000"/>
                </a:solidFill>
                <a:latin typeface="Calibri" panose="020F0502020204030204" pitchFamily="34" charset="0"/>
                <a:cs typeface="Droid Sans Fallback" charset="0"/>
              </a:defRPr>
            </a:lvl9pPr>
          </a:lstStyle>
          <a:p>
            <a:pPr algn="ctr" eaLnBrk="1" hangingPunct="1">
              <a:lnSpc>
                <a:spcPct val="125000"/>
              </a:lnSpc>
              <a:spcBef>
                <a:spcPct val="0"/>
              </a:spcBef>
              <a:buClrTx/>
              <a:buFontTx/>
              <a:buNone/>
            </a:pPr>
            <a:r>
              <a:rPr lang="en-US" altLang="en-US" sz="3200" b="1" dirty="0">
                <a:solidFill>
                  <a:srgbClr val="0070C0"/>
                </a:solidFill>
                <a:latin typeface="Bookman Old Style" panose="02050604050505020204" pitchFamily="18" charset="0"/>
                <a:cs typeface="Times New Roman" panose="02020603050405020304" pitchFamily="18" charset="0"/>
              </a:rPr>
              <a:t>Sardar Patel Institute of Technology</a:t>
            </a:r>
          </a:p>
          <a:p>
            <a:pPr algn="ctr" eaLnBrk="1" hangingPunct="1">
              <a:spcBef>
                <a:spcPct val="0"/>
              </a:spcBef>
              <a:buClrTx/>
              <a:buFontTx/>
              <a:buNone/>
            </a:pPr>
            <a:r>
              <a:rPr lang="en-US" altLang="en-US" sz="2400" b="1" dirty="0">
                <a:solidFill>
                  <a:srgbClr val="7030A0"/>
                </a:solidFill>
                <a:latin typeface="Bookman Old Style" panose="02050604050505020204" pitchFamily="18" charset="0"/>
                <a:cs typeface="Times New Roman" panose="02020603050405020304" pitchFamily="18" charset="0"/>
              </a:rPr>
              <a:t>Department of Computer Engineering</a:t>
            </a:r>
          </a:p>
          <a:p>
            <a:pPr algn="ctr" eaLnBrk="1" hangingPunct="1">
              <a:spcBef>
                <a:spcPct val="0"/>
              </a:spcBef>
              <a:buClrTx/>
              <a:buFontTx/>
              <a:buNone/>
            </a:pPr>
            <a:r>
              <a:rPr lang="en-US" altLang="en-US" sz="2400" b="1" dirty="0">
                <a:solidFill>
                  <a:srgbClr val="7030A0"/>
                </a:solidFill>
                <a:latin typeface="Bookman Old Style" panose="02050604050505020204" pitchFamily="18" charset="0"/>
                <a:cs typeface="Times New Roman" panose="02020603050405020304" pitchFamily="18" charset="0"/>
              </a:rPr>
              <a:t>Academic Year 2023-24</a:t>
            </a:r>
          </a:p>
        </p:txBody>
      </p:sp>
      <p:pic>
        <p:nvPicPr>
          <p:cNvPr id="3079" name="Picture 6">
            <a:extLst>
              <a:ext uri="{FF2B5EF4-FFF2-40B4-BE49-F238E27FC236}">
                <a16:creationId xmlns:a16="http://schemas.microsoft.com/office/drawing/2014/main" id="{EC67125B-9A5B-FD05-3382-D0D0E003C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3188"/>
            <a:ext cx="1600200" cy="1522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a:extLst>
              <a:ext uri="{FF2B5EF4-FFF2-40B4-BE49-F238E27FC236}">
                <a16:creationId xmlns:a16="http://schemas.microsoft.com/office/drawing/2014/main" id="{1E177FBD-6A25-4DAD-6DDB-EFD555224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304" y="18085873"/>
            <a:ext cx="5314399" cy="3123127"/>
          </a:xfrm>
          <a:prstGeom prst="rect">
            <a:avLst/>
          </a:prstGeom>
        </p:spPr>
      </p:pic>
      <p:pic>
        <p:nvPicPr>
          <p:cNvPr id="3" name="Picture 2">
            <a:extLst>
              <a:ext uri="{FF2B5EF4-FFF2-40B4-BE49-F238E27FC236}">
                <a16:creationId xmlns:a16="http://schemas.microsoft.com/office/drawing/2014/main" id="{361CA864-74F3-DEF7-71B4-20821AC55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8705" y="5221586"/>
            <a:ext cx="6192689" cy="680378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41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sz="41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TotalTime>
  <Words>493</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Admin</dc:creator>
  <cp:keywords/>
  <dc:description/>
  <cp:lastModifiedBy>Manish Jadhav</cp:lastModifiedBy>
  <cp:revision>123</cp:revision>
  <cp:lastPrinted>1601-01-01T00:00:00Z</cp:lastPrinted>
  <dcterms:created xsi:type="dcterms:W3CDTF">2006-08-16T00:00:00Z</dcterms:created>
  <dcterms:modified xsi:type="dcterms:W3CDTF">2024-05-08T10:07:51Z</dcterms:modified>
</cp:coreProperties>
</file>