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72" r:id="rId8"/>
    <p:sldId id="273" r:id="rId9"/>
    <p:sldId id="276" r:id="rId10"/>
    <p:sldId id="262" r:id="rId11"/>
    <p:sldId id="263" r:id="rId12"/>
    <p:sldId id="264" r:id="rId13"/>
    <p:sldId id="277" r:id="rId14"/>
    <p:sldId id="278" r:id="rId15"/>
    <p:sldId id="280" r:id="rId16"/>
    <p:sldId id="279" r:id="rId17"/>
    <p:sldId id="271" r:id="rId18"/>
    <p:sldId id="275" r:id="rId19"/>
    <p:sldId id="265" r:id="rId20"/>
    <p:sldId id="281" r:id="rId21"/>
    <p:sldId id="298" r:id="rId22"/>
    <p:sldId id="282" r:id="rId23"/>
    <p:sldId id="283" r:id="rId24"/>
    <p:sldId id="284" r:id="rId25"/>
    <p:sldId id="285" r:id="rId26"/>
    <p:sldId id="287" r:id="rId27"/>
    <p:sldId id="286" r:id="rId28"/>
    <p:sldId id="288" r:id="rId29"/>
    <p:sldId id="289" r:id="rId30"/>
    <p:sldId id="290" r:id="rId31"/>
    <p:sldId id="291" r:id="rId32"/>
    <p:sldId id="292" r:id="rId33"/>
    <p:sldId id="299"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1AB5F-C47F-4C7C-92D5-7AF9F0EF0A9D}" v="19" dt="2023-02-15T00:55:34.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umar.kurhade@outlook.com" userId="e4f9d8340dd14682" providerId="LiveId" clId="{D9C1AB5F-C47F-4C7C-92D5-7AF9F0EF0A9D}"/>
    <pc:docChg chg="undo custSel modSld">
      <pc:chgData name="ravikumar.kurhade@outlook.com" userId="e4f9d8340dd14682" providerId="LiveId" clId="{D9C1AB5F-C47F-4C7C-92D5-7AF9F0EF0A9D}" dt="2023-02-15T02:38:01.472" v="261"/>
      <pc:docMkLst>
        <pc:docMk/>
      </pc:docMkLst>
      <pc:sldChg chg="addSp delSp modSp mod">
        <pc:chgData name="ravikumar.kurhade@outlook.com" userId="e4f9d8340dd14682" providerId="LiveId" clId="{D9C1AB5F-C47F-4C7C-92D5-7AF9F0EF0A9D}" dt="2023-02-15T00:35:46.180" v="40" actId="113"/>
        <pc:sldMkLst>
          <pc:docMk/>
          <pc:sldMk cId="2074898564" sldId="260"/>
        </pc:sldMkLst>
        <pc:spChg chg="add del mod">
          <ac:chgData name="ravikumar.kurhade@outlook.com" userId="e4f9d8340dd14682" providerId="LiveId" clId="{D9C1AB5F-C47F-4C7C-92D5-7AF9F0EF0A9D}" dt="2023-02-15T00:35:46.180" v="40" actId="113"/>
          <ac:spMkLst>
            <pc:docMk/>
            <pc:sldMk cId="2074898564" sldId="260"/>
            <ac:spMk id="8" creationId="{AC72104A-3F8A-34C0-7FDA-7282A35E5A7E}"/>
          </ac:spMkLst>
        </pc:spChg>
        <pc:spChg chg="add del mod">
          <ac:chgData name="ravikumar.kurhade@outlook.com" userId="e4f9d8340dd14682" providerId="LiveId" clId="{D9C1AB5F-C47F-4C7C-92D5-7AF9F0EF0A9D}" dt="2023-02-15T00:34:32.817" v="1"/>
          <ac:spMkLst>
            <pc:docMk/>
            <pc:sldMk cId="2074898564" sldId="260"/>
            <ac:spMk id="12" creationId="{9E404514-B3A7-0045-2DBB-3D9C475D3CAA}"/>
          </ac:spMkLst>
        </pc:spChg>
      </pc:sldChg>
      <pc:sldChg chg="addSp delSp modSp mod">
        <pc:chgData name="ravikumar.kurhade@outlook.com" userId="e4f9d8340dd14682" providerId="LiveId" clId="{D9C1AB5F-C47F-4C7C-92D5-7AF9F0EF0A9D}" dt="2023-02-15T00:52:08.996" v="146" actId="14100"/>
        <pc:sldMkLst>
          <pc:docMk/>
          <pc:sldMk cId="3119268304" sldId="261"/>
        </pc:sldMkLst>
        <pc:spChg chg="mod">
          <ac:chgData name="ravikumar.kurhade@outlook.com" userId="e4f9d8340dd14682" providerId="LiveId" clId="{D9C1AB5F-C47F-4C7C-92D5-7AF9F0EF0A9D}" dt="2023-02-15T00:43:20.513" v="41"/>
          <ac:spMkLst>
            <pc:docMk/>
            <pc:sldMk cId="3119268304" sldId="261"/>
            <ac:spMk id="2" creationId="{14562302-04D6-86C9-A2A1-1EDD10A6BB67}"/>
          </ac:spMkLst>
        </pc:spChg>
        <pc:spChg chg="add del mod">
          <ac:chgData name="ravikumar.kurhade@outlook.com" userId="e4f9d8340dd14682" providerId="LiveId" clId="{D9C1AB5F-C47F-4C7C-92D5-7AF9F0EF0A9D}" dt="2023-02-15T00:52:08.996" v="146" actId="14100"/>
          <ac:spMkLst>
            <pc:docMk/>
            <pc:sldMk cId="3119268304" sldId="261"/>
            <ac:spMk id="3" creationId="{A444532C-3445-C14F-E08B-33E82F8BB306}"/>
          </ac:spMkLst>
        </pc:spChg>
        <pc:spChg chg="add del mod">
          <ac:chgData name="ravikumar.kurhade@outlook.com" userId="e4f9d8340dd14682" providerId="LiveId" clId="{D9C1AB5F-C47F-4C7C-92D5-7AF9F0EF0A9D}" dt="2023-02-15T00:43:34.760" v="43"/>
          <ac:spMkLst>
            <pc:docMk/>
            <pc:sldMk cId="3119268304" sldId="261"/>
            <ac:spMk id="5" creationId="{CCEC03C0-9663-D96C-C979-9F60E1EF6977}"/>
          </ac:spMkLst>
        </pc:spChg>
        <pc:spChg chg="add del">
          <ac:chgData name="ravikumar.kurhade@outlook.com" userId="e4f9d8340dd14682" providerId="LiveId" clId="{D9C1AB5F-C47F-4C7C-92D5-7AF9F0EF0A9D}" dt="2023-02-15T00:46:54.874" v="117"/>
          <ac:spMkLst>
            <pc:docMk/>
            <pc:sldMk cId="3119268304" sldId="261"/>
            <ac:spMk id="6" creationId="{0B5937FF-D361-7C10-9292-FF1A21F9089D}"/>
          </ac:spMkLst>
        </pc:spChg>
        <pc:spChg chg="add del">
          <ac:chgData name="ravikumar.kurhade@outlook.com" userId="e4f9d8340dd14682" providerId="LiveId" clId="{D9C1AB5F-C47F-4C7C-92D5-7AF9F0EF0A9D}" dt="2023-02-15T00:47:05.460" v="121"/>
          <ac:spMkLst>
            <pc:docMk/>
            <pc:sldMk cId="3119268304" sldId="261"/>
            <ac:spMk id="7" creationId="{113AAA55-0A4E-EF65-1330-8DC253283ED3}"/>
          </ac:spMkLst>
        </pc:spChg>
        <pc:spChg chg="add del mod">
          <ac:chgData name="ravikumar.kurhade@outlook.com" userId="e4f9d8340dd14682" providerId="LiveId" clId="{D9C1AB5F-C47F-4C7C-92D5-7AF9F0EF0A9D}" dt="2023-02-15T00:47:31.568" v="129"/>
          <ac:spMkLst>
            <pc:docMk/>
            <pc:sldMk cId="3119268304" sldId="261"/>
            <ac:spMk id="8" creationId="{7DE2ED80-C0D3-307D-12D5-0226E5F253A5}"/>
          </ac:spMkLst>
        </pc:spChg>
      </pc:sldChg>
      <pc:sldChg chg="addSp delSp modSp mod">
        <pc:chgData name="ravikumar.kurhade@outlook.com" userId="e4f9d8340dd14682" providerId="LiveId" clId="{D9C1AB5F-C47F-4C7C-92D5-7AF9F0EF0A9D}" dt="2023-02-15T00:57:11.823" v="248" actId="113"/>
        <pc:sldMkLst>
          <pc:docMk/>
          <pc:sldMk cId="2074574955" sldId="262"/>
        </pc:sldMkLst>
        <pc:spChg chg="mod">
          <ac:chgData name="ravikumar.kurhade@outlook.com" userId="e4f9d8340dd14682" providerId="LiveId" clId="{D9C1AB5F-C47F-4C7C-92D5-7AF9F0EF0A9D}" dt="2023-02-15T00:52:27.676" v="147"/>
          <ac:spMkLst>
            <pc:docMk/>
            <pc:sldMk cId="2074574955" sldId="262"/>
            <ac:spMk id="2" creationId="{5C565B6D-CBA0-9C60-21C9-8FEFDF7CC19C}"/>
          </ac:spMkLst>
        </pc:spChg>
        <pc:spChg chg="add del mod">
          <ac:chgData name="ravikumar.kurhade@outlook.com" userId="e4f9d8340dd14682" providerId="LiveId" clId="{D9C1AB5F-C47F-4C7C-92D5-7AF9F0EF0A9D}" dt="2023-02-15T00:57:11.823" v="248" actId="113"/>
          <ac:spMkLst>
            <pc:docMk/>
            <pc:sldMk cId="2074574955" sldId="262"/>
            <ac:spMk id="3" creationId="{1E7F14B6-FB2F-C68E-1B48-01076725FA51}"/>
          </ac:spMkLst>
        </pc:spChg>
        <pc:spChg chg="add del mod">
          <ac:chgData name="ravikumar.kurhade@outlook.com" userId="e4f9d8340dd14682" providerId="LiveId" clId="{D9C1AB5F-C47F-4C7C-92D5-7AF9F0EF0A9D}" dt="2023-02-15T00:52:46.814" v="149"/>
          <ac:spMkLst>
            <pc:docMk/>
            <pc:sldMk cId="2074574955" sldId="262"/>
            <ac:spMk id="5" creationId="{433F3401-F84E-3F2B-D9CD-ED2630241C30}"/>
          </ac:spMkLst>
        </pc:spChg>
        <pc:spChg chg="add del">
          <ac:chgData name="ravikumar.kurhade@outlook.com" userId="e4f9d8340dd14682" providerId="LiveId" clId="{D9C1AB5F-C47F-4C7C-92D5-7AF9F0EF0A9D}" dt="2023-02-15T00:53:42.187" v="177"/>
          <ac:spMkLst>
            <pc:docMk/>
            <pc:sldMk cId="2074574955" sldId="262"/>
            <ac:spMk id="6" creationId="{833EFA72-A1C4-F3B9-FD27-A5F7431FEB15}"/>
          </ac:spMkLst>
        </pc:spChg>
        <pc:picChg chg="add mod">
          <ac:chgData name="ravikumar.kurhade@outlook.com" userId="e4f9d8340dd14682" providerId="LiveId" clId="{D9C1AB5F-C47F-4C7C-92D5-7AF9F0EF0A9D}" dt="2023-02-15T00:55:48.403" v="217" actId="14100"/>
          <ac:picMkLst>
            <pc:docMk/>
            <pc:sldMk cId="2074574955" sldId="262"/>
            <ac:picMk id="8" creationId="{237A37E8-B42D-81D2-5EF8-2D6AB4C65293}"/>
          </ac:picMkLst>
        </pc:picChg>
      </pc:sldChg>
      <pc:sldChg chg="modSp mod">
        <pc:chgData name="ravikumar.kurhade@outlook.com" userId="e4f9d8340dd14682" providerId="LiveId" clId="{D9C1AB5F-C47F-4C7C-92D5-7AF9F0EF0A9D}" dt="2023-02-15T02:24:11.720" v="260" actId="403"/>
        <pc:sldMkLst>
          <pc:docMk/>
          <pc:sldMk cId="445299614" sldId="263"/>
        </pc:sldMkLst>
        <pc:spChg chg="mod">
          <ac:chgData name="ravikumar.kurhade@outlook.com" userId="e4f9d8340dd14682" providerId="LiveId" clId="{D9C1AB5F-C47F-4C7C-92D5-7AF9F0EF0A9D}" dt="2023-02-15T02:23:03.413" v="249"/>
          <ac:spMkLst>
            <pc:docMk/>
            <pc:sldMk cId="445299614" sldId="263"/>
            <ac:spMk id="2" creationId="{C2928E58-DD80-63FF-6CB8-F0A1A74D2F96}"/>
          </ac:spMkLst>
        </pc:spChg>
        <pc:spChg chg="mod">
          <ac:chgData name="ravikumar.kurhade@outlook.com" userId="e4f9d8340dd14682" providerId="LiveId" clId="{D9C1AB5F-C47F-4C7C-92D5-7AF9F0EF0A9D}" dt="2023-02-15T02:24:11.720" v="260" actId="403"/>
          <ac:spMkLst>
            <pc:docMk/>
            <pc:sldMk cId="445299614" sldId="263"/>
            <ac:spMk id="3" creationId="{C80FE513-5DFF-0FC7-4A12-8EF2CE970620}"/>
          </ac:spMkLst>
        </pc:spChg>
      </pc:sldChg>
      <pc:sldChg chg="modSp mod">
        <pc:chgData name="ravikumar.kurhade@outlook.com" userId="e4f9d8340dd14682" providerId="LiveId" clId="{D9C1AB5F-C47F-4C7C-92D5-7AF9F0EF0A9D}" dt="2023-02-15T02:24:02.439" v="257" actId="403"/>
        <pc:sldMkLst>
          <pc:docMk/>
          <pc:sldMk cId="2939126171" sldId="264"/>
        </pc:sldMkLst>
        <pc:spChg chg="mod">
          <ac:chgData name="ravikumar.kurhade@outlook.com" userId="e4f9d8340dd14682" providerId="LiveId" clId="{D9C1AB5F-C47F-4C7C-92D5-7AF9F0EF0A9D}" dt="2023-02-15T02:23:33.958" v="252"/>
          <ac:spMkLst>
            <pc:docMk/>
            <pc:sldMk cId="2939126171" sldId="264"/>
            <ac:spMk id="2" creationId="{0DE85E4A-BDBC-185B-6737-F1C560A867AE}"/>
          </ac:spMkLst>
        </pc:spChg>
        <pc:spChg chg="mod">
          <ac:chgData name="ravikumar.kurhade@outlook.com" userId="e4f9d8340dd14682" providerId="LiveId" clId="{D9C1AB5F-C47F-4C7C-92D5-7AF9F0EF0A9D}" dt="2023-02-15T02:24:02.439" v="257" actId="403"/>
          <ac:spMkLst>
            <pc:docMk/>
            <pc:sldMk cId="2939126171" sldId="264"/>
            <ac:spMk id="3" creationId="{900F8068-122F-0E08-3040-A500030B4C17}"/>
          </ac:spMkLst>
        </pc:spChg>
      </pc:sldChg>
      <pc:sldChg chg="modSp mod">
        <pc:chgData name="ravikumar.kurhade@outlook.com" userId="e4f9d8340dd14682" providerId="LiveId" clId="{D9C1AB5F-C47F-4C7C-92D5-7AF9F0EF0A9D}" dt="2023-02-15T02:38:01.472" v="261"/>
        <pc:sldMkLst>
          <pc:docMk/>
          <pc:sldMk cId="3814784815" sldId="265"/>
        </pc:sldMkLst>
        <pc:spChg chg="mod">
          <ac:chgData name="ravikumar.kurhade@outlook.com" userId="e4f9d8340dd14682" providerId="LiveId" clId="{D9C1AB5F-C47F-4C7C-92D5-7AF9F0EF0A9D}" dt="2023-02-15T02:38:01.472" v="261"/>
          <ac:spMkLst>
            <pc:docMk/>
            <pc:sldMk cId="3814784815" sldId="265"/>
            <ac:spMk id="3" creationId="{4D58C9D7-33C6-84EB-1F6E-2CEB980BB5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305D-E00E-4075-86F0-461AB2D09E7B}" type="datetimeFigureOut">
              <a:rPr lang="en-IN" smtClean="0"/>
              <a:t>16-02-2023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8C3C-D224-4546-A5BE-5FA241E54CC8}" type="slidenum">
              <a:rPr lang="en-IN" smtClean="0"/>
              <a:t>‹#›</a:t>
            </a:fld>
            <a:endParaRPr lang="en-IN" dirty="0"/>
          </a:p>
        </p:txBody>
      </p:sp>
    </p:spTree>
    <p:extLst>
      <p:ext uri="{BB962C8B-B14F-4D97-AF65-F5344CB8AC3E}">
        <p14:creationId xmlns:p14="http://schemas.microsoft.com/office/powerpoint/2010/main" val="3272576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5926-CC2B-3E3E-38BC-57EBC5A78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C561F4-3797-4B16-61B8-CECEF7DB7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F6AD73-ECFF-932E-94E3-198A4AFD5875}"/>
              </a:ext>
            </a:extLst>
          </p:cNvPr>
          <p:cNvSpPr>
            <a:spLocks noGrp="1"/>
          </p:cNvSpPr>
          <p:nvPr>
            <p:ph type="dt" sz="half" idx="10"/>
          </p:nvPr>
        </p:nvSpPr>
        <p:spPr/>
        <p:txBody>
          <a:bodyPr/>
          <a:lstStyle/>
          <a:p>
            <a:fld id="{09B7278B-8C0C-4DF2-9462-E7FA421F916A}" type="datetime1">
              <a:rPr lang="en-IN" smtClean="0"/>
              <a:t>16-02-2023</a:t>
            </a:fld>
            <a:endParaRPr lang="en-IN" dirty="0"/>
          </a:p>
        </p:txBody>
      </p:sp>
      <p:sp>
        <p:nvSpPr>
          <p:cNvPr id="5" name="Footer Placeholder 4">
            <a:extLst>
              <a:ext uri="{FF2B5EF4-FFF2-40B4-BE49-F238E27FC236}">
                <a16:creationId xmlns:a16="http://schemas.microsoft.com/office/drawing/2014/main" id="{E50CA75F-44F4-A86F-2DF7-7AE5B464BC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4A603BF-14F5-D480-7A6F-6CC1144C9DB2}"/>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89903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2842-CF3A-C731-972A-6327C5341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1D195-F200-4E56-60DB-FBB9D7421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D0EFE-768F-21E5-891E-B4A01C7704D0}"/>
              </a:ext>
            </a:extLst>
          </p:cNvPr>
          <p:cNvSpPr>
            <a:spLocks noGrp="1"/>
          </p:cNvSpPr>
          <p:nvPr>
            <p:ph type="dt" sz="half" idx="10"/>
          </p:nvPr>
        </p:nvSpPr>
        <p:spPr/>
        <p:txBody>
          <a:bodyPr/>
          <a:lstStyle/>
          <a:p>
            <a:fld id="{A5A9BED0-9205-4D11-A177-1CF4C7ABCBD6}" type="datetime1">
              <a:rPr lang="en-IN" smtClean="0"/>
              <a:t>16-02-2023</a:t>
            </a:fld>
            <a:endParaRPr lang="en-IN" dirty="0"/>
          </a:p>
        </p:txBody>
      </p:sp>
      <p:sp>
        <p:nvSpPr>
          <p:cNvPr id="5" name="Footer Placeholder 4">
            <a:extLst>
              <a:ext uri="{FF2B5EF4-FFF2-40B4-BE49-F238E27FC236}">
                <a16:creationId xmlns:a16="http://schemas.microsoft.com/office/drawing/2014/main" id="{870CC6BB-D580-3D25-D1BF-C61D8EC794A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3EE730-D40C-17A5-B85B-01B43055FA22}"/>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23128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E7D332-9F97-EFB1-BDB3-6D0128EDB1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0ACF5E-60F2-9A4A-DB09-AFA2882833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BF4A48-53AC-6D3A-94C1-0A1D8E64CD9B}"/>
              </a:ext>
            </a:extLst>
          </p:cNvPr>
          <p:cNvSpPr>
            <a:spLocks noGrp="1"/>
          </p:cNvSpPr>
          <p:nvPr>
            <p:ph type="dt" sz="half" idx="10"/>
          </p:nvPr>
        </p:nvSpPr>
        <p:spPr/>
        <p:txBody>
          <a:bodyPr/>
          <a:lstStyle/>
          <a:p>
            <a:fld id="{8DBC50B5-3729-4B7D-9E73-9CDDFE428E19}" type="datetime1">
              <a:rPr lang="en-IN" smtClean="0"/>
              <a:t>16-02-2023</a:t>
            </a:fld>
            <a:endParaRPr lang="en-IN" dirty="0"/>
          </a:p>
        </p:txBody>
      </p:sp>
      <p:sp>
        <p:nvSpPr>
          <p:cNvPr id="5" name="Footer Placeholder 4">
            <a:extLst>
              <a:ext uri="{FF2B5EF4-FFF2-40B4-BE49-F238E27FC236}">
                <a16:creationId xmlns:a16="http://schemas.microsoft.com/office/drawing/2014/main" id="{E75CAE66-0FBE-BF17-DEA0-46DCA0DF727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A8F76B-41C0-48B2-BFCB-ABEAC125D03E}"/>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317872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DA-0470-8416-D0FD-AD4B8C6E4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DE5FD-84D7-66A8-565F-B3229BF8A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A319B-D3DB-865E-6A96-075E99FFDBC1}"/>
              </a:ext>
            </a:extLst>
          </p:cNvPr>
          <p:cNvSpPr>
            <a:spLocks noGrp="1"/>
          </p:cNvSpPr>
          <p:nvPr>
            <p:ph type="dt" sz="half" idx="10"/>
          </p:nvPr>
        </p:nvSpPr>
        <p:spPr/>
        <p:txBody>
          <a:bodyPr/>
          <a:lstStyle/>
          <a:p>
            <a:fld id="{7129AAA5-4965-4527-BFBD-6D7F985C9EEC}" type="datetime1">
              <a:rPr lang="en-IN" smtClean="0"/>
              <a:t>16-02-2023</a:t>
            </a:fld>
            <a:endParaRPr lang="en-IN" dirty="0"/>
          </a:p>
        </p:txBody>
      </p:sp>
      <p:sp>
        <p:nvSpPr>
          <p:cNvPr id="5" name="Footer Placeholder 4">
            <a:extLst>
              <a:ext uri="{FF2B5EF4-FFF2-40B4-BE49-F238E27FC236}">
                <a16:creationId xmlns:a16="http://schemas.microsoft.com/office/drawing/2014/main" id="{04FE38A4-D6D2-2560-D273-43C8B7A372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FDA756A-09B0-86C0-DDB6-10278A760A71}"/>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337806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6839-4DA9-34FC-74F7-DE02311A0B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3EB8F-D996-15C1-F42E-8F0851106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01136-2C29-DB5E-9CC8-C3D4AC9ABD3F}"/>
              </a:ext>
            </a:extLst>
          </p:cNvPr>
          <p:cNvSpPr>
            <a:spLocks noGrp="1"/>
          </p:cNvSpPr>
          <p:nvPr>
            <p:ph type="dt" sz="half" idx="10"/>
          </p:nvPr>
        </p:nvSpPr>
        <p:spPr/>
        <p:txBody>
          <a:bodyPr/>
          <a:lstStyle/>
          <a:p>
            <a:fld id="{BF7A3111-2482-4D56-841A-A44B06DC441D}" type="datetime1">
              <a:rPr lang="en-IN" smtClean="0"/>
              <a:t>16-02-2023</a:t>
            </a:fld>
            <a:endParaRPr lang="en-IN" dirty="0"/>
          </a:p>
        </p:txBody>
      </p:sp>
      <p:sp>
        <p:nvSpPr>
          <p:cNvPr id="5" name="Footer Placeholder 4">
            <a:extLst>
              <a:ext uri="{FF2B5EF4-FFF2-40B4-BE49-F238E27FC236}">
                <a16:creationId xmlns:a16="http://schemas.microsoft.com/office/drawing/2014/main" id="{D657F2D0-6E7A-F02D-8E43-B2A057DC29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94E9D3-BE2A-9881-DB35-70A6A0355B6E}"/>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18329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EFDC-4B89-93D7-2E13-5109106B2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D31D8B-AD67-00D4-0BDA-9B4AE0282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778F0A-7719-8C55-7DB4-C3431C1C8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993AA6-5AB3-31DA-8EA9-AAE365A83169}"/>
              </a:ext>
            </a:extLst>
          </p:cNvPr>
          <p:cNvSpPr>
            <a:spLocks noGrp="1"/>
          </p:cNvSpPr>
          <p:nvPr>
            <p:ph type="dt" sz="half" idx="10"/>
          </p:nvPr>
        </p:nvSpPr>
        <p:spPr/>
        <p:txBody>
          <a:bodyPr/>
          <a:lstStyle/>
          <a:p>
            <a:fld id="{B0816530-F3FC-4A45-95E9-77663CE80306}" type="datetime1">
              <a:rPr lang="en-IN" smtClean="0"/>
              <a:t>16-02-2023</a:t>
            </a:fld>
            <a:endParaRPr lang="en-IN" dirty="0"/>
          </a:p>
        </p:txBody>
      </p:sp>
      <p:sp>
        <p:nvSpPr>
          <p:cNvPr id="6" name="Footer Placeholder 5">
            <a:extLst>
              <a:ext uri="{FF2B5EF4-FFF2-40B4-BE49-F238E27FC236}">
                <a16:creationId xmlns:a16="http://schemas.microsoft.com/office/drawing/2014/main" id="{DF99C7F5-8916-D151-1247-4B0BF1A5BA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8C9130-9254-D214-0592-638DFDA68B96}"/>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33643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FB5F-6752-6BC5-C006-C3B4EFEBFF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021DF-4646-3802-22D1-2AD133708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08C8-C1AC-C059-A1B3-9E8F3A5F5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6CA5C6-1582-098C-39E5-C472F4837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D1E271-ADA9-E9DC-C7B9-69931A8A17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8EE9BF-A8F6-44CB-D026-C6D0E26AAF17}"/>
              </a:ext>
            </a:extLst>
          </p:cNvPr>
          <p:cNvSpPr>
            <a:spLocks noGrp="1"/>
          </p:cNvSpPr>
          <p:nvPr>
            <p:ph type="dt" sz="half" idx="10"/>
          </p:nvPr>
        </p:nvSpPr>
        <p:spPr/>
        <p:txBody>
          <a:bodyPr/>
          <a:lstStyle/>
          <a:p>
            <a:fld id="{E21D9750-3526-4D9A-A64B-A5EAA30D3594}" type="datetime1">
              <a:rPr lang="en-IN" smtClean="0"/>
              <a:t>16-02-2023</a:t>
            </a:fld>
            <a:endParaRPr lang="en-IN" dirty="0"/>
          </a:p>
        </p:txBody>
      </p:sp>
      <p:sp>
        <p:nvSpPr>
          <p:cNvPr id="8" name="Footer Placeholder 7">
            <a:extLst>
              <a:ext uri="{FF2B5EF4-FFF2-40B4-BE49-F238E27FC236}">
                <a16:creationId xmlns:a16="http://schemas.microsoft.com/office/drawing/2014/main" id="{6312F11C-9605-B8A2-C3A4-D6861706A9B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6615035-737C-4BE8-DC21-58EE4C04BA01}"/>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226998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9BDF-28CE-3A97-9081-060D971E7C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C3F93B-A184-C2CE-2C2D-83EBA41351F9}"/>
              </a:ext>
            </a:extLst>
          </p:cNvPr>
          <p:cNvSpPr>
            <a:spLocks noGrp="1"/>
          </p:cNvSpPr>
          <p:nvPr>
            <p:ph type="dt" sz="half" idx="10"/>
          </p:nvPr>
        </p:nvSpPr>
        <p:spPr/>
        <p:txBody>
          <a:bodyPr/>
          <a:lstStyle/>
          <a:p>
            <a:fld id="{391C97E2-DFD9-4556-ACEC-F806F339DA85}" type="datetime1">
              <a:rPr lang="en-IN" smtClean="0"/>
              <a:t>16-02-2023</a:t>
            </a:fld>
            <a:endParaRPr lang="en-IN" dirty="0"/>
          </a:p>
        </p:txBody>
      </p:sp>
      <p:sp>
        <p:nvSpPr>
          <p:cNvPr id="4" name="Footer Placeholder 3">
            <a:extLst>
              <a:ext uri="{FF2B5EF4-FFF2-40B4-BE49-F238E27FC236}">
                <a16:creationId xmlns:a16="http://schemas.microsoft.com/office/drawing/2014/main" id="{DE5935F0-14AE-FE07-0FA4-37A5EDCB92F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E99E9F7-AC10-C0A7-3A59-6A950ED634C5}"/>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102332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DC3BD-76FD-FEA1-B29F-5560FBD39B60}"/>
              </a:ext>
            </a:extLst>
          </p:cNvPr>
          <p:cNvSpPr>
            <a:spLocks noGrp="1"/>
          </p:cNvSpPr>
          <p:nvPr>
            <p:ph type="dt" sz="half" idx="10"/>
          </p:nvPr>
        </p:nvSpPr>
        <p:spPr/>
        <p:txBody>
          <a:bodyPr/>
          <a:lstStyle/>
          <a:p>
            <a:fld id="{5FD5C51F-4CCE-47AE-AF2D-90DE492A6FC7}" type="datetime1">
              <a:rPr lang="en-IN" smtClean="0"/>
              <a:t>16-02-2023</a:t>
            </a:fld>
            <a:endParaRPr lang="en-IN" dirty="0"/>
          </a:p>
        </p:txBody>
      </p:sp>
      <p:sp>
        <p:nvSpPr>
          <p:cNvPr id="3" name="Footer Placeholder 2">
            <a:extLst>
              <a:ext uri="{FF2B5EF4-FFF2-40B4-BE49-F238E27FC236}">
                <a16:creationId xmlns:a16="http://schemas.microsoft.com/office/drawing/2014/main" id="{F6E9CF1C-5CE0-43DC-2551-493282A09FE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AAAADB2-B760-1759-3E8F-5A1648289936}"/>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220352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C92D-9F93-56DE-8891-3103A0009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782CCD-087F-48DB-AC5A-B635191DD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881703-8380-084C-09F5-1B21CD8A4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45869-CA05-AB32-E4C4-8CE4EA256D5B}"/>
              </a:ext>
            </a:extLst>
          </p:cNvPr>
          <p:cNvSpPr>
            <a:spLocks noGrp="1"/>
          </p:cNvSpPr>
          <p:nvPr>
            <p:ph type="dt" sz="half" idx="10"/>
          </p:nvPr>
        </p:nvSpPr>
        <p:spPr/>
        <p:txBody>
          <a:bodyPr/>
          <a:lstStyle/>
          <a:p>
            <a:fld id="{A5CC6398-B728-4C2C-9A98-4F49D4031F59}" type="datetime1">
              <a:rPr lang="en-IN" smtClean="0"/>
              <a:t>16-02-2023</a:t>
            </a:fld>
            <a:endParaRPr lang="en-IN" dirty="0"/>
          </a:p>
        </p:txBody>
      </p:sp>
      <p:sp>
        <p:nvSpPr>
          <p:cNvPr id="6" name="Footer Placeholder 5">
            <a:extLst>
              <a:ext uri="{FF2B5EF4-FFF2-40B4-BE49-F238E27FC236}">
                <a16:creationId xmlns:a16="http://schemas.microsoft.com/office/drawing/2014/main" id="{1E332776-F599-2DBF-8AB6-423196FE8C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2ACAC6-1C60-1035-896F-16F829BF203D}"/>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147656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8052-0A53-F53A-2097-B0050926E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A8612-514C-3DF0-2CB9-8AB619135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62D8C42-B0F7-6435-4DF8-69E60B488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31EA2-9FAE-992D-0378-556A63376142}"/>
              </a:ext>
            </a:extLst>
          </p:cNvPr>
          <p:cNvSpPr>
            <a:spLocks noGrp="1"/>
          </p:cNvSpPr>
          <p:nvPr>
            <p:ph type="dt" sz="half" idx="10"/>
          </p:nvPr>
        </p:nvSpPr>
        <p:spPr/>
        <p:txBody>
          <a:bodyPr/>
          <a:lstStyle/>
          <a:p>
            <a:fld id="{69347CDF-3C45-4A61-A55D-9E6B5C86AB4B}" type="datetime1">
              <a:rPr lang="en-IN" smtClean="0"/>
              <a:t>16-02-2023</a:t>
            </a:fld>
            <a:endParaRPr lang="en-IN" dirty="0"/>
          </a:p>
        </p:txBody>
      </p:sp>
      <p:sp>
        <p:nvSpPr>
          <p:cNvPr id="6" name="Footer Placeholder 5">
            <a:extLst>
              <a:ext uri="{FF2B5EF4-FFF2-40B4-BE49-F238E27FC236}">
                <a16:creationId xmlns:a16="http://schemas.microsoft.com/office/drawing/2014/main" id="{7968F59D-34E2-7B11-5404-C2CF8920C6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C52212C-EBC4-BA6A-5315-6F3E496F26B5}"/>
              </a:ext>
            </a:extLst>
          </p:cNvPr>
          <p:cNvSpPr>
            <a:spLocks noGrp="1"/>
          </p:cNvSpPr>
          <p:nvPr>
            <p:ph type="sldNum" sz="quarter" idx="12"/>
          </p:nvPr>
        </p:nvSpPr>
        <p:spPr/>
        <p:txBody>
          <a:bodyPr/>
          <a:lstStyle/>
          <a:p>
            <a:fld id="{6A52326A-698A-4BF0-9EDE-F1D1B1E5F75B}" type="slidenum">
              <a:rPr lang="en-IN" smtClean="0"/>
              <a:t>‹#›</a:t>
            </a:fld>
            <a:endParaRPr lang="en-IN" dirty="0"/>
          </a:p>
        </p:txBody>
      </p:sp>
    </p:spTree>
    <p:extLst>
      <p:ext uri="{BB962C8B-B14F-4D97-AF65-F5344CB8AC3E}">
        <p14:creationId xmlns:p14="http://schemas.microsoft.com/office/powerpoint/2010/main" val="158158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0EF16-B843-C37C-1EE6-7AF72074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658B9-644A-B37F-F00C-BB214E888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34FD2-96BF-D3A4-7359-EE900A46B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479EE-1A1D-4FD5-92D7-1B21AF9FD0F5}" type="datetime1">
              <a:rPr lang="en-IN" smtClean="0"/>
              <a:t>16-02-2023</a:t>
            </a:fld>
            <a:endParaRPr lang="en-IN" dirty="0"/>
          </a:p>
        </p:txBody>
      </p:sp>
      <p:sp>
        <p:nvSpPr>
          <p:cNvPr id="5" name="Footer Placeholder 4">
            <a:extLst>
              <a:ext uri="{FF2B5EF4-FFF2-40B4-BE49-F238E27FC236}">
                <a16:creationId xmlns:a16="http://schemas.microsoft.com/office/drawing/2014/main" id="{16989F9E-E5CA-8647-54A0-218E6D904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49D9ADE-3631-4367-CFEB-BFDAF97E5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2326A-698A-4BF0-9EDE-F1D1B1E5F75B}" type="slidenum">
              <a:rPr lang="en-IN" smtClean="0"/>
              <a:t>‹#›</a:t>
            </a:fld>
            <a:endParaRPr lang="en-IN" dirty="0"/>
          </a:p>
        </p:txBody>
      </p:sp>
    </p:spTree>
    <p:extLst>
      <p:ext uri="{BB962C8B-B14F-4D97-AF65-F5344CB8AC3E}">
        <p14:creationId xmlns:p14="http://schemas.microsoft.com/office/powerpoint/2010/main" val="57101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F713-372F-2110-4F8B-0F422A76E9A7}"/>
              </a:ext>
            </a:extLst>
          </p:cNvPr>
          <p:cNvSpPr>
            <a:spLocks noGrp="1"/>
          </p:cNvSpPr>
          <p:nvPr>
            <p:ph type="ctrTitle"/>
          </p:nvPr>
        </p:nvSpPr>
        <p:spPr/>
        <p:txBody>
          <a:bodyPr/>
          <a:lstStyle/>
          <a:p>
            <a:r>
              <a:rPr lang="en-IN" dirty="0"/>
              <a:t>Module 2 </a:t>
            </a:r>
            <a:br>
              <a:rPr lang="en-IN" dirty="0"/>
            </a:br>
            <a:r>
              <a:rPr lang="en-IN" dirty="0"/>
              <a:t>Process Management</a:t>
            </a:r>
          </a:p>
        </p:txBody>
      </p:sp>
      <p:sp>
        <p:nvSpPr>
          <p:cNvPr id="3" name="Subtitle 2">
            <a:extLst>
              <a:ext uri="{FF2B5EF4-FFF2-40B4-BE49-F238E27FC236}">
                <a16:creationId xmlns:a16="http://schemas.microsoft.com/office/drawing/2014/main" id="{EF35939D-122C-A01B-6554-8A10CAE6A094}"/>
              </a:ext>
            </a:extLst>
          </p:cNvPr>
          <p:cNvSpPr>
            <a:spLocks noGrp="1"/>
          </p:cNvSpPr>
          <p:nvPr>
            <p:ph type="subTitle" idx="1"/>
          </p:nvPr>
        </p:nvSpPr>
        <p:spPr/>
        <p:txBody>
          <a:bodyPr/>
          <a:lstStyle/>
          <a:p>
            <a:r>
              <a:rPr lang="en-IN" dirty="0"/>
              <a:t>Swapnali Kurhade</a:t>
            </a:r>
          </a:p>
          <a:p>
            <a:r>
              <a:rPr lang="en-IN" dirty="0"/>
              <a:t>S.P.I.T</a:t>
            </a:r>
          </a:p>
        </p:txBody>
      </p:sp>
    </p:spTree>
    <p:extLst>
      <p:ext uri="{BB962C8B-B14F-4D97-AF65-F5344CB8AC3E}">
        <p14:creationId xmlns:p14="http://schemas.microsoft.com/office/powerpoint/2010/main" val="199931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5B6D-CBA0-9C60-21C9-8FEFDF7CC19C}"/>
              </a:ext>
            </a:extLst>
          </p:cNvPr>
          <p:cNvSpPr>
            <a:spLocks noGrp="1"/>
          </p:cNvSpPr>
          <p:nvPr>
            <p:ph type="title"/>
          </p:nvPr>
        </p:nvSpPr>
        <p:spPr/>
        <p:txBody>
          <a:bodyPr/>
          <a:lstStyle/>
          <a:p>
            <a:r>
              <a:rPr lang="en-IN" b="1" dirty="0"/>
              <a:t>States of Process:</a:t>
            </a:r>
            <a:r>
              <a:rPr lang="en-IN" dirty="0"/>
              <a:t> </a:t>
            </a:r>
          </a:p>
        </p:txBody>
      </p:sp>
      <p:sp>
        <p:nvSpPr>
          <p:cNvPr id="3" name="Content Placeholder 2">
            <a:extLst>
              <a:ext uri="{FF2B5EF4-FFF2-40B4-BE49-F238E27FC236}">
                <a16:creationId xmlns:a16="http://schemas.microsoft.com/office/drawing/2014/main" id="{1E7F14B6-FB2F-C68E-1B48-01076725FA51}"/>
              </a:ext>
            </a:extLst>
          </p:cNvPr>
          <p:cNvSpPr>
            <a:spLocks noGrp="1"/>
          </p:cNvSpPr>
          <p:nvPr>
            <p:ph idx="1"/>
          </p:nvPr>
        </p:nvSpPr>
        <p:spPr>
          <a:xfrm>
            <a:off x="475861" y="1576874"/>
            <a:ext cx="6885991" cy="5066522"/>
          </a:xfrm>
        </p:spPr>
        <p:txBody>
          <a:bodyPr>
            <a:normAutofit fontScale="25000" lnSpcReduction="20000"/>
          </a:bodyPr>
          <a:lstStyle/>
          <a:p>
            <a:pPr marL="0" indent="0" algn="just">
              <a:buNone/>
            </a:pPr>
            <a:r>
              <a:rPr lang="en-US" sz="9600" dirty="0"/>
              <a:t>1</a:t>
            </a:r>
            <a:r>
              <a:rPr lang="en-US" sz="9600" b="1" dirty="0"/>
              <a:t>. New: </a:t>
            </a:r>
            <a:r>
              <a:rPr lang="en-US" sz="9600" dirty="0"/>
              <a:t>Newly Created Process (or) being-created process.</a:t>
            </a:r>
          </a:p>
          <a:p>
            <a:pPr marL="0" indent="0" algn="just">
              <a:buNone/>
            </a:pPr>
            <a:r>
              <a:rPr lang="en-US" sz="9600" dirty="0"/>
              <a:t>2. </a:t>
            </a:r>
            <a:r>
              <a:rPr lang="en-US" sz="9600" b="1" dirty="0"/>
              <a:t>Ready: </a:t>
            </a:r>
            <a:r>
              <a:rPr lang="en-US" sz="9600" dirty="0"/>
              <a:t>After creation process moves to Ready state, i.e. the      process is ready for execution.</a:t>
            </a:r>
          </a:p>
          <a:p>
            <a:pPr marL="0" indent="0" algn="just">
              <a:buNone/>
            </a:pPr>
            <a:r>
              <a:rPr lang="en-US" sz="9600" dirty="0"/>
              <a:t>3. </a:t>
            </a:r>
            <a:r>
              <a:rPr lang="en-US" sz="9600" b="1" dirty="0"/>
              <a:t>Run: </a:t>
            </a:r>
            <a:r>
              <a:rPr lang="en-US" sz="9600" dirty="0"/>
              <a:t>Currently running process in CPU (only one process at a time can be under execution in a single processor).</a:t>
            </a:r>
          </a:p>
          <a:p>
            <a:pPr marL="0" indent="0" algn="just">
              <a:buNone/>
            </a:pPr>
            <a:r>
              <a:rPr lang="en-US" sz="9600" dirty="0"/>
              <a:t>4. </a:t>
            </a:r>
            <a:r>
              <a:rPr lang="en-US" sz="9600" b="1" dirty="0"/>
              <a:t>Wait (or Block): </a:t>
            </a:r>
            <a:r>
              <a:rPr lang="en-US" sz="9600" dirty="0"/>
              <a:t>When a process requests I/O access.</a:t>
            </a:r>
          </a:p>
          <a:p>
            <a:pPr marL="0" indent="0" algn="just">
              <a:buNone/>
            </a:pPr>
            <a:r>
              <a:rPr lang="en-US" sz="9600" dirty="0"/>
              <a:t>5. </a:t>
            </a:r>
            <a:r>
              <a:rPr lang="en-US" sz="9600" b="1" dirty="0"/>
              <a:t>Complete (or Terminated): </a:t>
            </a:r>
            <a:r>
              <a:rPr lang="en-US" sz="9600" dirty="0"/>
              <a:t>The process completed its execution.</a:t>
            </a:r>
          </a:p>
          <a:p>
            <a:pPr marL="0" indent="0" algn="just">
              <a:buNone/>
            </a:pPr>
            <a:r>
              <a:rPr lang="en-US" sz="9600" dirty="0"/>
              <a:t>6. </a:t>
            </a:r>
            <a:r>
              <a:rPr lang="en-US" sz="9600" b="1" dirty="0"/>
              <a:t>Suspended Ready: </a:t>
            </a:r>
            <a:r>
              <a:rPr lang="en-US" sz="9600" dirty="0"/>
              <a:t>When the ready queue becomes full, some processes are moved to suspended ready state</a:t>
            </a:r>
          </a:p>
          <a:p>
            <a:pPr marL="0" indent="0" algn="just">
              <a:buNone/>
            </a:pPr>
            <a:r>
              <a:rPr lang="en-US" sz="9600" dirty="0"/>
              <a:t>7. </a:t>
            </a:r>
            <a:r>
              <a:rPr lang="en-US" sz="9600" b="1" dirty="0"/>
              <a:t>Suspended Block: </a:t>
            </a:r>
            <a:r>
              <a:rPr lang="en-US" sz="9600" dirty="0"/>
              <a:t>When waiting queue becomes full.</a:t>
            </a:r>
          </a:p>
          <a:p>
            <a:pPr marL="0" indent="0">
              <a:buNone/>
            </a:pPr>
            <a:endParaRPr lang="en-IN" dirty="0"/>
          </a:p>
        </p:txBody>
      </p:sp>
      <p:sp>
        <p:nvSpPr>
          <p:cNvPr id="4" name="Slide Number Placeholder 3">
            <a:extLst>
              <a:ext uri="{FF2B5EF4-FFF2-40B4-BE49-F238E27FC236}">
                <a16:creationId xmlns:a16="http://schemas.microsoft.com/office/drawing/2014/main" id="{71CC3D5F-5E87-2695-05A2-24DFB7897234}"/>
              </a:ext>
            </a:extLst>
          </p:cNvPr>
          <p:cNvSpPr>
            <a:spLocks noGrp="1"/>
          </p:cNvSpPr>
          <p:nvPr>
            <p:ph type="sldNum" sz="quarter" idx="12"/>
          </p:nvPr>
        </p:nvSpPr>
        <p:spPr/>
        <p:txBody>
          <a:bodyPr/>
          <a:lstStyle/>
          <a:p>
            <a:fld id="{6A52326A-698A-4BF0-9EDE-F1D1B1E5F75B}" type="slidenum">
              <a:rPr lang="en-IN" smtClean="0"/>
              <a:t>10</a:t>
            </a:fld>
            <a:endParaRPr lang="en-IN"/>
          </a:p>
        </p:txBody>
      </p:sp>
      <p:pic>
        <p:nvPicPr>
          <p:cNvPr id="8" name="Picture 7">
            <a:extLst>
              <a:ext uri="{FF2B5EF4-FFF2-40B4-BE49-F238E27FC236}">
                <a16:creationId xmlns:a16="http://schemas.microsoft.com/office/drawing/2014/main" id="{237A37E8-B42D-81D2-5EF8-2D6AB4C65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829" y="1436915"/>
            <a:ext cx="4581329" cy="4740048"/>
          </a:xfrm>
          <a:prstGeom prst="rect">
            <a:avLst/>
          </a:prstGeom>
        </p:spPr>
      </p:pic>
    </p:spTree>
    <p:extLst>
      <p:ext uri="{BB962C8B-B14F-4D97-AF65-F5344CB8AC3E}">
        <p14:creationId xmlns:p14="http://schemas.microsoft.com/office/powerpoint/2010/main" val="207457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8E58-DD80-63FF-6CB8-F0A1A74D2F96}"/>
              </a:ext>
            </a:extLst>
          </p:cNvPr>
          <p:cNvSpPr>
            <a:spLocks noGrp="1"/>
          </p:cNvSpPr>
          <p:nvPr>
            <p:ph type="title"/>
          </p:nvPr>
        </p:nvSpPr>
        <p:spPr/>
        <p:txBody>
          <a:bodyPr/>
          <a:lstStyle/>
          <a:p>
            <a:r>
              <a:rPr lang="en-IN" b="1" dirty="0"/>
              <a:t>Context Switching:</a:t>
            </a:r>
            <a:endParaRPr lang="en-IN" dirty="0"/>
          </a:p>
        </p:txBody>
      </p:sp>
      <p:sp>
        <p:nvSpPr>
          <p:cNvPr id="3" name="Content Placeholder 2">
            <a:extLst>
              <a:ext uri="{FF2B5EF4-FFF2-40B4-BE49-F238E27FC236}">
                <a16:creationId xmlns:a16="http://schemas.microsoft.com/office/drawing/2014/main" id="{C80FE513-5DFF-0FC7-4A12-8EF2CE970620}"/>
              </a:ext>
            </a:extLst>
          </p:cNvPr>
          <p:cNvSpPr>
            <a:spLocks noGrp="1"/>
          </p:cNvSpPr>
          <p:nvPr>
            <p:ph idx="1"/>
          </p:nvPr>
        </p:nvSpPr>
        <p:spPr/>
        <p:txBody>
          <a:bodyPr>
            <a:normAutofit/>
          </a:bodyPr>
          <a:lstStyle/>
          <a:p>
            <a:r>
              <a:rPr lang="en-US" sz="4000" dirty="0"/>
              <a:t>The process of saving the context of one process and loading the context of another process is known as Context Switching. </a:t>
            </a:r>
          </a:p>
          <a:p>
            <a:r>
              <a:rPr lang="en-US" sz="4000" dirty="0"/>
              <a:t>In simple terms, it is like loading and unloading the process from the running state to the ready state. </a:t>
            </a:r>
            <a:endParaRPr lang="en-IN" sz="4000" dirty="0"/>
          </a:p>
        </p:txBody>
      </p:sp>
      <p:sp>
        <p:nvSpPr>
          <p:cNvPr id="4" name="Slide Number Placeholder 3">
            <a:extLst>
              <a:ext uri="{FF2B5EF4-FFF2-40B4-BE49-F238E27FC236}">
                <a16:creationId xmlns:a16="http://schemas.microsoft.com/office/drawing/2014/main" id="{ED51FBDE-A884-DA0F-189C-7FDBBFF89E73}"/>
              </a:ext>
            </a:extLst>
          </p:cNvPr>
          <p:cNvSpPr>
            <a:spLocks noGrp="1"/>
          </p:cNvSpPr>
          <p:nvPr>
            <p:ph type="sldNum" sz="quarter" idx="12"/>
          </p:nvPr>
        </p:nvSpPr>
        <p:spPr/>
        <p:txBody>
          <a:bodyPr/>
          <a:lstStyle/>
          <a:p>
            <a:fld id="{6A52326A-698A-4BF0-9EDE-F1D1B1E5F75B}" type="slidenum">
              <a:rPr lang="en-IN" smtClean="0"/>
              <a:t>11</a:t>
            </a:fld>
            <a:endParaRPr lang="en-IN"/>
          </a:p>
        </p:txBody>
      </p:sp>
    </p:spTree>
    <p:extLst>
      <p:ext uri="{BB962C8B-B14F-4D97-AF65-F5344CB8AC3E}">
        <p14:creationId xmlns:p14="http://schemas.microsoft.com/office/powerpoint/2010/main" val="44529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5E4A-BDBC-185B-6737-F1C560A867AE}"/>
              </a:ext>
            </a:extLst>
          </p:cNvPr>
          <p:cNvSpPr>
            <a:spLocks noGrp="1"/>
          </p:cNvSpPr>
          <p:nvPr>
            <p:ph type="title"/>
          </p:nvPr>
        </p:nvSpPr>
        <p:spPr/>
        <p:txBody>
          <a:bodyPr/>
          <a:lstStyle/>
          <a:p>
            <a:r>
              <a:rPr lang="en-US" b="1" dirty="0"/>
              <a:t>When does context switching happen?</a:t>
            </a:r>
            <a:r>
              <a:rPr lang="en-US" dirty="0"/>
              <a:t> </a:t>
            </a:r>
            <a:endParaRPr lang="en-IN" dirty="0"/>
          </a:p>
        </p:txBody>
      </p:sp>
      <p:sp>
        <p:nvSpPr>
          <p:cNvPr id="3" name="Content Placeholder 2">
            <a:extLst>
              <a:ext uri="{FF2B5EF4-FFF2-40B4-BE49-F238E27FC236}">
                <a16:creationId xmlns:a16="http://schemas.microsoft.com/office/drawing/2014/main" id="{900F8068-122F-0E08-3040-A500030B4C17}"/>
              </a:ext>
            </a:extLst>
          </p:cNvPr>
          <p:cNvSpPr>
            <a:spLocks noGrp="1"/>
          </p:cNvSpPr>
          <p:nvPr>
            <p:ph idx="1"/>
          </p:nvPr>
        </p:nvSpPr>
        <p:spPr/>
        <p:txBody>
          <a:bodyPr>
            <a:normAutofit/>
          </a:bodyPr>
          <a:lstStyle/>
          <a:p>
            <a:pPr marL="0" indent="0">
              <a:buNone/>
            </a:pPr>
            <a:r>
              <a:rPr lang="en-US" sz="4000" dirty="0"/>
              <a:t>1. When a high-priority process comes to a ready state (i.e. with higher priority than the running process) </a:t>
            </a:r>
            <a:br>
              <a:rPr lang="en-US" sz="4000" dirty="0"/>
            </a:br>
            <a:r>
              <a:rPr lang="en-US" sz="4000" dirty="0"/>
              <a:t>2. An Interrupt occurs </a:t>
            </a:r>
            <a:br>
              <a:rPr lang="en-US" sz="4000" dirty="0"/>
            </a:br>
            <a:r>
              <a:rPr lang="en-US" sz="4000" dirty="0"/>
              <a:t>3. User and kernel-mode switch (It is not necessary though) </a:t>
            </a:r>
            <a:br>
              <a:rPr lang="en-US" sz="4000" dirty="0"/>
            </a:br>
            <a:r>
              <a:rPr lang="en-US" sz="4000" dirty="0"/>
              <a:t>4. Preemptive CPU scheduling used. </a:t>
            </a:r>
            <a:endParaRPr lang="en-IN" sz="4000" dirty="0"/>
          </a:p>
        </p:txBody>
      </p:sp>
      <p:sp>
        <p:nvSpPr>
          <p:cNvPr id="4" name="Slide Number Placeholder 3">
            <a:extLst>
              <a:ext uri="{FF2B5EF4-FFF2-40B4-BE49-F238E27FC236}">
                <a16:creationId xmlns:a16="http://schemas.microsoft.com/office/drawing/2014/main" id="{7FB205E8-18E2-2082-B715-FB5B93AB16F3}"/>
              </a:ext>
            </a:extLst>
          </p:cNvPr>
          <p:cNvSpPr>
            <a:spLocks noGrp="1"/>
          </p:cNvSpPr>
          <p:nvPr>
            <p:ph type="sldNum" sz="quarter" idx="12"/>
          </p:nvPr>
        </p:nvSpPr>
        <p:spPr/>
        <p:txBody>
          <a:bodyPr/>
          <a:lstStyle/>
          <a:p>
            <a:fld id="{6A52326A-698A-4BF0-9EDE-F1D1B1E5F75B}" type="slidenum">
              <a:rPr lang="en-IN" smtClean="0"/>
              <a:t>12</a:t>
            </a:fld>
            <a:endParaRPr lang="en-IN"/>
          </a:p>
        </p:txBody>
      </p:sp>
    </p:spTree>
    <p:extLst>
      <p:ext uri="{BB962C8B-B14F-4D97-AF65-F5344CB8AC3E}">
        <p14:creationId xmlns:p14="http://schemas.microsoft.com/office/powerpoint/2010/main" val="293912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60D-AADB-BB0A-EAA0-5C53BFFDD071}"/>
              </a:ext>
            </a:extLst>
          </p:cNvPr>
          <p:cNvSpPr>
            <a:spLocks noGrp="1"/>
          </p:cNvSpPr>
          <p:nvPr>
            <p:ph type="title"/>
          </p:nvPr>
        </p:nvSpPr>
        <p:spPr/>
        <p:txBody>
          <a:bodyPr>
            <a:normAutofit/>
          </a:bodyPr>
          <a:lstStyle/>
          <a:p>
            <a:r>
              <a:rPr lang="en-US" b="1" i="0" dirty="0">
                <a:solidFill>
                  <a:srgbClr val="273239"/>
                </a:solidFill>
                <a:effectLst/>
                <a:latin typeface="sofia-pro"/>
              </a:rPr>
              <a:t>Difference Between Process, Parent Process, and Child Process</a:t>
            </a:r>
            <a:endParaRPr lang="en-US" dirty="0"/>
          </a:p>
        </p:txBody>
      </p:sp>
      <p:sp>
        <p:nvSpPr>
          <p:cNvPr id="3" name="Content Placeholder 2">
            <a:extLst>
              <a:ext uri="{FF2B5EF4-FFF2-40B4-BE49-F238E27FC236}">
                <a16:creationId xmlns:a16="http://schemas.microsoft.com/office/drawing/2014/main" id="{1EC8C131-A91E-6F04-733D-51DC241F0E87}"/>
              </a:ext>
            </a:extLst>
          </p:cNvPr>
          <p:cNvSpPr>
            <a:spLocks noGrp="1"/>
          </p:cNvSpPr>
          <p:nvPr>
            <p:ph idx="1"/>
          </p:nvPr>
        </p:nvSpPr>
        <p:spPr/>
        <p:txBody>
          <a:bodyPr/>
          <a:lstStyle/>
          <a:p>
            <a:r>
              <a:rPr lang="en-US" b="0" i="0" dirty="0">
                <a:solidFill>
                  <a:srgbClr val="000000"/>
                </a:solidFill>
                <a:effectLst/>
                <a:latin typeface="urw-din"/>
              </a:rPr>
              <a:t>Running program is a</a:t>
            </a:r>
            <a:r>
              <a:rPr lang="en-US" dirty="0">
                <a:solidFill>
                  <a:srgbClr val="000000"/>
                </a:solidFill>
                <a:latin typeface="urw-din"/>
              </a:rPr>
              <a:t> </a:t>
            </a:r>
            <a:r>
              <a:rPr lang="en-US" b="0" i="0" dirty="0">
                <a:solidFill>
                  <a:srgbClr val="0000FF"/>
                </a:solidFill>
                <a:effectLst/>
                <a:latin typeface="urw-din"/>
              </a:rPr>
              <a:t>process</a:t>
            </a:r>
            <a:r>
              <a:rPr lang="en-US" b="0" i="0" dirty="0">
                <a:solidFill>
                  <a:srgbClr val="000000"/>
                </a:solidFill>
                <a:effectLst/>
                <a:latin typeface="urw-din"/>
              </a:rPr>
              <a:t>. </a:t>
            </a:r>
          </a:p>
          <a:p>
            <a:r>
              <a:rPr lang="en-US" b="0" i="0" dirty="0">
                <a:solidFill>
                  <a:srgbClr val="000000"/>
                </a:solidFill>
                <a:effectLst/>
                <a:latin typeface="urw-din"/>
              </a:rPr>
              <a:t>From this process, another process can be created. </a:t>
            </a:r>
          </a:p>
          <a:p>
            <a:r>
              <a:rPr lang="en-US" b="0" i="0" dirty="0">
                <a:solidFill>
                  <a:srgbClr val="000000"/>
                </a:solidFill>
                <a:effectLst/>
                <a:latin typeface="urw-din"/>
              </a:rPr>
              <a:t>There is a parent-child relationship between the two processes. </a:t>
            </a:r>
          </a:p>
          <a:p>
            <a:r>
              <a:rPr lang="en-US" b="0" i="0" dirty="0">
                <a:solidFill>
                  <a:srgbClr val="000000"/>
                </a:solidFill>
                <a:effectLst/>
                <a:latin typeface="urw-din"/>
              </a:rPr>
              <a:t>This can be achieved using a library function called fork(). </a:t>
            </a:r>
          </a:p>
          <a:p>
            <a:r>
              <a:rPr lang="en-US" b="0" i="0" dirty="0">
                <a:solidFill>
                  <a:srgbClr val="000000"/>
                </a:solidFill>
                <a:effectLst/>
                <a:latin typeface="urw-din"/>
              </a:rPr>
              <a:t>fork() function splits the running process into two processes, the existing one is known as parent and the new process is known as a child.</a:t>
            </a:r>
            <a:endParaRPr lang="en-US" dirty="0"/>
          </a:p>
        </p:txBody>
      </p:sp>
      <p:sp>
        <p:nvSpPr>
          <p:cNvPr id="4" name="Slide Number Placeholder 3">
            <a:extLst>
              <a:ext uri="{FF2B5EF4-FFF2-40B4-BE49-F238E27FC236}">
                <a16:creationId xmlns:a16="http://schemas.microsoft.com/office/drawing/2014/main" id="{FA3FA96D-A4AE-B60C-78CE-4EE09004AD9E}"/>
              </a:ext>
            </a:extLst>
          </p:cNvPr>
          <p:cNvSpPr>
            <a:spLocks noGrp="1"/>
          </p:cNvSpPr>
          <p:nvPr>
            <p:ph type="sldNum" sz="quarter" idx="12"/>
          </p:nvPr>
        </p:nvSpPr>
        <p:spPr/>
        <p:txBody>
          <a:bodyPr/>
          <a:lstStyle/>
          <a:p>
            <a:fld id="{6A52326A-698A-4BF0-9EDE-F1D1B1E5F75B}" type="slidenum">
              <a:rPr lang="en-IN" smtClean="0"/>
              <a:t>13</a:t>
            </a:fld>
            <a:endParaRPr lang="en-IN"/>
          </a:p>
        </p:txBody>
      </p:sp>
    </p:spTree>
    <p:extLst>
      <p:ext uri="{BB962C8B-B14F-4D97-AF65-F5344CB8AC3E}">
        <p14:creationId xmlns:p14="http://schemas.microsoft.com/office/powerpoint/2010/main" val="180444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22E4-BDF8-9475-011F-2AE2C66259F1}"/>
              </a:ext>
            </a:extLst>
          </p:cNvPr>
          <p:cNvSpPr>
            <a:spLocks noGrp="1"/>
          </p:cNvSpPr>
          <p:nvPr>
            <p:ph type="title"/>
          </p:nvPr>
        </p:nvSpPr>
        <p:spPr/>
        <p:txBody>
          <a:bodyPr/>
          <a:lstStyle/>
          <a:p>
            <a:r>
              <a:rPr lang="en-US" b="1" i="0" u="sng" dirty="0">
                <a:solidFill>
                  <a:srgbClr val="273239"/>
                </a:solidFill>
                <a:effectLst/>
                <a:latin typeface="urw-din"/>
              </a:rPr>
              <a:t>Why Do We Need to Create A Child Process</a:t>
            </a:r>
            <a:r>
              <a:rPr lang="en-US" b="1" i="0" dirty="0">
                <a:solidFill>
                  <a:srgbClr val="273239"/>
                </a:solidFill>
                <a:effectLst/>
                <a:latin typeface="urw-din"/>
              </a:rPr>
              <a:t>?</a:t>
            </a:r>
            <a:endParaRPr lang="en-US" dirty="0"/>
          </a:p>
        </p:txBody>
      </p:sp>
      <p:sp>
        <p:nvSpPr>
          <p:cNvPr id="3" name="Content Placeholder 2">
            <a:extLst>
              <a:ext uri="{FF2B5EF4-FFF2-40B4-BE49-F238E27FC236}">
                <a16:creationId xmlns:a16="http://schemas.microsoft.com/office/drawing/2014/main" id="{8D433E0F-DF6C-986B-79E1-18C50EFDD86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EF90F74-DF38-CE80-75EB-F69117E78EAB}"/>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143DE6E1-1121-A8F0-F667-4AC1960ADF89}"/>
              </a:ext>
            </a:extLst>
          </p:cNvPr>
          <p:cNvSpPr>
            <a:spLocks noGrp="1"/>
          </p:cNvSpPr>
          <p:nvPr>
            <p:ph type="sldNum" sz="quarter" idx="12"/>
          </p:nvPr>
        </p:nvSpPr>
        <p:spPr/>
        <p:txBody>
          <a:bodyPr/>
          <a:lstStyle/>
          <a:p>
            <a:fld id="{6A52326A-698A-4BF0-9EDE-F1D1B1E5F75B}" type="slidenum">
              <a:rPr lang="en-IN" smtClean="0"/>
              <a:t>14</a:t>
            </a:fld>
            <a:endParaRPr lang="en-IN"/>
          </a:p>
        </p:txBody>
      </p:sp>
    </p:spTree>
    <p:extLst>
      <p:ext uri="{BB962C8B-B14F-4D97-AF65-F5344CB8AC3E}">
        <p14:creationId xmlns:p14="http://schemas.microsoft.com/office/powerpoint/2010/main" val="373077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9FDC-5CAE-32A7-A1BC-5AE67948248D}"/>
              </a:ext>
            </a:extLst>
          </p:cNvPr>
          <p:cNvSpPr>
            <a:spLocks noGrp="1"/>
          </p:cNvSpPr>
          <p:nvPr>
            <p:ph type="title"/>
          </p:nvPr>
        </p:nvSpPr>
        <p:spPr>
          <a:xfrm>
            <a:off x="838200" y="365125"/>
            <a:ext cx="10515600" cy="467677"/>
          </a:xfrm>
        </p:spPr>
        <p:txBody>
          <a:bodyPr>
            <a:normAutofit fontScale="90000"/>
          </a:bodyPr>
          <a:lstStyle/>
          <a:p>
            <a:r>
              <a:rPr lang="en-US" dirty="0"/>
              <a:t>fork()</a:t>
            </a:r>
          </a:p>
        </p:txBody>
      </p:sp>
      <p:sp>
        <p:nvSpPr>
          <p:cNvPr id="3" name="Content Placeholder 2">
            <a:extLst>
              <a:ext uri="{FF2B5EF4-FFF2-40B4-BE49-F238E27FC236}">
                <a16:creationId xmlns:a16="http://schemas.microsoft.com/office/drawing/2014/main" id="{17275A11-BAD5-82BE-B1F2-A3120D580439}"/>
              </a:ext>
            </a:extLst>
          </p:cNvPr>
          <p:cNvSpPr>
            <a:spLocks noGrp="1"/>
          </p:cNvSpPr>
          <p:nvPr>
            <p:ph idx="1"/>
          </p:nvPr>
        </p:nvSpPr>
        <p:spPr>
          <a:xfrm>
            <a:off x="657860" y="1061402"/>
            <a:ext cx="6017260" cy="566007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Suppose the above program executes up to the point of the call to </a:t>
            </a:r>
            <a:r>
              <a:rPr kumimoji="0" lang="en-US" altLang="en-US" sz="2800" b="1"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fork()</a:t>
            </a: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 (marked in red 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43B55ED-39AF-2E01-C2DD-B0D22F2AB665}"/>
              </a:ext>
            </a:extLst>
          </p:cNvPr>
          <p:cNvSpPr>
            <a:spLocks noGrp="1"/>
          </p:cNvSpPr>
          <p:nvPr>
            <p:ph type="sldNum" sz="quarter" idx="12"/>
          </p:nvPr>
        </p:nvSpPr>
        <p:spPr/>
        <p:txBody>
          <a:bodyPr/>
          <a:lstStyle/>
          <a:p>
            <a:fld id="{6A52326A-698A-4BF0-9EDE-F1D1B1E5F75B}" type="slidenum">
              <a:rPr lang="en-IN" smtClean="0"/>
              <a:t>15</a:t>
            </a:fld>
            <a:endParaRPr lang="en-IN"/>
          </a:p>
        </p:txBody>
      </p:sp>
      <p:pic>
        <p:nvPicPr>
          <p:cNvPr id="1026" name="Picture 2">
            <a:extLst>
              <a:ext uri="{FF2B5EF4-FFF2-40B4-BE49-F238E27FC236}">
                <a16:creationId xmlns:a16="http://schemas.microsoft.com/office/drawing/2014/main" id="{DE7DAA10-9A2F-750D-F914-331CFB62F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827" y="756602"/>
            <a:ext cx="21240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7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3C61-F3D9-1495-0AD3-1B19F66C4DCB}"/>
              </a:ext>
            </a:extLst>
          </p:cNvPr>
          <p:cNvSpPr>
            <a:spLocks noGrp="1"/>
          </p:cNvSpPr>
          <p:nvPr>
            <p:ph type="title"/>
          </p:nvPr>
        </p:nvSpPr>
        <p:spPr>
          <a:xfrm>
            <a:off x="838200" y="365125"/>
            <a:ext cx="10515600" cy="417195"/>
          </a:xfrm>
        </p:spPr>
        <p:txBody>
          <a:bodyPr>
            <a:normAutofit fontScale="90000"/>
          </a:bodyPr>
          <a:lstStyle/>
          <a:p>
            <a:r>
              <a:rPr lang="en-US" dirty="0"/>
              <a:t>fork()</a:t>
            </a:r>
          </a:p>
        </p:txBody>
      </p:sp>
      <p:sp>
        <p:nvSpPr>
          <p:cNvPr id="3" name="Content Placeholder 2">
            <a:extLst>
              <a:ext uri="{FF2B5EF4-FFF2-40B4-BE49-F238E27FC236}">
                <a16:creationId xmlns:a16="http://schemas.microsoft.com/office/drawing/2014/main" id="{BD96F035-C3D2-C9CA-9969-EF53BED5D91D}"/>
              </a:ext>
            </a:extLst>
          </p:cNvPr>
          <p:cNvSpPr>
            <a:spLocks noGrp="1"/>
          </p:cNvSpPr>
          <p:nvPr>
            <p:ph sz="half" idx="1"/>
          </p:nvPr>
        </p:nvSpPr>
        <p:spPr>
          <a:xfrm>
            <a:off x="838200" y="1229360"/>
            <a:ext cx="6162040" cy="4947603"/>
          </a:xfrm>
        </p:spPr>
        <p:txBody>
          <a:bodyPr>
            <a:normAutofit fontScale="700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If the call to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fork()</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is executed successfully, Unix will</a:t>
            </a:r>
            <a:endParaRPr kumimoji="0" lang="en-US" altLang="en-US" sz="28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800" b="0" i="1" u="none" strike="noStrike" cap="none" normalizeH="0" baseline="0" dirty="0">
                <a:ln>
                  <a:noFill/>
                </a:ln>
                <a:effectLst/>
                <a:latin typeface="Times New Roman" panose="02020603050405020304" pitchFamily="18" charset="0"/>
                <a:cs typeface="Times New Roman" panose="02020603050405020304" pitchFamily="18" charset="0"/>
              </a:rPr>
              <a:t>make two identical copies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of address spaces, one for the parent and the other for the child.</a:t>
            </a:r>
          </a:p>
          <a:p>
            <a:pPr algn="just" eaLnBrk="0" fontAlgn="base" hangingPunct="0">
              <a:lnSpc>
                <a:spcPct val="100000"/>
              </a:lnSpc>
              <a:spcBef>
                <a:spcPct val="0"/>
              </a:spcBef>
              <a:spcAft>
                <a:spcPct val="0"/>
              </a:spcAft>
            </a:pP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Both processes will start their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execution at the next statement following the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fork()</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call</a:t>
            </a:r>
            <a:r>
              <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rPr>
              <a:t>. In this case, both processes will start their execution at the assignment statement as shown: </a:t>
            </a:r>
          </a:p>
          <a:p>
            <a:pPr algn="just" eaLnBrk="0" fontAlgn="base" hangingPunct="0">
              <a:lnSpc>
                <a:spcPct val="100000"/>
              </a:lnSpc>
              <a:spcBef>
                <a:spcPct val="0"/>
              </a:spcBef>
              <a:spcAft>
                <a:spcPct val="0"/>
              </a:spcAft>
            </a:pPr>
            <a:r>
              <a:rPr lang="en-US" b="0" i="0" dirty="0">
                <a:solidFill>
                  <a:srgbClr val="0A0AFF"/>
                </a:solidFill>
                <a:effectLst/>
                <a:latin typeface="Times New Roman" panose="02020603050405020304" pitchFamily="18" charset="0"/>
              </a:rPr>
              <a:t>Both processes start their execution right after the system call </a:t>
            </a:r>
            <a:r>
              <a:rPr lang="en-US" b="1" i="0" dirty="0">
                <a:solidFill>
                  <a:srgbClr val="0A0AFF"/>
                </a:solidFill>
                <a:effectLst/>
                <a:latin typeface="Times New Roman" panose="02020603050405020304" pitchFamily="18" charset="0"/>
              </a:rPr>
              <a:t>fork()</a:t>
            </a:r>
            <a:r>
              <a:rPr lang="en-US" b="0" i="0" dirty="0">
                <a:solidFill>
                  <a:srgbClr val="0A0AFF"/>
                </a:solidFill>
                <a:effectLst/>
                <a:latin typeface="Times New Roman" panose="02020603050405020304" pitchFamily="18" charset="0"/>
              </a:rPr>
              <a:t>. Since both processes have identical but separate address spaces, those variables initialized </a:t>
            </a:r>
            <a:r>
              <a:rPr lang="en-US" i="1" dirty="0">
                <a:effectLst/>
                <a:latin typeface="Times New Roman" panose="02020603050405020304" pitchFamily="18" charset="0"/>
              </a:rPr>
              <a:t>before</a:t>
            </a:r>
            <a:r>
              <a:rPr lang="en-US" b="0" i="0" dirty="0">
                <a:solidFill>
                  <a:srgbClr val="0A0AFF"/>
                </a:solidFill>
                <a:effectLst/>
                <a:latin typeface="Times New Roman" panose="02020603050405020304" pitchFamily="18" charset="0"/>
              </a:rPr>
              <a:t> the </a:t>
            </a:r>
            <a:r>
              <a:rPr lang="en-US" b="1" i="0" dirty="0">
                <a:solidFill>
                  <a:srgbClr val="0A0AFF"/>
                </a:solidFill>
                <a:effectLst/>
                <a:latin typeface="Times New Roman" panose="02020603050405020304" pitchFamily="18" charset="0"/>
              </a:rPr>
              <a:t>fork()</a:t>
            </a:r>
            <a:r>
              <a:rPr lang="en-US" b="0" i="0" dirty="0">
                <a:solidFill>
                  <a:srgbClr val="0A0AFF"/>
                </a:solidFill>
                <a:effectLst/>
                <a:latin typeface="Times New Roman" panose="02020603050405020304" pitchFamily="18" charset="0"/>
              </a:rPr>
              <a:t> call have the same values in both address spaces. </a:t>
            </a:r>
          </a:p>
          <a:p>
            <a:pPr algn="just" eaLnBrk="0" fontAlgn="base" hangingPunct="0">
              <a:lnSpc>
                <a:spcPct val="100000"/>
              </a:lnSpc>
              <a:spcBef>
                <a:spcPct val="0"/>
              </a:spcBef>
              <a:spcAft>
                <a:spcPct val="0"/>
              </a:spcAft>
            </a:pPr>
            <a:r>
              <a:rPr lang="en-US" b="0" i="0" dirty="0">
                <a:solidFill>
                  <a:srgbClr val="0A0AFF"/>
                </a:solidFill>
                <a:effectLst/>
                <a:latin typeface="Times New Roman" panose="02020603050405020304" pitchFamily="18" charset="0"/>
              </a:rPr>
              <a:t>Since every process has its own address space, any modifications will be independent of the others. In other words, if the parent changes the value of its variable, the modification will only affect the variable in the parent process's address space. Other address spaces created by </a:t>
            </a:r>
            <a:r>
              <a:rPr lang="en-US" b="1" i="0" dirty="0">
                <a:solidFill>
                  <a:srgbClr val="0A0AFF"/>
                </a:solidFill>
                <a:effectLst/>
                <a:latin typeface="Times New Roman" panose="02020603050405020304" pitchFamily="18" charset="0"/>
              </a:rPr>
              <a:t>fork()</a:t>
            </a:r>
            <a:r>
              <a:rPr lang="en-US" b="0" i="0" dirty="0">
                <a:solidFill>
                  <a:srgbClr val="0A0AFF"/>
                </a:solidFill>
                <a:effectLst/>
                <a:latin typeface="Times New Roman" panose="02020603050405020304" pitchFamily="18" charset="0"/>
              </a:rPr>
              <a:t> calls will not be affected even though they have identical variable names.</a:t>
            </a:r>
            <a:endParaRPr kumimoji="0" lang="en-US" altLang="en-US" sz="2800" b="0" i="0" u="none" strike="noStrike" cap="none" normalizeH="0" baseline="0" dirty="0">
              <a:ln>
                <a:noFill/>
              </a:ln>
              <a:solidFill>
                <a:srgbClr val="0A0AFF"/>
              </a:solidFill>
              <a:effectLst/>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96BF637D-F2B7-9AD5-A555-B70D74F8CB57}"/>
              </a:ext>
            </a:extLst>
          </p:cNvPr>
          <p:cNvSpPr>
            <a:spLocks noGrp="1"/>
          </p:cNvSpPr>
          <p:nvPr>
            <p:ph sz="half" idx="2"/>
          </p:nvPr>
        </p:nvSpPr>
        <p:spPr>
          <a:xfrm>
            <a:off x="7437120" y="1825625"/>
            <a:ext cx="3916680" cy="4351338"/>
          </a:xfrm>
        </p:spPr>
        <p:txBody>
          <a:bodyPr>
            <a:normAutofit fontScale="70000" lnSpcReduction="20000"/>
          </a:bodyPr>
          <a:lstStyle/>
          <a:p>
            <a:pPr marL="0" indent="0">
              <a:buNone/>
            </a:pPr>
            <a:endParaRPr lang="en-US" dirty="0"/>
          </a:p>
        </p:txBody>
      </p:sp>
      <p:sp>
        <p:nvSpPr>
          <p:cNvPr id="5" name="Slide Number Placeholder 4">
            <a:extLst>
              <a:ext uri="{FF2B5EF4-FFF2-40B4-BE49-F238E27FC236}">
                <a16:creationId xmlns:a16="http://schemas.microsoft.com/office/drawing/2014/main" id="{DB5C7EC1-E1A6-F9D2-CFDA-4A8CC7955C89}"/>
              </a:ext>
            </a:extLst>
          </p:cNvPr>
          <p:cNvSpPr>
            <a:spLocks noGrp="1"/>
          </p:cNvSpPr>
          <p:nvPr>
            <p:ph type="sldNum" sz="quarter" idx="12"/>
          </p:nvPr>
        </p:nvSpPr>
        <p:spPr/>
        <p:txBody>
          <a:bodyPr/>
          <a:lstStyle/>
          <a:p>
            <a:fld id="{6A52326A-698A-4BF0-9EDE-F1D1B1E5F75B}" type="slidenum">
              <a:rPr lang="en-IN" smtClean="0"/>
              <a:t>16</a:t>
            </a:fld>
            <a:endParaRPr lang="en-IN"/>
          </a:p>
        </p:txBody>
      </p:sp>
      <p:pic>
        <p:nvPicPr>
          <p:cNvPr id="6" name="Picture 4">
            <a:extLst>
              <a:ext uri="{FF2B5EF4-FFF2-40B4-BE49-F238E27FC236}">
                <a16:creationId xmlns:a16="http://schemas.microsoft.com/office/drawing/2014/main" id="{982F5637-88E8-93E5-F01E-9A57BEDD0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465" y="1870075"/>
            <a:ext cx="4562475" cy="430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7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D2184A-37E0-BF90-B4A2-BFCE94C440CD}"/>
              </a:ext>
            </a:extLst>
          </p:cNvPr>
          <p:cNvSpPr>
            <a:spLocks noGrp="1"/>
          </p:cNvSpPr>
          <p:nvPr>
            <p:ph type="title"/>
          </p:nvPr>
        </p:nvSpPr>
        <p:spPr>
          <a:xfrm>
            <a:off x="643467" y="321734"/>
            <a:ext cx="10905066" cy="1135737"/>
          </a:xfrm>
        </p:spPr>
        <p:txBody>
          <a:bodyPr>
            <a:normAutofit/>
          </a:bodyPr>
          <a:lstStyle/>
          <a:p>
            <a:r>
              <a:rPr lang="en-IN" sz="3600"/>
              <a:t>Fork()</a:t>
            </a:r>
          </a:p>
        </p:txBody>
      </p:sp>
      <p:sp>
        <p:nvSpPr>
          <p:cNvPr id="11" name="Content Placeholder 10">
            <a:extLst>
              <a:ext uri="{FF2B5EF4-FFF2-40B4-BE49-F238E27FC236}">
                <a16:creationId xmlns:a16="http://schemas.microsoft.com/office/drawing/2014/main" id="{E1740D24-1C07-0FA3-B243-B6C6B63EE320}"/>
              </a:ext>
            </a:extLst>
          </p:cNvPr>
          <p:cNvSpPr>
            <a:spLocks noGrp="1"/>
          </p:cNvSpPr>
          <p:nvPr>
            <p:ph idx="1"/>
          </p:nvPr>
        </p:nvSpPr>
        <p:spPr>
          <a:xfrm>
            <a:off x="538480" y="1782981"/>
            <a:ext cx="4113373" cy="4393982"/>
          </a:xfrm>
        </p:spPr>
        <p:txBody>
          <a:bodyPr>
            <a:normAutofit lnSpcReduction="10000"/>
          </a:bodyPr>
          <a:lstStyle/>
          <a:p>
            <a:pPr marL="0" indent="0" algn="l" fontAlgn="base">
              <a:buNone/>
            </a:pPr>
            <a:r>
              <a:rPr lang="en-US" sz="2400" b="1" i="0" dirty="0">
                <a:solidFill>
                  <a:srgbClr val="273239"/>
                </a:solidFill>
                <a:effectLst/>
                <a:latin typeface="urw-din"/>
              </a:rPr>
              <a:t>On the success of a fork() system call:</a:t>
            </a:r>
          </a:p>
          <a:p>
            <a:pPr algn="l" fontAlgn="base">
              <a:buFont typeface="Arial" panose="020B0604020202020204" pitchFamily="34" charset="0"/>
              <a:buChar char="•"/>
            </a:pPr>
            <a:r>
              <a:rPr lang="en-US" sz="2400" b="0" i="0" dirty="0">
                <a:solidFill>
                  <a:srgbClr val="273239"/>
                </a:solidFill>
                <a:effectLst/>
                <a:latin typeface="urw-din"/>
              </a:rPr>
              <a:t>The Process ID (PID) of the child process is returned to the parent process.</a:t>
            </a:r>
          </a:p>
          <a:p>
            <a:pPr algn="l" fontAlgn="base">
              <a:buFont typeface="Arial" panose="020B0604020202020204" pitchFamily="34" charset="0"/>
              <a:buChar char="•"/>
            </a:pPr>
            <a:r>
              <a:rPr lang="en-US" sz="2400" b="0" i="0" dirty="0">
                <a:solidFill>
                  <a:srgbClr val="273239"/>
                </a:solidFill>
                <a:effectLst/>
                <a:latin typeface="urw-din"/>
              </a:rPr>
              <a:t>0 is returned to the child process.</a:t>
            </a:r>
          </a:p>
          <a:p>
            <a:pPr marL="0" indent="0" algn="l" fontAlgn="base">
              <a:buNone/>
            </a:pPr>
            <a:r>
              <a:rPr lang="en-US" sz="2400" b="1" i="0" dirty="0">
                <a:solidFill>
                  <a:srgbClr val="273239"/>
                </a:solidFill>
                <a:effectLst/>
                <a:latin typeface="urw-din"/>
              </a:rPr>
              <a:t>On the failure of a fork() system call, </a:t>
            </a:r>
          </a:p>
          <a:p>
            <a:pPr algn="l" fontAlgn="base">
              <a:buFont typeface="Arial" panose="020B0604020202020204" pitchFamily="34" charset="0"/>
              <a:buChar char="•"/>
            </a:pPr>
            <a:r>
              <a:rPr lang="en-US" sz="2400" b="0" i="0" dirty="0">
                <a:solidFill>
                  <a:srgbClr val="273239"/>
                </a:solidFill>
                <a:effectLst/>
                <a:latin typeface="urw-din"/>
              </a:rPr>
              <a:t>-1 is returned to the parent process.</a:t>
            </a:r>
          </a:p>
          <a:p>
            <a:pPr algn="l" fontAlgn="base">
              <a:buFont typeface="Arial" panose="020B0604020202020204" pitchFamily="34" charset="0"/>
              <a:buChar char="•"/>
            </a:pPr>
            <a:r>
              <a:rPr lang="en-US" sz="2400" b="0" i="0" dirty="0">
                <a:solidFill>
                  <a:srgbClr val="273239"/>
                </a:solidFill>
                <a:effectLst/>
                <a:latin typeface="urw-din"/>
              </a:rPr>
              <a:t>A child process is not created.</a:t>
            </a:r>
          </a:p>
          <a:p>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090A439C-ABDF-32E3-4A4B-42567D95464A}"/>
              </a:ext>
            </a:extLst>
          </p:cNvPr>
          <p:cNvSpPr>
            <a:spLocks noGrp="1"/>
          </p:cNvSpPr>
          <p:nvPr>
            <p:ph type="sldNum" sz="quarter" idx="12"/>
          </p:nvPr>
        </p:nvSpPr>
        <p:spPr>
          <a:xfrm>
            <a:off x="8805333" y="6356350"/>
            <a:ext cx="2743200" cy="365125"/>
          </a:xfrm>
        </p:spPr>
        <p:txBody>
          <a:bodyPr>
            <a:normAutofit/>
          </a:bodyPr>
          <a:lstStyle/>
          <a:p>
            <a:pPr>
              <a:spcAft>
                <a:spcPts val="600"/>
              </a:spcAft>
            </a:pPr>
            <a:fld id="{6A52326A-698A-4BF0-9EDE-F1D1B1E5F75B}" type="slidenum">
              <a:rPr lang="en-IN" smtClean="0"/>
              <a:pPr>
                <a:spcAft>
                  <a:spcPts val="600"/>
                </a:spcAft>
              </a:pPr>
              <a:t>17</a:t>
            </a:fld>
            <a:endParaRPr lang="en-IN"/>
          </a:p>
        </p:txBody>
      </p:sp>
      <p:sp>
        <p:nvSpPr>
          <p:cNvPr id="6" name="Rectangle 2">
            <a:extLst>
              <a:ext uri="{FF2B5EF4-FFF2-40B4-BE49-F238E27FC236}">
                <a16:creationId xmlns:a16="http://schemas.microsoft.com/office/drawing/2014/main" id="{23DD29CB-DC52-DEA9-0FDC-50BA93A06ACC}"/>
              </a:ext>
            </a:extLst>
          </p:cNvPr>
          <p:cNvSpPr>
            <a:spLocks noChangeArrowheads="1"/>
          </p:cNvSpPr>
          <p:nvPr/>
        </p:nvSpPr>
        <p:spPr bwMode="auto">
          <a:xfrm>
            <a:off x="-7082" y="-102259"/>
            <a:ext cx="261082"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273239"/>
                </a:solidFill>
                <a:effectLst/>
                <a:latin typeface="urw-din"/>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4">
            <a:extLst>
              <a:ext uri="{FF2B5EF4-FFF2-40B4-BE49-F238E27FC236}">
                <a16:creationId xmlns:a16="http://schemas.microsoft.com/office/drawing/2014/main" id="{B72C7871-3EE3-8DC5-4F23-324C74AE7C39}"/>
              </a:ext>
            </a:extLst>
          </p:cNvPr>
          <p:cNvGraphicFramePr>
            <a:graphicFrameLocks/>
          </p:cNvGraphicFramePr>
          <p:nvPr>
            <p:extLst>
              <p:ext uri="{D42A27DB-BD31-4B8C-83A1-F6EECF244321}">
                <p14:modId xmlns:p14="http://schemas.microsoft.com/office/powerpoint/2010/main" val="1021874550"/>
              </p:ext>
            </p:extLst>
          </p:nvPr>
        </p:nvGraphicFramePr>
        <p:xfrm>
          <a:off x="5140960" y="1457471"/>
          <a:ext cx="6407572" cy="4940559"/>
        </p:xfrm>
        <a:graphic>
          <a:graphicData uri="http://schemas.openxmlformats.org/drawingml/2006/table">
            <a:tbl>
              <a:tblPr>
                <a:noFill/>
              </a:tblPr>
              <a:tblGrid>
                <a:gridCol w="6407572">
                  <a:extLst>
                    <a:ext uri="{9D8B030D-6E8A-4147-A177-3AD203B41FA5}">
                      <a16:colId xmlns:a16="http://schemas.microsoft.com/office/drawing/2014/main" val="1496477365"/>
                    </a:ext>
                  </a:extLst>
                </a:gridCol>
              </a:tblGrid>
              <a:tr h="4484650">
                <a:tc>
                  <a:txBody>
                    <a:bodyPr/>
                    <a:lstStyle/>
                    <a:p>
                      <a:pPr algn="l" rtl="0" fontAlgn="base"/>
                      <a:r>
                        <a:rPr lang="en-US" sz="2400" b="0" i="0" cap="none" spc="0" dirty="0">
                          <a:solidFill>
                            <a:schemeClr val="tx1"/>
                          </a:solidFill>
                          <a:effectLst/>
                          <a:latin typeface="Consolas" panose="020B0609020204030204" pitchFamily="49" charset="0"/>
                        </a:rPr>
                        <a:t>// C program to demonstrate</a:t>
                      </a:r>
                    </a:p>
                    <a:p>
                      <a:pPr algn="l" rtl="0" fontAlgn="base"/>
                      <a:r>
                        <a:rPr lang="en-US" sz="2400" b="0" i="0" cap="none" spc="0" dirty="0">
                          <a:solidFill>
                            <a:schemeClr val="tx1"/>
                          </a:solidFill>
                          <a:effectLst/>
                          <a:latin typeface="Consolas" panose="020B0609020204030204" pitchFamily="49" charset="0"/>
                        </a:rPr>
                        <a:t>// the above concept</a:t>
                      </a:r>
                    </a:p>
                    <a:p>
                      <a:pPr algn="l" rtl="0" fontAlgn="base"/>
                      <a:r>
                        <a:rPr lang="en-US" sz="2400" b="0" i="0" cap="none" spc="0" dirty="0">
                          <a:solidFill>
                            <a:schemeClr val="tx1"/>
                          </a:solidFill>
                          <a:effectLst/>
                          <a:latin typeface="Consolas" panose="020B0609020204030204" pitchFamily="49" charset="0"/>
                        </a:rPr>
                        <a:t>#include &lt;sys/</a:t>
                      </a:r>
                      <a:r>
                        <a:rPr lang="en-US" sz="2400" b="0" i="0" cap="none" spc="0" dirty="0" err="1">
                          <a:solidFill>
                            <a:schemeClr val="tx1"/>
                          </a:solidFill>
                          <a:effectLst/>
                          <a:latin typeface="Consolas" panose="020B0609020204030204" pitchFamily="49" charset="0"/>
                        </a:rPr>
                        <a:t>types.h</a:t>
                      </a:r>
                      <a:r>
                        <a:rPr lang="en-US" sz="2400" b="0" i="0" cap="none" spc="0" dirty="0">
                          <a:solidFill>
                            <a:schemeClr val="tx1"/>
                          </a:solidFill>
                          <a:effectLst/>
                          <a:latin typeface="Consolas" panose="020B0609020204030204" pitchFamily="49" charset="0"/>
                        </a:rPr>
                        <a:t>&gt;</a:t>
                      </a:r>
                    </a:p>
                    <a:p>
                      <a:pPr algn="l" rtl="0" fontAlgn="base"/>
                      <a:r>
                        <a:rPr lang="en-US" sz="2400" b="0" i="0" cap="none" spc="0" dirty="0">
                          <a:solidFill>
                            <a:schemeClr val="tx1"/>
                          </a:solidFill>
                          <a:effectLst/>
                          <a:latin typeface="Consolas" panose="020B0609020204030204" pitchFamily="49" charset="0"/>
                        </a:rPr>
                        <a:t>#include&lt;stdio.h&gt;</a:t>
                      </a:r>
                    </a:p>
                    <a:p>
                      <a:pPr algn="l" rtl="0" fontAlgn="base"/>
                      <a:r>
                        <a:rPr lang="en-US" sz="2400" b="0" i="0" cap="none" spc="0" dirty="0">
                          <a:solidFill>
                            <a:schemeClr val="tx1"/>
                          </a:solidFill>
                          <a:effectLst/>
                          <a:latin typeface="Consolas" panose="020B0609020204030204" pitchFamily="49" charset="0"/>
                        </a:rPr>
                        <a:t>#include &lt;</a:t>
                      </a:r>
                      <a:r>
                        <a:rPr lang="en-US" sz="2400" b="0" i="0" cap="none" spc="0" dirty="0" err="1">
                          <a:solidFill>
                            <a:schemeClr val="tx1"/>
                          </a:solidFill>
                          <a:effectLst/>
                          <a:latin typeface="Consolas" panose="020B0609020204030204" pitchFamily="49" charset="0"/>
                        </a:rPr>
                        <a:t>unistd.h</a:t>
                      </a:r>
                      <a:r>
                        <a:rPr lang="en-US" sz="2400" b="0" i="0" cap="none" spc="0" dirty="0">
                          <a:solidFill>
                            <a:schemeClr val="tx1"/>
                          </a:solidFill>
                          <a:effectLst/>
                          <a:latin typeface="Consolas" panose="020B0609020204030204" pitchFamily="49" charset="0"/>
                        </a:rPr>
                        <a:t>&gt; </a:t>
                      </a:r>
                    </a:p>
                    <a:p>
                      <a:pPr algn="l" rtl="0" fontAlgn="base"/>
                      <a:r>
                        <a:rPr lang="en-US" sz="2400" b="0" i="0" cap="none" spc="0" dirty="0">
                          <a:solidFill>
                            <a:schemeClr val="tx1"/>
                          </a:solidFill>
                          <a:effectLst/>
                          <a:latin typeface="Consolas" panose="020B0609020204030204" pitchFamily="49" charset="0"/>
                        </a:rPr>
                        <a:t>  </a:t>
                      </a:r>
                    </a:p>
                    <a:p>
                      <a:pPr algn="l" rtl="0" fontAlgn="base"/>
                      <a:r>
                        <a:rPr lang="en-US" sz="2400" b="0" i="0" cap="none" spc="0" dirty="0">
                          <a:solidFill>
                            <a:schemeClr val="tx1"/>
                          </a:solidFill>
                          <a:effectLst/>
                          <a:latin typeface="Consolas" panose="020B0609020204030204" pitchFamily="49" charset="0"/>
                        </a:rPr>
                        <a:t>// Driver code</a:t>
                      </a:r>
                    </a:p>
                    <a:p>
                      <a:pPr algn="l" rtl="0" fontAlgn="base"/>
                      <a:r>
                        <a:rPr lang="en-US" sz="2400" b="0" i="0" cap="none" spc="0" dirty="0">
                          <a:solidFill>
                            <a:schemeClr val="tx1"/>
                          </a:solidFill>
                          <a:effectLst/>
                          <a:latin typeface="Consolas" panose="020B0609020204030204" pitchFamily="49" charset="0"/>
                        </a:rPr>
                        <a:t>int main()</a:t>
                      </a:r>
                    </a:p>
                    <a:p>
                      <a:pPr algn="l" rtl="0" fontAlgn="base"/>
                      <a:r>
                        <a:rPr lang="en-US" sz="2400" b="0" i="0" cap="none" spc="0" dirty="0">
                          <a:solidFill>
                            <a:schemeClr val="tx1"/>
                          </a:solidFill>
                          <a:effectLst/>
                          <a:latin typeface="Consolas" panose="020B0609020204030204" pitchFamily="49" charset="0"/>
                        </a:rPr>
                        <a:t>{</a:t>
                      </a:r>
                    </a:p>
                    <a:p>
                      <a:pPr algn="l" rtl="0" fontAlgn="base"/>
                      <a:r>
                        <a:rPr lang="en-US" sz="2400" b="0" i="0" cap="none" spc="0" dirty="0">
                          <a:solidFill>
                            <a:schemeClr val="tx1"/>
                          </a:solidFill>
                          <a:effectLst/>
                          <a:latin typeface="Consolas" panose="020B0609020204030204" pitchFamily="49" charset="0"/>
                        </a:rPr>
                        <a:t>  </a:t>
                      </a:r>
                      <a:r>
                        <a:rPr lang="en-US" sz="2400" b="0" i="0" cap="none" spc="0" dirty="0" err="1">
                          <a:solidFill>
                            <a:schemeClr val="tx1"/>
                          </a:solidFill>
                          <a:effectLst/>
                          <a:latin typeface="Consolas" panose="020B0609020204030204" pitchFamily="49" charset="0"/>
                        </a:rPr>
                        <a:t>printf</a:t>
                      </a:r>
                      <a:r>
                        <a:rPr lang="en-US" sz="2400" b="0" i="0" cap="none" spc="0" dirty="0">
                          <a:solidFill>
                            <a:schemeClr val="tx1"/>
                          </a:solidFill>
                          <a:effectLst/>
                          <a:latin typeface="Consolas" panose="020B0609020204030204" pitchFamily="49" charset="0"/>
                        </a:rPr>
                        <a:t> ("Before Forking\n");</a:t>
                      </a:r>
                    </a:p>
                    <a:p>
                      <a:pPr algn="l" rtl="0" fontAlgn="base"/>
                      <a:r>
                        <a:rPr lang="en-US" sz="2400" b="0" i="0" cap="none" spc="0" dirty="0">
                          <a:solidFill>
                            <a:schemeClr val="tx1"/>
                          </a:solidFill>
                          <a:effectLst/>
                          <a:latin typeface="Consolas" panose="020B0609020204030204" pitchFamily="49" charset="0"/>
                        </a:rPr>
                        <a:t>  fork();</a:t>
                      </a:r>
                    </a:p>
                    <a:p>
                      <a:pPr algn="l" rtl="0" fontAlgn="base"/>
                      <a:r>
                        <a:rPr lang="en-US" sz="2400" b="0" i="0" cap="none" spc="0" dirty="0">
                          <a:solidFill>
                            <a:schemeClr val="tx1"/>
                          </a:solidFill>
                          <a:effectLst/>
                          <a:latin typeface="Consolas" panose="020B0609020204030204" pitchFamily="49" charset="0"/>
                        </a:rPr>
                        <a:t>  </a:t>
                      </a:r>
                      <a:r>
                        <a:rPr lang="en-US" sz="2400" b="0" i="0" cap="none" spc="0" dirty="0" err="1">
                          <a:solidFill>
                            <a:schemeClr val="tx1"/>
                          </a:solidFill>
                          <a:effectLst/>
                          <a:latin typeface="Consolas" panose="020B0609020204030204" pitchFamily="49" charset="0"/>
                        </a:rPr>
                        <a:t>printf</a:t>
                      </a:r>
                      <a:r>
                        <a:rPr lang="en-US" sz="2400" b="0" i="0" cap="none" spc="0" dirty="0">
                          <a:solidFill>
                            <a:schemeClr val="tx1"/>
                          </a:solidFill>
                          <a:effectLst/>
                          <a:latin typeface="Consolas" panose="020B0609020204030204" pitchFamily="49" charset="0"/>
                        </a:rPr>
                        <a:t> ("After Forking\n");</a:t>
                      </a:r>
                    </a:p>
                    <a:p>
                      <a:pPr algn="l" rtl="0" fontAlgn="base"/>
                      <a:r>
                        <a:rPr lang="en-US" sz="2400" b="0" i="0" cap="none" spc="0" dirty="0">
                          <a:solidFill>
                            <a:schemeClr val="tx1"/>
                          </a:solidFill>
                          <a:effectLst/>
                          <a:latin typeface="Consolas" panose="020B0609020204030204" pitchFamily="49" charset="0"/>
                        </a:rPr>
                        <a:t>}</a:t>
                      </a:r>
                    </a:p>
                  </a:txBody>
                  <a:tcPr marL="0" marR="99187" marT="42849" marB="142830" anchor="ctr">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3659009504"/>
                  </a:ext>
                </a:extLst>
              </a:tr>
            </a:tbl>
          </a:graphicData>
        </a:graphic>
      </p:graphicFrame>
    </p:spTree>
    <p:extLst>
      <p:ext uri="{BB962C8B-B14F-4D97-AF65-F5344CB8AC3E}">
        <p14:creationId xmlns:p14="http://schemas.microsoft.com/office/powerpoint/2010/main" val="4256470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7208-5C98-4C06-F17D-05A2EEF0784C}"/>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1D3B6835-E83E-E08D-BA87-1492EBE7B17F}"/>
              </a:ext>
            </a:extLst>
          </p:cNvPr>
          <p:cNvSpPr>
            <a:spLocks noGrp="1"/>
          </p:cNvSpPr>
          <p:nvPr>
            <p:ph sz="half" idx="1"/>
          </p:nvPr>
        </p:nvSpPr>
        <p:spPr>
          <a:xfrm>
            <a:off x="680720" y="1825624"/>
            <a:ext cx="5339080" cy="4895851"/>
          </a:xfrm>
        </p:spPr>
        <p:txBody>
          <a:bodyPr>
            <a:normAutofit fontScale="92500" lnSpcReduction="10000"/>
          </a:bodyPr>
          <a:lstStyle/>
          <a:p>
            <a:pPr marL="0" indent="0">
              <a:lnSpc>
                <a:spcPct val="100000"/>
              </a:lnSpc>
              <a:spcBef>
                <a:spcPts val="0"/>
              </a:spcBef>
              <a:buNone/>
            </a:pPr>
            <a:r>
              <a:rPr lang="en-US" sz="2000" dirty="0"/>
              <a:t>#include&lt;stdio.h&gt;</a:t>
            </a:r>
          </a:p>
          <a:p>
            <a:pPr marL="0" indent="0">
              <a:lnSpc>
                <a:spcPct val="100000"/>
              </a:lnSpc>
              <a:spcBef>
                <a:spcPts val="0"/>
              </a:spcBef>
              <a:buNone/>
            </a:pPr>
            <a:r>
              <a:rPr lang="en-US" sz="2000" dirty="0"/>
              <a:t>#include&lt;unistd.h&gt;</a:t>
            </a:r>
          </a:p>
          <a:p>
            <a:pPr marL="0" indent="0">
              <a:lnSpc>
                <a:spcPct val="100000"/>
              </a:lnSpc>
              <a:spcBef>
                <a:spcPts val="0"/>
              </a:spcBef>
              <a:buNone/>
            </a:pPr>
            <a:r>
              <a:rPr lang="en-US" sz="2000" dirty="0"/>
              <a:t>#include&lt;sys/types.h&gt;</a:t>
            </a:r>
          </a:p>
          <a:p>
            <a:pPr marL="0" indent="0">
              <a:lnSpc>
                <a:spcPct val="100000"/>
              </a:lnSpc>
              <a:spcBef>
                <a:spcPts val="0"/>
              </a:spcBef>
              <a:buNone/>
            </a:pPr>
            <a:r>
              <a:rPr lang="en-US" sz="2000" dirty="0"/>
              <a:t>int main()</a:t>
            </a:r>
          </a:p>
          <a:p>
            <a:pPr marL="0" indent="0">
              <a:lnSpc>
                <a:spcPct val="100000"/>
              </a:lnSpc>
              <a:spcBef>
                <a:spcPts val="0"/>
              </a:spcBef>
              <a:buNone/>
            </a:pPr>
            <a:r>
              <a:rPr lang="en-US" sz="2000" dirty="0"/>
              <a:t>{     </a:t>
            </a:r>
            <a:r>
              <a:rPr lang="en-US" sz="2000" dirty="0" err="1"/>
              <a:t>pid_t</a:t>
            </a:r>
            <a:r>
              <a:rPr lang="en-US" sz="2000" dirty="0"/>
              <a:t> p;    </a:t>
            </a:r>
          </a:p>
          <a:p>
            <a:pPr marL="0" indent="0">
              <a:lnSpc>
                <a:spcPct val="100000"/>
              </a:lnSpc>
              <a:spcBef>
                <a:spcPts val="0"/>
              </a:spcBef>
              <a:buNone/>
            </a:pPr>
            <a:r>
              <a:rPr lang="en-US" sz="2000" dirty="0"/>
              <a:t>       p=fork(); </a:t>
            </a:r>
          </a:p>
          <a:p>
            <a:pPr marL="0" indent="0">
              <a:lnSpc>
                <a:spcPct val="100000"/>
              </a:lnSpc>
              <a:spcBef>
                <a:spcPts val="0"/>
              </a:spcBef>
              <a:buNone/>
            </a:pPr>
            <a:r>
              <a:rPr lang="en-US" sz="2000" dirty="0"/>
              <a:t>    if(p==0) //child   </a:t>
            </a:r>
          </a:p>
          <a:p>
            <a:pPr marL="0" indent="0">
              <a:lnSpc>
                <a:spcPct val="100000"/>
              </a:lnSpc>
              <a:spcBef>
                <a:spcPts val="0"/>
              </a:spcBef>
              <a:buNone/>
            </a:pPr>
            <a:r>
              <a:rPr lang="en-US" sz="2000" dirty="0"/>
              <a:t>  {          </a:t>
            </a:r>
          </a:p>
          <a:p>
            <a:pPr marL="0" indent="0">
              <a:lnSpc>
                <a:spcPct val="100000"/>
              </a:lnSpc>
              <a:spcBef>
                <a:spcPts val="0"/>
              </a:spcBef>
              <a:buNone/>
            </a:pPr>
            <a:r>
              <a:rPr lang="en-US" sz="2000" dirty="0"/>
              <a:t>      </a:t>
            </a:r>
            <a:r>
              <a:rPr lang="en-US" sz="2000" dirty="0" err="1"/>
              <a:t>printf</a:t>
            </a:r>
            <a:r>
              <a:rPr lang="en-US" sz="2000" dirty="0"/>
              <a:t>("I am child having PID %d\n",</a:t>
            </a:r>
            <a:r>
              <a:rPr lang="en-US" sz="2000" dirty="0" err="1"/>
              <a:t>getpid</a:t>
            </a:r>
            <a:r>
              <a:rPr lang="en-US" sz="2000" dirty="0"/>
              <a:t>());   </a:t>
            </a:r>
          </a:p>
          <a:p>
            <a:pPr marL="0" indent="0">
              <a:lnSpc>
                <a:spcPct val="100000"/>
              </a:lnSpc>
              <a:spcBef>
                <a:spcPts val="0"/>
              </a:spcBef>
              <a:buNone/>
            </a:pPr>
            <a:r>
              <a:rPr lang="en-US" sz="2000" dirty="0"/>
              <a:t>      </a:t>
            </a:r>
            <a:r>
              <a:rPr lang="en-US" sz="2000" dirty="0" err="1"/>
              <a:t>printf</a:t>
            </a:r>
            <a:r>
              <a:rPr lang="en-US" sz="2000" dirty="0"/>
              <a:t>("My parent PID is %d\n",</a:t>
            </a:r>
            <a:r>
              <a:rPr lang="en-US" sz="2000" dirty="0" err="1"/>
              <a:t>getppid</a:t>
            </a:r>
            <a:r>
              <a:rPr lang="en-US" sz="2000" dirty="0"/>
              <a:t>()); </a:t>
            </a:r>
          </a:p>
          <a:p>
            <a:pPr marL="0" indent="0">
              <a:lnSpc>
                <a:spcPct val="100000"/>
              </a:lnSpc>
              <a:spcBef>
                <a:spcPts val="0"/>
              </a:spcBef>
              <a:buNone/>
            </a:pPr>
            <a:r>
              <a:rPr lang="en-US" sz="2000" dirty="0"/>
              <a:t>    }   </a:t>
            </a:r>
          </a:p>
          <a:p>
            <a:pPr marL="0" indent="0">
              <a:lnSpc>
                <a:spcPct val="100000"/>
              </a:lnSpc>
              <a:spcBef>
                <a:spcPts val="0"/>
              </a:spcBef>
              <a:buNone/>
            </a:pPr>
            <a:r>
              <a:rPr lang="en-US" sz="2000" dirty="0"/>
              <a:t>  else     </a:t>
            </a:r>
          </a:p>
          <a:p>
            <a:pPr marL="0" indent="0">
              <a:lnSpc>
                <a:spcPct val="100000"/>
              </a:lnSpc>
              <a:spcBef>
                <a:spcPts val="0"/>
              </a:spcBef>
              <a:buNone/>
            </a:pPr>
            <a:r>
              <a:rPr lang="en-US" sz="2000" dirty="0"/>
              <a:t> {   </a:t>
            </a:r>
          </a:p>
          <a:p>
            <a:pPr marL="0" indent="0">
              <a:lnSpc>
                <a:spcPct val="100000"/>
              </a:lnSpc>
              <a:spcBef>
                <a:spcPts val="0"/>
              </a:spcBef>
              <a:buNone/>
            </a:pPr>
            <a:r>
              <a:rPr lang="en-US" sz="2000" dirty="0"/>
              <a:t>  sleep(2);       </a:t>
            </a:r>
          </a:p>
          <a:p>
            <a:pPr marL="0" indent="0">
              <a:lnSpc>
                <a:spcPct val="100000"/>
              </a:lnSpc>
              <a:spcBef>
                <a:spcPts val="0"/>
              </a:spcBef>
              <a:buNone/>
            </a:pPr>
            <a:r>
              <a:rPr lang="en-US" sz="2000" dirty="0"/>
              <a:t>  </a:t>
            </a:r>
            <a:r>
              <a:rPr lang="en-US" sz="2000" dirty="0" err="1"/>
              <a:t>printf</a:t>
            </a:r>
            <a:r>
              <a:rPr lang="en-US" sz="2000" dirty="0"/>
              <a:t>("I am parent having- PID %d\n",</a:t>
            </a:r>
            <a:r>
              <a:rPr lang="en-US" sz="2000" dirty="0" err="1"/>
              <a:t>getpid</a:t>
            </a:r>
            <a:r>
              <a:rPr lang="en-US" sz="2000" dirty="0"/>
              <a:t>());         </a:t>
            </a:r>
            <a:r>
              <a:rPr lang="en-US" sz="2000" dirty="0" err="1"/>
              <a:t>printf</a:t>
            </a:r>
            <a:r>
              <a:rPr lang="en-US" sz="2000" dirty="0"/>
              <a:t>("My child PID is %d\</a:t>
            </a:r>
            <a:r>
              <a:rPr lang="en-US" sz="2000" dirty="0" err="1"/>
              <a:t>n",p</a:t>
            </a:r>
            <a:r>
              <a:rPr lang="en-US" sz="2000" dirty="0"/>
              <a:t>);   </a:t>
            </a:r>
          </a:p>
          <a:p>
            <a:pPr marL="0" indent="0">
              <a:lnSpc>
                <a:spcPct val="100000"/>
              </a:lnSpc>
              <a:spcBef>
                <a:spcPts val="0"/>
              </a:spcBef>
              <a:buNone/>
            </a:pPr>
            <a:r>
              <a:rPr lang="en-US" sz="2000" dirty="0"/>
              <a:t>  } </a:t>
            </a:r>
          </a:p>
          <a:p>
            <a:pPr marL="0" indent="0">
              <a:lnSpc>
                <a:spcPct val="100000"/>
              </a:lnSpc>
              <a:spcBef>
                <a:spcPts val="0"/>
              </a:spcBef>
              <a:buNone/>
            </a:pPr>
            <a:r>
              <a:rPr lang="en-US" sz="2000" dirty="0"/>
              <a:t>}</a:t>
            </a:r>
          </a:p>
        </p:txBody>
      </p:sp>
      <p:sp>
        <p:nvSpPr>
          <p:cNvPr id="4" name="Content Placeholder 3">
            <a:extLst>
              <a:ext uri="{FF2B5EF4-FFF2-40B4-BE49-F238E27FC236}">
                <a16:creationId xmlns:a16="http://schemas.microsoft.com/office/drawing/2014/main" id="{C4378F44-8275-E915-120F-EE051B364656}"/>
              </a:ext>
            </a:extLst>
          </p:cNvPr>
          <p:cNvSpPr>
            <a:spLocks noGrp="1"/>
          </p:cNvSpPr>
          <p:nvPr>
            <p:ph sz="half" idx="2"/>
          </p:nvPr>
        </p:nvSpPr>
        <p:spPr/>
        <p:txBody>
          <a:bodyPr>
            <a:normAutofit fontScale="92500" lnSpcReduction="10000"/>
          </a:bodyPr>
          <a:lstStyle/>
          <a:p>
            <a:pPr marL="0" indent="0">
              <a:buNone/>
            </a:pPr>
            <a:r>
              <a:rPr lang="en-US" dirty="0"/>
              <a:t>I am child having PID 3036</a:t>
            </a:r>
          </a:p>
          <a:p>
            <a:pPr marL="0" indent="0">
              <a:buNone/>
            </a:pPr>
            <a:r>
              <a:rPr lang="en-US" dirty="0"/>
              <a:t>My parent PID is 3032</a:t>
            </a:r>
          </a:p>
          <a:p>
            <a:pPr marL="0" indent="0">
              <a:buNone/>
            </a:pPr>
            <a:r>
              <a:rPr lang="en-US" dirty="0"/>
              <a:t>I am parent having- PID 3032</a:t>
            </a:r>
          </a:p>
          <a:p>
            <a:pPr marL="0" indent="0">
              <a:buNone/>
            </a:pPr>
            <a:r>
              <a:rPr lang="en-US" dirty="0"/>
              <a:t>My child PID is 3036</a:t>
            </a:r>
          </a:p>
        </p:txBody>
      </p:sp>
      <p:sp>
        <p:nvSpPr>
          <p:cNvPr id="5" name="Slide Number Placeholder 4">
            <a:extLst>
              <a:ext uri="{FF2B5EF4-FFF2-40B4-BE49-F238E27FC236}">
                <a16:creationId xmlns:a16="http://schemas.microsoft.com/office/drawing/2014/main" id="{E56BCA23-20A9-B17A-3F4C-5E738F43F297}"/>
              </a:ext>
            </a:extLst>
          </p:cNvPr>
          <p:cNvSpPr>
            <a:spLocks noGrp="1"/>
          </p:cNvSpPr>
          <p:nvPr>
            <p:ph type="sldNum" sz="quarter" idx="12"/>
          </p:nvPr>
        </p:nvSpPr>
        <p:spPr/>
        <p:txBody>
          <a:bodyPr/>
          <a:lstStyle/>
          <a:p>
            <a:fld id="{6A52326A-698A-4BF0-9EDE-F1D1B1E5F75B}" type="slidenum">
              <a:rPr lang="en-IN" smtClean="0"/>
              <a:t>18</a:t>
            </a:fld>
            <a:endParaRPr lang="en-IN"/>
          </a:p>
        </p:txBody>
      </p:sp>
    </p:spTree>
    <p:extLst>
      <p:ext uri="{BB962C8B-B14F-4D97-AF65-F5344CB8AC3E}">
        <p14:creationId xmlns:p14="http://schemas.microsoft.com/office/powerpoint/2010/main" val="414048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B44D-94E8-8FEA-2CAD-B19F4538186A}"/>
              </a:ext>
            </a:extLst>
          </p:cNvPr>
          <p:cNvSpPr>
            <a:spLocks noGrp="1"/>
          </p:cNvSpPr>
          <p:nvPr>
            <p:ph type="title"/>
          </p:nvPr>
        </p:nvSpPr>
        <p:spPr/>
        <p:txBody>
          <a:bodyPr/>
          <a:lstStyle/>
          <a:p>
            <a:r>
              <a:rPr lang="en-US" b="1" i="0" dirty="0">
                <a:solidFill>
                  <a:srgbClr val="273239"/>
                </a:solidFill>
                <a:effectLst/>
                <a:latin typeface="urw-din"/>
              </a:rPr>
              <a:t>Explanation: </a:t>
            </a:r>
            <a:endParaRPr lang="en-IN" dirty="0"/>
          </a:p>
        </p:txBody>
      </p:sp>
      <p:sp>
        <p:nvSpPr>
          <p:cNvPr id="3" name="Content Placeholder 2">
            <a:extLst>
              <a:ext uri="{FF2B5EF4-FFF2-40B4-BE49-F238E27FC236}">
                <a16:creationId xmlns:a16="http://schemas.microsoft.com/office/drawing/2014/main" id="{4D58C9D7-33C6-84EB-1F6E-2CEB980BB504}"/>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400" b="1" i="0" dirty="0">
                <a:solidFill>
                  <a:srgbClr val="000000"/>
                </a:solidFill>
                <a:effectLst/>
                <a:latin typeface="urw-din"/>
              </a:rPr>
              <a:t>fork()</a:t>
            </a:r>
            <a:r>
              <a:rPr lang="en-US" sz="2400" b="0" i="0" dirty="0">
                <a:solidFill>
                  <a:srgbClr val="000000"/>
                </a:solidFill>
                <a:effectLst/>
                <a:latin typeface="urw-din"/>
              </a:rPr>
              <a:t> creates a</a:t>
            </a:r>
            <a:r>
              <a:rPr lang="en-US" sz="2400" b="1" i="0" dirty="0">
                <a:solidFill>
                  <a:srgbClr val="000000"/>
                </a:solidFill>
                <a:effectLst/>
                <a:latin typeface="urw-din"/>
              </a:rPr>
              <a:t> child process</a:t>
            </a:r>
            <a:r>
              <a:rPr lang="en-US" sz="2400" b="0" i="0" dirty="0">
                <a:solidFill>
                  <a:srgbClr val="000000"/>
                </a:solidFill>
                <a:effectLst/>
                <a:latin typeface="urw-din"/>
              </a:rPr>
              <a:t> and duplicates the code of the </a:t>
            </a:r>
            <a:r>
              <a:rPr lang="en-US" sz="2400" b="1" i="0" dirty="0">
                <a:solidFill>
                  <a:srgbClr val="000000"/>
                </a:solidFill>
                <a:effectLst/>
                <a:latin typeface="urw-din"/>
              </a:rPr>
              <a:t>parent process</a:t>
            </a:r>
            <a:r>
              <a:rPr lang="en-US" sz="2400" b="0" i="0" dirty="0">
                <a:solidFill>
                  <a:srgbClr val="000000"/>
                </a:solidFill>
                <a:effectLst/>
                <a:latin typeface="urw-din"/>
              </a:rPr>
              <a:t> in the child process. </a:t>
            </a:r>
          </a:p>
          <a:p>
            <a:r>
              <a:rPr lang="en-US" sz="2400" b="0" i="0" dirty="0">
                <a:solidFill>
                  <a:srgbClr val="000000"/>
                </a:solidFill>
                <a:effectLst/>
                <a:latin typeface="urw-din"/>
              </a:rPr>
              <a:t>There onwards the execution of the fork() function continues in both processes. </a:t>
            </a:r>
          </a:p>
          <a:p>
            <a:r>
              <a:rPr lang="en-US" sz="2400" b="0" i="0" dirty="0">
                <a:solidFill>
                  <a:srgbClr val="000000"/>
                </a:solidFill>
                <a:effectLst/>
                <a:latin typeface="urw-din"/>
              </a:rPr>
              <a:t>Thus, the duplication code inside fork() is executed once, whereas the remaining code inside it is executed in both the parent and the child process. </a:t>
            </a:r>
          </a:p>
          <a:p>
            <a:r>
              <a:rPr lang="en-US" sz="2400" b="0" i="0" dirty="0">
                <a:solidFill>
                  <a:srgbClr val="000000"/>
                </a:solidFill>
                <a:effectLst/>
                <a:latin typeface="urw-din"/>
              </a:rPr>
              <a:t>Hence, control would come back from the fork() twice, even though it is actually called only once.</a:t>
            </a:r>
          </a:p>
          <a:p>
            <a:r>
              <a:rPr lang="en-US" sz="2400" b="0" i="0" dirty="0">
                <a:solidFill>
                  <a:srgbClr val="000000"/>
                </a:solidFill>
                <a:effectLst/>
                <a:latin typeface="urw-din"/>
              </a:rPr>
              <a:t>When control returns from the fork() of the parent process, it returns the PID of the child process, whereas when control returns from the fork() of the child process it always returns a 0. </a:t>
            </a:r>
          </a:p>
          <a:p>
            <a:r>
              <a:rPr lang="en-US" sz="2400" b="0" i="0" dirty="0">
                <a:solidFill>
                  <a:srgbClr val="000000"/>
                </a:solidFill>
                <a:effectLst/>
                <a:latin typeface="urw-din"/>
              </a:rPr>
              <a:t>This can be exploited by the program to segregate the code that we want to execute in the parent process from the code that we want to execute in the child process. </a:t>
            </a:r>
          </a:p>
          <a:p>
            <a:r>
              <a:rPr lang="en-US" sz="2400" b="0" i="0" dirty="0">
                <a:solidFill>
                  <a:srgbClr val="000000"/>
                </a:solidFill>
                <a:effectLst/>
                <a:latin typeface="urw-din"/>
              </a:rPr>
              <a:t>This logic is implemented in the above program using an if statement. The ‘if block’ is executed in the case of </a:t>
            </a:r>
            <a:r>
              <a:rPr lang="en-US" sz="2400" b="0" i="0" dirty="0">
                <a:solidFill>
                  <a:srgbClr val="273239"/>
                </a:solidFill>
                <a:effectLst/>
                <a:latin typeface="urw-din"/>
              </a:rPr>
              <a:t>the </a:t>
            </a:r>
            <a:r>
              <a:rPr lang="en-US" sz="2400" b="0" i="0" dirty="0">
                <a:solidFill>
                  <a:srgbClr val="000000"/>
                </a:solidFill>
                <a:effectLst/>
                <a:latin typeface="urw-din"/>
              </a:rPr>
              <a:t>child process and the ‘else block’ is executed in the case of </a:t>
            </a:r>
            <a:r>
              <a:rPr lang="en-US" sz="2400" b="0" i="0" dirty="0">
                <a:solidFill>
                  <a:srgbClr val="273239"/>
                </a:solidFill>
                <a:effectLst/>
                <a:latin typeface="urw-din"/>
              </a:rPr>
              <a:t>the </a:t>
            </a:r>
            <a:r>
              <a:rPr lang="en-US" sz="2400" b="0" i="0" dirty="0">
                <a:solidFill>
                  <a:srgbClr val="000000"/>
                </a:solidFill>
                <a:effectLst/>
                <a:latin typeface="urw-din"/>
              </a:rPr>
              <a:t>parent process</a:t>
            </a:r>
            <a:endParaRPr lang="en-IN" sz="2400" dirty="0"/>
          </a:p>
        </p:txBody>
      </p:sp>
      <p:sp>
        <p:nvSpPr>
          <p:cNvPr id="4" name="Slide Number Placeholder 3">
            <a:extLst>
              <a:ext uri="{FF2B5EF4-FFF2-40B4-BE49-F238E27FC236}">
                <a16:creationId xmlns:a16="http://schemas.microsoft.com/office/drawing/2014/main" id="{686C5D66-8C1A-2A53-30E9-31291867FE9C}"/>
              </a:ext>
            </a:extLst>
          </p:cNvPr>
          <p:cNvSpPr>
            <a:spLocks noGrp="1"/>
          </p:cNvSpPr>
          <p:nvPr>
            <p:ph type="sldNum" sz="quarter" idx="12"/>
          </p:nvPr>
        </p:nvSpPr>
        <p:spPr/>
        <p:txBody>
          <a:bodyPr/>
          <a:lstStyle/>
          <a:p>
            <a:fld id="{6A52326A-698A-4BF0-9EDE-F1D1B1E5F75B}" type="slidenum">
              <a:rPr lang="en-IN" smtClean="0"/>
              <a:t>19</a:t>
            </a:fld>
            <a:endParaRPr lang="en-IN"/>
          </a:p>
        </p:txBody>
      </p:sp>
    </p:spTree>
    <p:extLst>
      <p:ext uri="{BB962C8B-B14F-4D97-AF65-F5344CB8AC3E}">
        <p14:creationId xmlns:p14="http://schemas.microsoft.com/office/powerpoint/2010/main" val="381478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CE7-315E-F84A-9C00-7DEEED37000C}"/>
              </a:ext>
            </a:extLst>
          </p:cNvPr>
          <p:cNvSpPr>
            <a:spLocks noGrp="1"/>
          </p:cNvSpPr>
          <p:nvPr>
            <p:ph type="title"/>
          </p:nvPr>
        </p:nvSpPr>
        <p:spPr/>
        <p:txBody>
          <a:bodyPr/>
          <a:lstStyle/>
          <a:p>
            <a:r>
              <a:rPr lang="en-IN" b="1" dirty="0"/>
              <a:t>Introduction of Process Management</a:t>
            </a:r>
            <a:endParaRPr lang="en-IN" dirty="0"/>
          </a:p>
        </p:txBody>
      </p:sp>
      <p:sp>
        <p:nvSpPr>
          <p:cNvPr id="3" name="Content Placeholder 2">
            <a:extLst>
              <a:ext uri="{FF2B5EF4-FFF2-40B4-BE49-F238E27FC236}">
                <a16:creationId xmlns:a16="http://schemas.microsoft.com/office/drawing/2014/main" id="{247D22C3-822F-477C-5B22-B78BA95E15F2}"/>
              </a:ext>
            </a:extLst>
          </p:cNvPr>
          <p:cNvSpPr>
            <a:spLocks noGrp="1"/>
          </p:cNvSpPr>
          <p:nvPr>
            <p:ph idx="1"/>
          </p:nvPr>
        </p:nvSpPr>
        <p:spPr/>
        <p:txBody>
          <a:bodyPr/>
          <a:lstStyle/>
          <a:p>
            <a:r>
              <a:rPr lang="en-US" b="1" dirty="0"/>
              <a:t>Process: </a:t>
            </a:r>
            <a:r>
              <a:rPr lang="en-US" dirty="0"/>
              <a:t>A process is a program in execution. </a:t>
            </a:r>
          </a:p>
          <a:p>
            <a:r>
              <a:rPr lang="en-US" dirty="0"/>
              <a:t>A single program can create many processes when run multiple times; for example, when we open a .exe or binary file multiple times, multiple instances begin (multiple processes are created).</a:t>
            </a:r>
            <a:endParaRPr lang="en-IN" dirty="0"/>
          </a:p>
        </p:txBody>
      </p:sp>
      <p:sp>
        <p:nvSpPr>
          <p:cNvPr id="4" name="Slide Number Placeholder 3">
            <a:extLst>
              <a:ext uri="{FF2B5EF4-FFF2-40B4-BE49-F238E27FC236}">
                <a16:creationId xmlns:a16="http://schemas.microsoft.com/office/drawing/2014/main" id="{89C120EE-85B8-8823-F57C-1565BFA0DB0A}"/>
              </a:ext>
            </a:extLst>
          </p:cNvPr>
          <p:cNvSpPr>
            <a:spLocks noGrp="1"/>
          </p:cNvSpPr>
          <p:nvPr>
            <p:ph type="sldNum" sz="quarter" idx="12"/>
          </p:nvPr>
        </p:nvSpPr>
        <p:spPr/>
        <p:txBody>
          <a:bodyPr/>
          <a:lstStyle/>
          <a:p>
            <a:fld id="{6A52326A-698A-4BF0-9EDE-F1D1B1E5F75B}" type="slidenum">
              <a:rPr lang="en-IN" smtClean="0"/>
              <a:t>2</a:t>
            </a:fld>
            <a:endParaRPr lang="en-IN" dirty="0"/>
          </a:p>
        </p:txBody>
      </p:sp>
    </p:spTree>
    <p:extLst>
      <p:ext uri="{BB962C8B-B14F-4D97-AF65-F5344CB8AC3E}">
        <p14:creationId xmlns:p14="http://schemas.microsoft.com/office/powerpoint/2010/main" val="78178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58B4-E87A-3B6E-331F-51E4A91665DC}"/>
              </a:ext>
            </a:extLst>
          </p:cNvPr>
          <p:cNvSpPr>
            <a:spLocks noGrp="1"/>
          </p:cNvSpPr>
          <p:nvPr>
            <p:ph type="title"/>
          </p:nvPr>
        </p:nvSpPr>
        <p:spPr/>
        <p:txBody>
          <a:bodyPr/>
          <a:lstStyle/>
          <a:p>
            <a:r>
              <a:rPr lang="en-US" b="1" i="0" dirty="0">
                <a:solidFill>
                  <a:srgbClr val="273239"/>
                </a:solidFill>
                <a:effectLst/>
                <a:latin typeface="sofia-pro"/>
              </a:rPr>
              <a:t>sleep()</a:t>
            </a:r>
            <a:endParaRPr lang="en-US" dirty="0"/>
          </a:p>
        </p:txBody>
      </p:sp>
      <p:sp>
        <p:nvSpPr>
          <p:cNvPr id="3" name="Content Placeholder 2">
            <a:extLst>
              <a:ext uri="{FF2B5EF4-FFF2-40B4-BE49-F238E27FC236}">
                <a16:creationId xmlns:a16="http://schemas.microsoft.com/office/drawing/2014/main" id="{D78C05C0-98FA-2D5B-AAE7-FF0F83A8A2C3}"/>
              </a:ext>
            </a:extLst>
          </p:cNvPr>
          <p:cNvSpPr>
            <a:spLocks noGrp="1"/>
          </p:cNvSpPr>
          <p:nvPr>
            <p:ph sz="half" idx="1"/>
          </p:nvPr>
        </p:nvSpPr>
        <p:spPr/>
        <p:txBody>
          <a:bodyPr/>
          <a:lstStyle/>
          <a:p>
            <a:pPr algn="just"/>
            <a:r>
              <a:rPr lang="en-US" b="0" i="0" dirty="0">
                <a:solidFill>
                  <a:srgbClr val="273239"/>
                </a:solidFill>
                <a:effectLst/>
                <a:latin typeface="urw-din"/>
              </a:rPr>
              <a:t>It allows the users to wait for a current thread for a specific time. Other operations of the CPU will function properly, but the sleep() function will sleep the present executable for the specified time by the thread.</a:t>
            </a:r>
          </a:p>
          <a:p>
            <a:r>
              <a:rPr lang="en-US" b="0" i="0" dirty="0">
                <a:solidFill>
                  <a:srgbClr val="273239"/>
                </a:solidFill>
                <a:effectLst/>
                <a:latin typeface="urw-din"/>
              </a:rPr>
              <a:t>The sleep() function in C returns 0 if the requested time has elapsed.</a:t>
            </a:r>
            <a:endParaRPr lang="en-US" dirty="0"/>
          </a:p>
        </p:txBody>
      </p:sp>
      <p:sp>
        <p:nvSpPr>
          <p:cNvPr id="4" name="Slide Number Placeholder 3">
            <a:extLst>
              <a:ext uri="{FF2B5EF4-FFF2-40B4-BE49-F238E27FC236}">
                <a16:creationId xmlns:a16="http://schemas.microsoft.com/office/drawing/2014/main" id="{5E14CFDD-C5A4-0C71-5667-9A784D596074}"/>
              </a:ext>
            </a:extLst>
          </p:cNvPr>
          <p:cNvSpPr>
            <a:spLocks noGrp="1"/>
          </p:cNvSpPr>
          <p:nvPr>
            <p:ph type="sldNum" sz="quarter" idx="12"/>
          </p:nvPr>
        </p:nvSpPr>
        <p:spPr/>
        <p:txBody>
          <a:bodyPr/>
          <a:lstStyle/>
          <a:p>
            <a:fld id="{6A52326A-698A-4BF0-9EDE-F1D1B1E5F75B}" type="slidenum">
              <a:rPr lang="en-IN" smtClean="0"/>
              <a:t>20</a:t>
            </a:fld>
            <a:endParaRPr lang="en-IN"/>
          </a:p>
        </p:txBody>
      </p:sp>
      <p:sp>
        <p:nvSpPr>
          <p:cNvPr id="6" name="Rectangle 2">
            <a:extLst>
              <a:ext uri="{FF2B5EF4-FFF2-40B4-BE49-F238E27FC236}">
                <a16:creationId xmlns:a16="http://schemas.microsoft.com/office/drawing/2014/main" id="{96BF6F4A-D45C-F588-B9BD-C1E98D95D05B}"/>
              </a:ext>
            </a:extLst>
          </p:cNvPr>
          <p:cNvSpPr>
            <a:spLocks noGrp="1" noChangeArrowheads="1"/>
          </p:cNvSpPr>
          <p:nvPr>
            <p:ph sz="half" idx="2"/>
          </p:nvPr>
        </p:nvSpPr>
        <p:spPr bwMode="auto">
          <a:xfrm>
            <a:off x="6172200" y="1354428"/>
            <a:ext cx="5683469"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 &lt;</a:t>
            </a:r>
            <a:r>
              <a:rPr kumimoji="0" lang="en-US" altLang="en-US" sz="2000" b="0" i="0" u="none" strike="noStrike" cap="none" normalizeH="0" baseline="0" dirty="0" err="1">
                <a:ln>
                  <a:noFill/>
                </a:ln>
                <a:solidFill>
                  <a:srgbClr val="808080"/>
                </a:solidFill>
                <a:effectLst/>
                <a:latin typeface="Consolas" panose="020B0609020204030204" pitchFamily="49" charset="0"/>
              </a:rPr>
              <a:t>stdio.h</a:t>
            </a:r>
            <a:r>
              <a:rPr kumimoji="0" lang="en-US" altLang="en-US" sz="2000" b="0" i="0" u="none" strike="noStrike" cap="none" normalizeH="0" baseline="0" dirty="0">
                <a:ln>
                  <a:noFill/>
                </a:ln>
                <a:solidFill>
                  <a:srgbClr val="808080"/>
                </a:solidFill>
                <a:effectLst/>
                <a:latin typeface="Consolas" panose="020B0609020204030204" pitchFamily="49" charset="0"/>
              </a:rPr>
              <a: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 &lt;</a:t>
            </a:r>
            <a:r>
              <a:rPr kumimoji="0" lang="en-US" altLang="en-US" sz="2000" b="0" i="0" u="none" strike="noStrike" cap="none" normalizeH="0" baseline="0" dirty="0" err="1">
                <a:ln>
                  <a:noFill/>
                </a:ln>
                <a:solidFill>
                  <a:srgbClr val="808080"/>
                </a:solidFill>
                <a:effectLst/>
                <a:latin typeface="Consolas" panose="020B0609020204030204" pitchFamily="49" charset="0"/>
              </a:rPr>
              <a:t>unistd.h</a:t>
            </a:r>
            <a:r>
              <a:rPr kumimoji="0" lang="en-US" altLang="en-US" sz="2000" b="0" i="0" u="none" strike="noStrike" cap="none" normalizeH="0" baseline="0" dirty="0">
                <a:ln>
                  <a:noFill/>
                </a:ln>
                <a:solidFill>
                  <a:srgbClr val="808080"/>
                </a:solidFill>
                <a:effectLst/>
                <a:latin typeface="Consolas" panose="020B0609020204030204" pitchFamily="49" charset="0"/>
              </a:rPr>
              <a: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This line will be executed first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"Program to sleep for 10 second in Linux.\n"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sleep(10);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after 10 seconds this next line will be executed.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"This line will be executed after 10 second."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78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52FCA4-99C3-D72F-16A7-D869248FD54F}"/>
              </a:ext>
            </a:extLst>
          </p:cNvPr>
          <p:cNvSpPr>
            <a:spLocks noGrp="1"/>
          </p:cNvSpPr>
          <p:nvPr>
            <p:ph type="title"/>
          </p:nvPr>
        </p:nvSpPr>
        <p:spPr>
          <a:xfrm>
            <a:off x="643467" y="321734"/>
            <a:ext cx="10905066" cy="1135737"/>
          </a:xfrm>
        </p:spPr>
        <p:txBody>
          <a:bodyPr>
            <a:normAutofit/>
          </a:bodyPr>
          <a:lstStyle/>
          <a:p>
            <a:r>
              <a:rPr lang="en-US" sz="3600" b="1" i="0">
                <a:effectLst/>
                <a:latin typeface="sofia-pro"/>
              </a:rPr>
              <a:t>Wait System Call in C</a:t>
            </a:r>
            <a:endParaRPr lang="en-US" sz="3600"/>
          </a:p>
        </p:txBody>
      </p:sp>
      <p:sp>
        <p:nvSpPr>
          <p:cNvPr id="3" name="Content Placeholder 2">
            <a:extLst>
              <a:ext uri="{FF2B5EF4-FFF2-40B4-BE49-F238E27FC236}">
                <a16:creationId xmlns:a16="http://schemas.microsoft.com/office/drawing/2014/main" id="{045225B9-07DE-F849-7947-F9BB82E15E57}"/>
              </a:ext>
            </a:extLst>
          </p:cNvPr>
          <p:cNvSpPr>
            <a:spLocks noGrp="1"/>
          </p:cNvSpPr>
          <p:nvPr>
            <p:ph idx="1"/>
          </p:nvPr>
        </p:nvSpPr>
        <p:spPr>
          <a:xfrm>
            <a:off x="643468" y="1782981"/>
            <a:ext cx="5919891" cy="4393982"/>
          </a:xfrm>
        </p:spPr>
        <p:txBody>
          <a:bodyPr>
            <a:normAutofit lnSpcReduction="10000"/>
          </a:bodyPr>
          <a:lstStyle/>
          <a:p>
            <a:pPr algn="just"/>
            <a:r>
              <a:rPr lang="en-US" sz="2400" dirty="0"/>
              <a:t>A call to wait() blocks the calling process until one of its child processes exits or a signal is received.</a:t>
            </a:r>
          </a:p>
          <a:p>
            <a:pPr algn="just"/>
            <a:r>
              <a:rPr lang="en-US" sz="2400" dirty="0"/>
              <a:t> After child process terminates, parent continues its execution after wait system call instruction. </a:t>
            </a:r>
          </a:p>
          <a:p>
            <a:pPr algn="just"/>
            <a:r>
              <a:rPr lang="en-US" sz="2400" dirty="0"/>
              <a:t>Child process may terminate due to any of these: </a:t>
            </a:r>
          </a:p>
          <a:p>
            <a:pPr lvl="1" algn="just"/>
            <a:r>
              <a:rPr lang="en-US" dirty="0"/>
              <a:t>It calls exit();</a:t>
            </a:r>
          </a:p>
          <a:p>
            <a:pPr lvl="1" algn="just"/>
            <a:r>
              <a:rPr lang="en-US" dirty="0"/>
              <a:t>It returns (an int) from main</a:t>
            </a:r>
          </a:p>
          <a:p>
            <a:pPr lvl="1" algn="just"/>
            <a:r>
              <a:rPr lang="en-US" dirty="0"/>
              <a:t>It receives a signal (from the OS or another process) whose default action is to terminate.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1F25259-9C9F-4DF7-385D-E98FF5195F80}"/>
              </a:ext>
            </a:extLst>
          </p:cNvPr>
          <p:cNvPicPr>
            <a:picLocks noChangeAspect="1"/>
          </p:cNvPicPr>
          <p:nvPr/>
        </p:nvPicPr>
        <p:blipFill>
          <a:blip r:embed="rId2"/>
          <a:stretch>
            <a:fillRect/>
          </a:stretch>
        </p:blipFill>
        <p:spPr>
          <a:xfrm>
            <a:off x="6992454" y="1779204"/>
            <a:ext cx="4924212" cy="384893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8B5B1F08-2F1B-CDC4-293D-CE760C9BA424}"/>
              </a:ext>
            </a:extLst>
          </p:cNvPr>
          <p:cNvSpPr>
            <a:spLocks noGrp="1"/>
          </p:cNvSpPr>
          <p:nvPr>
            <p:ph type="sldNum" sz="quarter" idx="12"/>
          </p:nvPr>
        </p:nvSpPr>
        <p:spPr>
          <a:xfrm>
            <a:off x="8805333" y="6356350"/>
            <a:ext cx="2743200" cy="365125"/>
          </a:xfrm>
        </p:spPr>
        <p:txBody>
          <a:bodyPr>
            <a:normAutofit/>
          </a:bodyPr>
          <a:lstStyle/>
          <a:p>
            <a:pPr>
              <a:spcAft>
                <a:spcPts val="600"/>
              </a:spcAft>
            </a:pPr>
            <a:fld id="{6A52326A-698A-4BF0-9EDE-F1D1B1E5F75B}" type="slidenum">
              <a:rPr lang="en-IN" smtClean="0"/>
              <a:pPr>
                <a:spcAft>
                  <a:spcPts val="600"/>
                </a:spcAft>
              </a:pPr>
              <a:t>21</a:t>
            </a:fld>
            <a:endParaRPr lang="en-IN"/>
          </a:p>
        </p:txBody>
      </p:sp>
    </p:spTree>
    <p:extLst>
      <p:ext uri="{BB962C8B-B14F-4D97-AF65-F5344CB8AC3E}">
        <p14:creationId xmlns:p14="http://schemas.microsoft.com/office/powerpoint/2010/main" val="385809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1367-2540-1262-9027-7DCDD504469D}"/>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49B7CB47-0EB7-08EC-8114-AE4F383C3864}"/>
              </a:ext>
            </a:extLst>
          </p:cNvPr>
          <p:cNvSpPr>
            <a:spLocks noGrp="1"/>
          </p:cNvSpPr>
          <p:nvPr>
            <p:ph sz="half" idx="1"/>
          </p:nvPr>
        </p:nvSpPr>
        <p:spPr>
          <a:xfrm>
            <a:off x="477520" y="1825625"/>
            <a:ext cx="5542280" cy="4895850"/>
          </a:xfrm>
        </p:spPr>
        <p:txBody>
          <a:bodyPr>
            <a:normAutofit fontScale="92500" lnSpcReduction="10000"/>
          </a:bodyPr>
          <a:lstStyle/>
          <a:p>
            <a:pPr marL="0" indent="0">
              <a:lnSpc>
                <a:spcPct val="110000"/>
              </a:lnSpc>
              <a:spcBef>
                <a:spcPts val="0"/>
              </a:spcBef>
              <a:buNone/>
            </a:pPr>
            <a:r>
              <a:rPr lang="en-US" sz="2000" dirty="0"/>
              <a:t>#include&lt;stdio.h&gt;</a:t>
            </a:r>
          </a:p>
          <a:p>
            <a:pPr marL="0" indent="0">
              <a:lnSpc>
                <a:spcPct val="110000"/>
              </a:lnSpc>
              <a:spcBef>
                <a:spcPts val="0"/>
              </a:spcBef>
              <a:buNone/>
            </a:pPr>
            <a:r>
              <a:rPr lang="en-US" sz="2000" dirty="0"/>
              <a:t>#include&lt;stdlib.h&gt;</a:t>
            </a:r>
          </a:p>
          <a:p>
            <a:pPr marL="0" indent="0">
              <a:lnSpc>
                <a:spcPct val="110000"/>
              </a:lnSpc>
              <a:spcBef>
                <a:spcPts val="0"/>
              </a:spcBef>
              <a:buNone/>
            </a:pPr>
            <a:r>
              <a:rPr lang="en-US" sz="2000" dirty="0"/>
              <a:t>#include&lt;sys/wait.h&gt;</a:t>
            </a:r>
          </a:p>
          <a:p>
            <a:pPr marL="0" indent="0">
              <a:lnSpc>
                <a:spcPct val="110000"/>
              </a:lnSpc>
              <a:spcBef>
                <a:spcPts val="0"/>
              </a:spcBef>
              <a:buNone/>
            </a:pPr>
            <a:r>
              <a:rPr lang="en-US" sz="2000" dirty="0"/>
              <a:t>#include&lt;unistd.h&gt;</a:t>
            </a:r>
          </a:p>
          <a:p>
            <a:pPr marL="0" indent="0">
              <a:lnSpc>
                <a:spcPct val="110000"/>
              </a:lnSpc>
              <a:spcBef>
                <a:spcPts val="0"/>
              </a:spcBef>
              <a:buNone/>
            </a:pPr>
            <a:r>
              <a:rPr lang="en-US" sz="2000" dirty="0"/>
              <a:t>int main()</a:t>
            </a:r>
          </a:p>
          <a:p>
            <a:pPr marL="0" indent="0">
              <a:lnSpc>
                <a:spcPct val="110000"/>
              </a:lnSpc>
              <a:spcBef>
                <a:spcPts val="0"/>
              </a:spcBef>
              <a:buNone/>
            </a:pPr>
            <a:r>
              <a:rPr lang="en-US" sz="2000" dirty="0"/>
              <a:t>{</a:t>
            </a:r>
          </a:p>
          <a:p>
            <a:pPr marL="0" indent="0">
              <a:lnSpc>
                <a:spcPct val="110000"/>
              </a:lnSpc>
              <a:spcBef>
                <a:spcPts val="0"/>
              </a:spcBef>
              <a:buNone/>
            </a:pPr>
            <a:r>
              <a:rPr lang="en-US" sz="2000" dirty="0"/>
              <a:t>	</a:t>
            </a:r>
            <a:r>
              <a:rPr lang="en-US" sz="2000" dirty="0" err="1"/>
              <a:t>pid_t</a:t>
            </a:r>
            <a:r>
              <a:rPr lang="en-US" sz="2000" dirty="0"/>
              <a:t> </a:t>
            </a:r>
            <a:r>
              <a:rPr lang="en-US" sz="2000" dirty="0" err="1"/>
              <a:t>cpid</a:t>
            </a:r>
            <a:r>
              <a:rPr lang="en-US" sz="2000" dirty="0"/>
              <a:t>;</a:t>
            </a:r>
          </a:p>
          <a:p>
            <a:pPr marL="0" indent="0">
              <a:lnSpc>
                <a:spcPct val="110000"/>
              </a:lnSpc>
              <a:spcBef>
                <a:spcPts val="0"/>
              </a:spcBef>
              <a:buNone/>
            </a:pPr>
            <a:r>
              <a:rPr lang="en-US" sz="2000" dirty="0"/>
              <a:t>	if (fork()== 0)</a:t>
            </a:r>
          </a:p>
          <a:p>
            <a:pPr marL="0" indent="0">
              <a:lnSpc>
                <a:spcPct val="110000"/>
              </a:lnSpc>
              <a:spcBef>
                <a:spcPts val="0"/>
              </a:spcBef>
              <a:buNone/>
            </a:pPr>
            <a:r>
              <a:rPr lang="en-US" sz="2000" dirty="0"/>
              <a:t>	{</a:t>
            </a:r>
            <a:r>
              <a:rPr lang="en-US" sz="2000" dirty="0" err="1"/>
              <a:t>printf</a:t>
            </a:r>
            <a:r>
              <a:rPr lang="en-US" sz="2000" dirty="0"/>
              <a:t>("Child %d\n", </a:t>
            </a:r>
            <a:r>
              <a:rPr lang="en-US" sz="2000" dirty="0" err="1"/>
              <a:t>cpid</a:t>
            </a:r>
            <a:r>
              <a:rPr lang="en-US" sz="2000" dirty="0"/>
              <a:t>);</a:t>
            </a:r>
          </a:p>
          <a:p>
            <a:pPr marL="0" indent="0">
              <a:lnSpc>
                <a:spcPct val="110000"/>
              </a:lnSpc>
              <a:spcBef>
                <a:spcPts val="0"/>
              </a:spcBef>
              <a:buNone/>
            </a:pPr>
            <a:r>
              <a:rPr lang="en-US" sz="2000" dirty="0"/>
              <a:t>		exit(0);}	 /* terminate child */</a:t>
            </a:r>
          </a:p>
          <a:p>
            <a:pPr marL="0" indent="0">
              <a:lnSpc>
                <a:spcPct val="110000"/>
              </a:lnSpc>
              <a:spcBef>
                <a:spcPts val="0"/>
              </a:spcBef>
              <a:buNone/>
            </a:pPr>
            <a:r>
              <a:rPr lang="en-US" sz="2000" dirty="0"/>
              <a:t>	else</a:t>
            </a:r>
          </a:p>
          <a:p>
            <a:pPr marL="0" indent="0">
              <a:lnSpc>
                <a:spcPct val="110000"/>
              </a:lnSpc>
              <a:spcBef>
                <a:spcPts val="0"/>
              </a:spcBef>
              <a:buNone/>
            </a:pPr>
            <a:r>
              <a:rPr lang="en-US" sz="2000" dirty="0"/>
              <a:t>	       </a:t>
            </a:r>
            <a:r>
              <a:rPr lang="en-US" sz="2000" dirty="0" err="1"/>
              <a:t>cpid</a:t>
            </a:r>
            <a:r>
              <a:rPr lang="en-US" sz="2000" dirty="0"/>
              <a:t> = wait(NULL); /* reaping parent */</a:t>
            </a:r>
          </a:p>
          <a:p>
            <a:pPr marL="0" indent="0">
              <a:lnSpc>
                <a:spcPct val="110000"/>
              </a:lnSpc>
              <a:spcBef>
                <a:spcPts val="0"/>
              </a:spcBef>
              <a:buNone/>
            </a:pPr>
            <a:r>
              <a:rPr lang="en-US" sz="2000" dirty="0"/>
              <a:t>	</a:t>
            </a:r>
            <a:r>
              <a:rPr lang="en-US" sz="2000" dirty="0" err="1"/>
              <a:t>printf</a:t>
            </a:r>
            <a:r>
              <a:rPr lang="en-US" sz="2000" dirty="0"/>
              <a:t>("Parent </a:t>
            </a:r>
            <a:r>
              <a:rPr lang="en-US" sz="2000" dirty="0" err="1"/>
              <a:t>pid</a:t>
            </a:r>
            <a:r>
              <a:rPr lang="en-US" sz="2000" dirty="0"/>
              <a:t> = %d\n", </a:t>
            </a:r>
            <a:r>
              <a:rPr lang="en-US" sz="2000" dirty="0" err="1"/>
              <a:t>getpid</a:t>
            </a:r>
            <a:r>
              <a:rPr lang="en-US" sz="2000" dirty="0"/>
              <a:t>());</a:t>
            </a:r>
          </a:p>
          <a:p>
            <a:pPr marL="0" indent="0">
              <a:lnSpc>
                <a:spcPct val="110000"/>
              </a:lnSpc>
              <a:spcBef>
                <a:spcPts val="0"/>
              </a:spcBef>
              <a:buNone/>
            </a:pPr>
            <a:r>
              <a:rPr lang="en-US" sz="2000" dirty="0"/>
              <a:t>	</a:t>
            </a:r>
            <a:r>
              <a:rPr lang="en-US" sz="2000" dirty="0" err="1"/>
              <a:t>printf</a:t>
            </a:r>
            <a:r>
              <a:rPr lang="en-US" sz="2000" dirty="0"/>
              <a:t>("Child </a:t>
            </a:r>
            <a:r>
              <a:rPr lang="en-US" sz="2000" dirty="0" err="1"/>
              <a:t>pid</a:t>
            </a:r>
            <a:r>
              <a:rPr lang="en-US" sz="2000" dirty="0"/>
              <a:t> = %d\n", </a:t>
            </a:r>
            <a:r>
              <a:rPr lang="en-US" sz="2000" dirty="0" err="1"/>
              <a:t>cpid</a:t>
            </a:r>
            <a:r>
              <a:rPr lang="en-US" sz="2000" dirty="0"/>
              <a:t>);</a:t>
            </a:r>
          </a:p>
          <a:p>
            <a:pPr marL="0" indent="0">
              <a:lnSpc>
                <a:spcPct val="110000"/>
              </a:lnSpc>
              <a:spcBef>
                <a:spcPts val="0"/>
              </a:spcBef>
              <a:buNone/>
            </a:pPr>
            <a:r>
              <a:rPr lang="en-US" sz="2000" dirty="0"/>
              <a:t>	return 0;</a:t>
            </a:r>
          </a:p>
          <a:p>
            <a:pPr marL="0" indent="0">
              <a:lnSpc>
                <a:spcPct val="110000"/>
              </a:lnSpc>
              <a:spcBef>
                <a:spcPts val="0"/>
              </a:spcBef>
              <a:buNone/>
            </a:pPr>
            <a:r>
              <a:rPr lang="en-US" sz="2000" dirty="0"/>
              <a:t>}</a:t>
            </a:r>
          </a:p>
        </p:txBody>
      </p:sp>
      <p:sp>
        <p:nvSpPr>
          <p:cNvPr id="5" name="Content Placeholder 4">
            <a:extLst>
              <a:ext uri="{FF2B5EF4-FFF2-40B4-BE49-F238E27FC236}">
                <a16:creationId xmlns:a16="http://schemas.microsoft.com/office/drawing/2014/main" id="{F28D00B2-B784-9ABA-5DE1-35A24134BB33}"/>
              </a:ext>
            </a:extLst>
          </p:cNvPr>
          <p:cNvSpPr>
            <a:spLocks noGrp="1"/>
          </p:cNvSpPr>
          <p:nvPr>
            <p:ph sz="half" idx="2"/>
          </p:nvPr>
        </p:nvSpPr>
        <p:spPr/>
        <p:txBody>
          <a:bodyPr>
            <a:normAutofit fontScale="92500" lnSpcReduction="10000"/>
          </a:bodyPr>
          <a:lstStyle/>
          <a:p>
            <a:r>
              <a:rPr lang="en-US" dirty="0"/>
              <a:t>Child 0</a:t>
            </a:r>
          </a:p>
          <a:p>
            <a:r>
              <a:rPr lang="en-US" dirty="0"/>
              <a:t>Parent </a:t>
            </a:r>
            <a:r>
              <a:rPr lang="en-US" dirty="0" err="1"/>
              <a:t>pid</a:t>
            </a:r>
            <a:r>
              <a:rPr lang="en-US" dirty="0"/>
              <a:t> = 4156</a:t>
            </a:r>
          </a:p>
          <a:p>
            <a:r>
              <a:rPr lang="en-US" dirty="0"/>
              <a:t>Child </a:t>
            </a:r>
            <a:r>
              <a:rPr lang="en-US" dirty="0" err="1"/>
              <a:t>pid</a:t>
            </a:r>
            <a:r>
              <a:rPr lang="en-US" dirty="0"/>
              <a:t> = 4160</a:t>
            </a:r>
          </a:p>
        </p:txBody>
      </p:sp>
      <p:sp>
        <p:nvSpPr>
          <p:cNvPr id="4" name="Slide Number Placeholder 3">
            <a:extLst>
              <a:ext uri="{FF2B5EF4-FFF2-40B4-BE49-F238E27FC236}">
                <a16:creationId xmlns:a16="http://schemas.microsoft.com/office/drawing/2014/main" id="{3ACF2DF5-F47C-06F7-BDCB-77FF3E984B04}"/>
              </a:ext>
            </a:extLst>
          </p:cNvPr>
          <p:cNvSpPr>
            <a:spLocks noGrp="1"/>
          </p:cNvSpPr>
          <p:nvPr>
            <p:ph type="sldNum" sz="quarter" idx="12"/>
          </p:nvPr>
        </p:nvSpPr>
        <p:spPr/>
        <p:txBody>
          <a:bodyPr/>
          <a:lstStyle/>
          <a:p>
            <a:fld id="{6A52326A-698A-4BF0-9EDE-F1D1B1E5F75B}" type="slidenum">
              <a:rPr lang="en-IN" smtClean="0"/>
              <a:t>22</a:t>
            </a:fld>
            <a:endParaRPr lang="en-IN"/>
          </a:p>
        </p:txBody>
      </p:sp>
    </p:spTree>
    <p:extLst>
      <p:ext uri="{BB962C8B-B14F-4D97-AF65-F5344CB8AC3E}">
        <p14:creationId xmlns:p14="http://schemas.microsoft.com/office/powerpoint/2010/main" val="329747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0998030-6747-2F32-8B07-4F5B0F6336FC}"/>
              </a:ext>
            </a:extLst>
          </p:cNvPr>
          <p:cNvSpPr>
            <a:spLocks noGrp="1"/>
          </p:cNvSpPr>
          <p:nvPr>
            <p:ph type="title"/>
          </p:nvPr>
        </p:nvSpPr>
        <p:spPr>
          <a:xfrm>
            <a:off x="838200" y="365125"/>
            <a:ext cx="10515600" cy="589915"/>
          </a:xfrm>
        </p:spPr>
        <p:txBody>
          <a:bodyPr>
            <a:normAutofit fontScale="90000"/>
          </a:bodyPr>
          <a:lstStyle/>
          <a:p>
            <a:r>
              <a:rPr lang="en-US" dirty="0"/>
              <a:t>wait()</a:t>
            </a:r>
          </a:p>
        </p:txBody>
      </p:sp>
      <p:sp>
        <p:nvSpPr>
          <p:cNvPr id="12" name="Content Placeholder 11">
            <a:extLst>
              <a:ext uri="{FF2B5EF4-FFF2-40B4-BE49-F238E27FC236}">
                <a16:creationId xmlns:a16="http://schemas.microsoft.com/office/drawing/2014/main" id="{C31E4174-095F-858C-B4D9-561DF47CC491}"/>
              </a:ext>
            </a:extLst>
          </p:cNvPr>
          <p:cNvSpPr>
            <a:spLocks noGrp="1"/>
          </p:cNvSpPr>
          <p:nvPr>
            <p:ph sz="half" idx="2"/>
          </p:nvPr>
        </p:nvSpPr>
        <p:spPr>
          <a:xfrm>
            <a:off x="6563360" y="1825625"/>
            <a:ext cx="4790440" cy="4351338"/>
          </a:xfrm>
        </p:spPr>
        <p:txBody>
          <a:bodyPr/>
          <a:lstStyle/>
          <a:p>
            <a:pPr marL="0" indent="0">
              <a:buNone/>
            </a:pPr>
            <a:r>
              <a:rPr lang="en-US" dirty="0"/>
              <a:t>O/P</a:t>
            </a:r>
          </a:p>
          <a:p>
            <a:pPr marL="0" indent="0">
              <a:buNone/>
            </a:pPr>
            <a:r>
              <a:rPr lang="en-US" dirty="0"/>
              <a:t>HP: hello from parent</a:t>
            </a:r>
          </a:p>
          <a:p>
            <a:pPr marL="0" indent="0">
              <a:buNone/>
            </a:pPr>
            <a:r>
              <a:rPr lang="en-US" dirty="0"/>
              <a:t>HC: hello from child</a:t>
            </a:r>
          </a:p>
          <a:p>
            <a:pPr marL="0" indent="0">
              <a:buNone/>
            </a:pPr>
            <a:r>
              <a:rPr lang="en-US" dirty="0"/>
              <a:t>Bye</a:t>
            </a:r>
          </a:p>
          <a:p>
            <a:pPr marL="0" indent="0">
              <a:buNone/>
            </a:pPr>
            <a:r>
              <a:rPr lang="en-US" dirty="0"/>
              <a:t>CT: child has terminated</a:t>
            </a:r>
          </a:p>
          <a:p>
            <a:pPr marL="0" indent="0">
              <a:buNone/>
            </a:pPr>
            <a:r>
              <a:rPr lang="en-US" dirty="0"/>
              <a:t>Bye</a:t>
            </a:r>
          </a:p>
        </p:txBody>
      </p:sp>
      <p:sp>
        <p:nvSpPr>
          <p:cNvPr id="4" name="Slide Number Placeholder 3">
            <a:extLst>
              <a:ext uri="{FF2B5EF4-FFF2-40B4-BE49-F238E27FC236}">
                <a16:creationId xmlns:a16="http://schemas.microsoft.com/office/drawing/2014/main" id="{21BDA890-4B5A-1586-0E7B-9B55402DB5F0}"/>
              </a:ext>
            </a:extLst>
          </p:cNvPr>
          <p:cNvSpPr>
            <a:spLocks noGrp="1"/>
          </p:cNvSpPr>
          <p:nvPr>
            <p:ph type="sldNum" sz="quarter" idx="12"/>
          </p:nvPr>
        </p:nvSpPr>
        <p:spPr/>
        <p:txBody>
          <a:bodyPr/>
          <a:lstStyle/>
          <a:p>
            <a:fld id="{6A52326A-698A-4BF0-9EDE-F1D1B1E5F75B}" type="slidenum">
              <a:rPr lang="en-IN" smtClean="0"/>
              <a:t>23</a:t>
            </a:fld>
            <a:endParaRPr lang="en-IN"/>
          </a:p>
        </p:txBody>
      </p:sp>
      <p:sp>
        <p:nvSpPr>
          <p:cNvPr id="13" name="Rectangle 2">
            <a:extLst>
              <a:ext uri="{FF2B5EF4-FFF2-40B4-BE49-F238E27FC236}">
                <a16:creationId xmlns:a16="http://schemas.microsoft.com/office/drawing/2014/main" id="{014CED2A-209D-6CC8-8362-D61E7A6628A0}"/>
              </a:ext>
            </a:extLst>
          </p:cNvPr>
          <p:cNvSpPr>
            <a:spLocks noGrp="1" noChangeArrowheads="1"/>
          </p:cNvSpPr>
          <p:nvPr>
            <p:ph sz="half" idx="1"/>
          </p:nvPr>
        </p:nvSpPr>
        <p:spPr bwMode="auto">
          <a:xfrm>
            <a:off x="243840" y="1231317"/>
            <a:ext cx="592836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#include&lt;stdio.h&gt;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#include&lt;sys/wait.h&gt;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#include&lt;unistd.h&gt;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(fork()== 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"HC: hello from child\n"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else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"HP: hello from parent\n"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wait(NULL);</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"CT: child has terminated\n"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err="1">
                <a:ln>
                  <a:noFill/>
                </a:ln>
                <a:solidFill>
                  <a:srgbClr val="FF1493"/>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"Bye\n"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81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1AE6-597C-E332-29D2-26FFD061D6F5}"/>
              </a:ext>
            </a:extLst>
          </p:cNvPr>
          <p:cNvSpPr>
            <a:spLocks noGrp="1"/>
          </p:cNvSpPr>
          <p:nvPr>
            <p:ph type="title"/>
          </p:nvPr>
        </p:nvSpPr>
        <p:spPr/>
        <p:txBody>
          <a:bodyPr/>
          <a:lstStyle/>
          <a:p>
            <a:r>
              <a:rPr lang="en-US" b="1" i="0" dirty="0">
                <a:solidFill>
                  <a:srgbClr val="273239"/>
                </a:solidFill>
                <a:effectLst/>
                <a:latin typeface="urw-din"/>
              </a:rPr>
              <a:t>Zombie Process:</a:t>
            </a:r>
            <a:endParaRPr lang="en-US" dirty="0"/>
          </a:p>
        </p:txBody>
      </p:sp>
      <p:sp>
        <p:nvSpPr>
          <p:cNvPr id="3" name="Content Placeholder 2">
            <a:extLst>
              <a:ext uri="{FF2B5EF4-FFF2-40B4-BE49-F238E27FC236}">
                <a16:creationId xmlns:a16="http://schemas.microsoft.com/office/drawing/2014/main" id="{5CEB8099-166B-949B-E2FC-EEA563B63095}"/>
              </a:ext>
            </a:extLst>
          </p:cNvPr>
          <p:cNvSpPr>
            <a:spLocks noGrp="1"/>
          </p:cNvSpPr>
          <p:nvPr>
            <p:ph idx="1"/>
          </p:nvPr>
        </p:nvSpPr>
        <p:spPr/>
        <p:txBody>
          <a:bodyPr>
            <a:normAutofit lnSpcReduction="10000"/>
          </a:bodyPr>
          <a:lstStyle/>
          <a:p>
            <a:r>
              <a:rPr lang="en-US" b="0" i="0" dirty="0">
                <a:solidFill>
                  <a:srgbClr val="273239"/>
                </a:solidFill>
                <a:effectLst/>
                <a:latin typeface="urw-din"/>
              </a:rPr>
              <a:t>A process which has finished the execution but still has entry in the process table to report to its parent process is known as a zombie process.</a:t>
            </a:r>
          </a:p>
          <a:p>
            <a:r>
              <a:rPr lang="en-US" b="0" i="0" dirty="0">
                <a:solidFill>
                  <a:srgbClr val="273239"/>
                </a:solidFill>
                <a:effectLst/>
                <a:latin typeface="urw-din"/>
              </a:rPr>
              <a:t> A child process always first becomes a zombie before being removed from the process table. </a:t>
            </a:r>
          </a:p>
          <a:p>
            <a:r>
              <a:rPr lang="en-US" b="0" i="0" dirty="0">
                <a:solidFill>
                  <a:srgbClr val="273239"/>
                </a:solidFill>
                <a:effectLst/>
                <a:latin typeface="urw-din"/>
              </a:rPr>
              <a:t>The parent process reads the exit status of the child process which reaps off the child process entry from the process table.</a:t>
            </a:r>
          </a:p>
          <a:p>
            <a:r>
              <a:rPr lang="en-US" dirty="0">
                <a:solidFill>
                  <a:srgbClr val="273239"/>
                </a:solidFill>
                <a:latin typeface="urw-din"/>
              </a:rPr>
              <a:t>*reap= To terminate a child process that has previously exited, thereby removing it from the process </a:t>
            </a:r>
            <a:r>
              <a:rPr lang="en-US" dirty="0" err="1">
                <a:solidFill>
                  <a:srgbClr val="273239"/>
                </a:solidFill>
                <a:latin typeface="urw-din"/>
              </a:rPr>
              <a:t>table.Until</a:t>
            </a:r>
            <a:r>
              <a:rPr lang="en-US" dirty="0">
                <a:solidFill>
                  <a:srgbClr val="273239"/>
                </a:solidFill>
                <a:latin typeface="urw-din"/>
              </a:rPr>
              <a:t> a child process is reaped, it may be listed in the process table as a zombie or defunct process</a:t>
            </a:r>
            <a:endParaRPr lang="en-US" dirty="0"/>
          </a:p>
        </p:txBody>
      </p:sp>
      <p:sp>
        <p:nvSpPr>
          <p:cNvPr id="4" name="Slide Number Placeholder 3">
            <a:extLst>
              <a:ext uri="{FF2B5EF4-FFF2-40B4-BE49-F238E27FC236}">
                <a16:creationId xmlns:a16="http://schemas.microsoft.com/office/drawing/2014/main" id="{959F2140-FF08-51E7-097A-EDF89B66B42B}"/>
              </a:ext>
            </a:extLst>
          </p:cNvPr>
          <p:cNvSpPr>
            <a:spLocks noGrp="1"/>
          </p:cNvSpPr>
          <p:nvPr>
            <p:ph type="sldNum" sz="quarter" idx="12"/>
          </p:nvPr>
        </p:nvSpPr>
        <p:spPr/>
        <p:txBody>
          <a:bodyPr/>
          <a:lstStyle/>
          <a:p>
            <a:fld id="{6A52326A-698A-4BF0-9EDE-F1D1B1E5F75B}" type="slidenum">
              <a:rPr lang="en-IN" smtClean="0"/>
              <a:t>24</a:t>
            </a:fld>
            <a:endParaRPr lang="en-IN"/>
          </a:p>
        </p:txBody>
      </p:sp>
    </p:spTree>
    <p:extLst>
      <p:ext uri="{BB962C8B-B14F-4D97-AF65-F5344CB8AC3E}">
        <p14:creationId xmlns:p14="http://schemas.microsoft.com/office/powerpoint/2010/main" val="2837769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AA80AB-1AC2-DA95-7408-AD4E2202BE15}"/>
              </a:ext>
            </a:extLst>
          </p:cNvPr>
          <p:cNvSpPr>
            <a:spLocks noGrp="1"/>
          </p:cNvSpPr>
          <p:nvPr>
            <p:ph type="title"/>
          </p:nvPr>
        </p:nvSpPr>
        <p:spPr>
          <a:xfrm>
            <a:off x="838200" y="365126"/>
            <a:ext cx="10515600" cy="428328"/>
          </a:xfrm>
        </p:spPr>
        <p:txBody>
          <a:bodyPr>
            <a:normAutofit fontScale="90000"/>
          </a:bodyPr>
          <a:lstStyle/>
          <a:p>
            <a:r>
              <a:rPr lang="en-US" dirty="0"/>
              <a:t>Zombie Process</a:t>
            </a:r>
          </a:p>
        </p:txBody>
      </p:sp>
      <p:sp>
        <p:nvSpPr>
          <p:cNvPr id="7" name="Content Placeholder 6">
            <a:extLst>
              <a:ext uri="{FF2B5EF4-FFF2-40B4-BE49-F238E27FC236}">
                <a16:creationId xmlns:a16="http://schemas.microsoft.com/office/drawing/2014/main" id="{7C84CDAF-D618-A0AB-6316-6BFCB36864BD}"/>
              </a:ext>
            </a:extLst>
          </p:cNvPr>
          <p:cNvSpPr>
            <a:spLocks noGrp="1"/>
          </p:cNvSpPr>
          <p:nvPr>
            <p:ph sz="half" idx="2"/>
          </p:nvPr>
        </p:nvSpPr>
        <p:spPr>
          <a:xfrm>
            <a:off x="6172200" y="1825625"/>
            <a:ext cx="5181600" cy="3430588"/>
          </a:xfrm>
        </p:spPr>
        <p:txBody>
          <a:bodyPr/>
          <a:lstStyle/>
          <a:p>
            <a:r>
              <a:rPr lang="en-US" b="0" i="0" dirty="0">
                <a:solidFill>
                  <a:srgbClr val="273239"/>
                </a:solidFill>
                <a:effectLst/>
                <a:latin typeface="urw-din"/>
              </a:rPr>
              <a:t>the child finishes its execution using exit() system call while the parent sleeps for 5 seconds, hence doesn’t call </a:t>
            </a:r>
            <a:r>
              <a:rPr lang="en-US" b="0" i="0" u="sng" dirty="0">
                <a:effectLst/>
                <a:latin typeface="urw-din"/>
              </a:rPr>
              <a:t>wait()</a:t>
            </a:r>
            <a:r>
              <a:rPr lang="en-US" b="0" i="0" dirty="0">
                <a:solidFill>
                  <a:srgbClr val="273239"/>
                </a:solidFill>
                <a:effectLst/>
                <a:latin typeface="urw-din"/>
              </a:rPr>
              <a:t> and the child process’s entry still exists in the process table.</a:t>
            </a:r>
            <a:endParaRPr lang="en-US" dirty="0"/>
          </a:p>
          <a:p>
            <a:endParaRPr lang="en-US" dirty="0"/>
          </a:p>
        </p:txBody>
      </p:sp>
      <p:sp>
        <p:nvSpPr>
          <p:cNvPr id="4" name="Slide Number Placeholder 3">
            <a:extLst>
              <a:ext uri="{FF2B5EF4-FFF2-40B4-BE49-F238E27FC236}">
                <a16:creationId xmlns:a16="http://schemas.microsoft.com/office/drawing/2014/main" id="{F9105977-3ACF-04DE-7D4C-461B567BAEC7}"/>
              </a:ext>
            </a:extLst>
          </p:cNvPr>
          <p:cNvSpPr>
            <a:spLocks noGrp="1"/>
          </p:cNvSpPr>
          <p:nvPr>
            <p:ph type="sldNum" sz="quarter" idx="12"/>
          </p:nvPr>
        </p:nvSpPr>
        <p:spPr/>
        <p:txBody>
          <a:bodyPr/>
          <a:lstStyle/>
          <a:p>
            <a:fld id="{6A52326A-698A-4BF0-9EDE-F1D1B1E5F75B}" type="slidenum">
              <a:rPr lang="en-IN" smtClean="0"/>
              <a:t>25</a:t>
            </a:fld>
            <a:endParaRPr lang="en-IN"/>
          </a:p>
        </p:txBody>
      </p:sp>
      <p:sp>
        <p:nvSpPr>
          <p:cNvPr id="9" name="Rectangle 2">
            <a:extLst>
              <a:ext uri="{FF2B5EF4-FFF2-40B4-BE49-F238E27FC236}">
                <a16:creationId xmlns:a16="http://schemas.microsoft.com/office/drawing/2014/main" id="{5B28D4B2-D8AB-3511-6AAC-8FC45CD61E9B}"/>
              </a:ext>
            </a:extLst>
          </p:cNvPr>
          <p:cNvSpPr>
            <a:spLocks noGrp="1" noChangeArrowheads="1"/>
          </p:cNvSpPr>
          <p:nvPr>
            <p:ph sz="half" idx="1"/>
          </p:nvPr>
        </p:nvSpPr>
        <p:spPr bwMode="auto">
          <a:xfrm>
            <a:off x="502920" y="972840"/>
            <a:ext cx="53340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#include &lt;</a:t>
            </a:r>
            <a:r>
              <a:rPr kumimoji="0" lang="en-US" altLang="en-US" sz="1400" b="0" i="0" u="none" strike="noStrike" cap="none" normalizeH="0" baseline="0" dirty="0" err="1">
                <a:ln>
                  <a:noFill/>
                </a:ln>
                <a:solidFill>
                  <a:srgbClr val="808080"/>
                </a:solidFill>
                <a:effectLst/>
                <a:latin typeface="Consolas" panose="020B0609020204030204" pitchFamily="49" charset="0"/>
              </a:rPr>
              <a:t>stdlib.h</a:t>
            </a:r>
            <a:r>
              <a:rPr kumimoji="0" lang="en-US" altLang="en-US" sz="1400" b="0" i="0" u="none" strike="noStrike" cap="none" normalizeH="0" baseline="0" dirty="0">
                <a:ln>
                  <a:noFill/>
                </a:ln>
                <a:solidFill>
                  <a:srgbClr val="808080"/>
                </a:solidFill>
                <a:effectLst/>
                <a:latin typeface="Consolas" panose="020B0609020204030204" pitchFamily="49" charset="0"/>
              </a:rPr>
              <a:t>&gt;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#include &lt;sys/</a:t>
            </a:r>
            <a:r>
              <a:rPr kumimoji="0" lang="en-US" altLang="en-US" sz="1400" b="0" i="0" u="none" strike="noStrike" cap="none" normalizeH="0" baseline="0" dirty="0" err="1">
                <a:ln>
                  <a:noFill/>
                </a:ln>
                <a:solidFill>
                  <a:srgbClr val="808080"/>
                </a:solidFill>
                <a:effectLst/>
                <a:latin typeface="Consolas" panose="020B0609020204030204" pitchFamily="49" charset="0"/>
              </a:rPr>
              <a:t>types.h</a:t>
            </a:r>
            <a:r>
              <a:rPr kumimoji="0" lang="en-US" altLang="en-US" sz="1400" b="0" i="0" u="none" strike="noStrike" cap="none" normalizeH="0" baseline="0" dirty="0">
                <a:ln>
                  <a:noFill/>
                </a:ln>
                <a:solidFill>
                  <a:srgbClr val="808080"/>
                </a:solidFill>
                <a:effectLst/>
                <a:latin typeface="Consolas" panose="020B0609020204030204" pitchFamily="49" charset="0"/>
              </a:rPr>
              <a:t>&gt;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#include &lt;</a:t>
            </a:r>
            <a:r>
              <a:rPr kumimoji="0" lang="en-US" altLang="en-US" sz="1400" b="0" i="0" u="none" strike="noStrike" cap="none" normalizeH="0" baseline="0" dirty="0" err="1">
                <a:ln>
                  <a:noFill/>
                </a:ln>
                <a:solidFill>
                  <a:srgbClr val="808080"/>
                </a:solidFill>
                <a:effectLst/>
                <a:latin typeface="Consolas" panose="020B0609020204030204" pitchFamily="49" charset="0"/>
              </a:rPr>
              <a:t>unistd.h</a:t>
            </a:r>
            <a:r>
              <a:rPr kumimoji="0" lang="en-US" altLang="en-US" sz="1400" b="0" i="0" u="none" strike="noStrike" cap="none" normalizeH="0" baseline="0" dirty="0">
                <a:ln>
                  <a:noFill/>
                </a:ln>
                <a:solidFill>
                  <a:srgbClr val="808080"/>
                </a:solidFill>
                <a:effectLst/>
                <a:latin typeface="Consolas" panose="020B0609020204030204" pitchFamily="49" charset="0"/>
              </a:rPr>
              <a:t>&gt;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main()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Fork returns process id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in parent process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pid_t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child_pid</a:t>
            </a:r>
            <a:r>
              <a:rPr kumimoji="0" lang="en-US" altLang="en-US" sz="2400" b="0" i="0" u="none" strike="noStrike" cap="none" normalizeH="0" baseline="0" dirty="0">
                <a:ln>
                  <a:noFill/>
                </a:ln>
                <a:solidFill>
                  <a:srgbClr val="000000"/>
                </a:solidFill>
                <a:effectLst/>
                <a:latin typeface="Consolas" panose="020B0609020204030204" pitchFamily="49" charset="0"/>
              </a:rPr>
              <a:t> = fork();</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Parent process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child_pid</a:t>
            </a:r>
            <a:r>
              <a:rPr kumimoji="0" lang="en-US" altLang="en-US" sz="2400" b="0" i="0" u="none" strike="noStrike" cap="none" normalizeH="0" baseline="0" dirty="0">
                <a:ln>
                  <a:noFill/>
                </a:ln>
                <a:solidFill>
                  <a:srgbClr val="000000"/>
                </a:solidFill>
                <a:effectLst/>
                <a:latin typeface="Consolas" panose="020B0609020204030204" pitchFamily="49" charset="0"/>
              </a:rPr>
              <a:t> &gt; 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sleep(5);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Child process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rPr>
              <a:t>else</a:t>
            </a: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1" i="0" u="none" strike="noStrike" cap="none" normalizeH="0" baseline="0" dirty="0">
                <a:ln>
                  <a:noFill/>
                </a:ln>
                <a:solidFill>
                  <a:srgbClr val="FF1493"/>
                </a:solidFill>
                <a:effectLst/>
                <a:latin typeface="Consolas" panose="020B0609020204030204" pitchFamily="49" charset="0"/>
              </a:rPr>
              <a:t>exit</a:t>
            </a:r>
            <a:r>
              <a:rPr kumimoji="0" lang="en-US" altLang="en-US" sz="2400" b="0" i="0" u="none" strike="noStrike" cap="none" normalizeH="0" baseline="0" dirty="0">
                <a:ln>
                  <a:noFill/>
                </a:ln>
                <a:solidFill>
                  <a:srgbClr val="000000"/>
                </a:solidFill>
                <a:effectLst/>
                <a:latin typeface="Consolas" panose="020B0609020204030204" pitchFamily="49" charset="0"/>
              </a:rPr>
              <a:t>(0);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000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2E98-D1FC-ABC0-D9B4-09C98FC9ED89}"/>
              </a:ext>
            </a:extLst>
          </p:cNvPr>
          <p:cNvSpPr>
            <a:spLocks noGrp="1"/>
          </p:cNvSpPr>
          <p:nvPr>
            <p:ph type="title"/>
          </p:nvPr>
        </p:nvSpPr>
        <p:spPr/>
        <p:txBody>
          <a:bodyPr/>
          <a:lstStyle/>
          <a:p>
            <a:r>
              <a:rPr lang="en-US" dirty="0"/>
              <a:t>Orphan Process:</a:t>
            </a:r>
          </a:p>
        </p:txBody>
      </p:sp>
      <p:sp>
        <p:nvSpPr>
          <p:cNvPr id="3" name="Content Placeholder 2">
            <a:extLst>
              <a:ext uri="{FF2B5EF4-FFF2-40B4-BE49-F238E27FC236}">
                <a16:creationId xmlns:a16="http://schemas.microsoft.com/office/drawing/2014/main" id="{F56F0A2D-DBAD-04EE-281E-FB4F7ADD39AE}"/>
              </a:ext>
            </a:extLst>
          </p:cNvPr>
          <p:cNvSpPr>
            <a:spLocks noGrp="1"/>
          </p:cNvSpPr>
          <p:nvPr>
            <p:ph idx="1"/>
          </p:nvPr>
        </p:nvSpPr>
        <p:spPr/>
        <p:txBody>
          <a:bodyPr>
            <a:normAutofit/>
          </a:bodyPr>
          <a:lstStyle/>
          <a:p>
            <a:r>
              <a:rPr lang="en-US" dirty="0"/>
              <a:t>A process whose parent process no more exists i.e. either finished or terminated without waiting for its child process to terminate is called an orphan process.</a:t>
            </a:r>
          </a:p>
          <a:p>
            <a:r>
              <a:rPr lang="en-US" dirty="0"/>
              <a:t>In the following code, parent finishes execution and exits while the child process is still executing and is called an orphan process now.</a:t>
            </a:r>
          </a:p>
          <a:p>
            <a:r>
              <a:rPr lang="en-US" dirty="0"/>
              <a:t>However, the orphan process is soon adopted by </a:t>
            </a:r>
            <a:r>
              <a:rPr lang="en-US" dirty="0" err="1"/>
              <a:t>init</a:t>
            </a:r>
            <a:r>
              <a:rPr lang="en-US" dirty="0"/>
              <a:t> process, once its parent process dies.</a:t>
            </a:r>
          </a:p>
        </p:txBody>
      </p:sp>
      <p:sp>
        <p:nvSpPr>
          <p:cNvPr id="4" name="Slide Number Placeholder 3">
            <a:extLst>
              <a:ext uri="{FF2B5EF4-FFF2-40B4-BE49-F238E27FC236}">
                <a16:creationId xmlns:a16="http://schemas.microsoft.com/office/drawing/2014/main" id="{E8D82AB7-02EA-3D23-059C-CC6288F6255E}"/>
              </a:ext>
            </a:extLst>
          </p:cNvPr>
          <p:cNvSpPr>
            <a:spLocks noGrp="1"/>
          </p:cNvSpPr>
          <p:nvPr>
            <p:ph type="sldNum" sz="quarter" idx="12"/>
          </p:nvPr>
        </p:nvSpPr>
        <p:spPr/>
        <p:txBody>
          <a:bodyPr/>
          <a:lstStyle/>
          <a:p>
            <a:fld id="{6A52326A-698A-4BF0-9EDE-F1D1B1E5F75B}" type="slidenum">
              <a:rPr lang="en-IN" smtClean="0"/>
              <a:t>26</a:t>
            </a:fld>
            <a:endParaRPr lang="en-IN"/>
          </a:p>
        </p:txBody>
      </p:sp>
    </p:spTree>
    <p:extLst>
      <p:ext uri="{BB962C8B-B14F-4D97-AF65-F5344CB8AC3E}">
        <p14:creationId xmlns:p14="http://schemas.microsoft.com/office/powerpoint/2010/main" val="3411605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DC32B5-6067-8B32-5F2C-BA2129DF4376}"/>
              </a:ext>
            </a:extLst>
          </p:cNvPr>
          <p:cNvSpPr>
            <a:spLocks noGrp="1"/>
          </p:cNvSpPr>
          <p:nvPr>
            <p:ph type="title"/>
          </p:nvPr>
        </p:nvSpPr>
        <p:spPr/>
        <p:txBody>
          <a:bodyPr/>
          <a:lstStyle/>
          <a:p>
            <a:r>
              <a:rPr lang="en-US" dirty="0"/>
              <a:t>Orphan Process</a:t>
            </a:r>
          </a:p>
        </p:txBody>
      </p:sp>
      <p:sp>
        <p:nvSpPr>
          <p:cNvPr id="6" name="Content Placeholder 5">
            <a:extLst>
              <a:ext uri="{FF2B5EF4-FFF2-40B4-BE49-F238E27FC236}">
                <a16:creationId xmlns:a16="http://schemas.microsoft.com/office/drawing/2014/main" id="{9AC0CFDA-72EA-24B3-5C69-084F072631BC}"/>
              </a:ext>
            </a:extLst>
          </p:cNvPr>
          <p:cNvSpPr>
            <a:spLocks noGrp="1"/>
          </p:cNvSpPr>
          <p:nvPr>
            <p:ph sz="half" idx="1"/>
          </p:nvPr>
        </p:nvSpPr>
        <p:spPr>
          <a:xfrm>
            <a:off x="274320" y="1825624"/>
            <a:ext cx="6329680" cy="4778375"/>
          </a:xfrm>
        </p:spPr>
        <p:txBody>
          <a:bodyPr>
            <a:normAutofit fontScale="62500" lnSpcReduction="20000"/>
          </a:bodyPr>
          <a:lstStyle/>
          <a:p>
            <a:pPr marL="0" indent="0">
              <a:spcBef>
                <a:spcPts val="0"/>
              </a:spcBef>
              <a:buNone/>
            </a:pPr>
            <a:r>
              <a:rPr lang="en-US" dirty="0"/>
              <a:t>#include&lt;stdio.h&gt;</a:t>
            </a:r>
          </a:p>
          <a:p>
            <a:pPr marL="0" indent="0">
              <a:spcBef>
                <a:spcPts val="0"/>
              </a:spcBef>
              <a:buNone/>
            </a:pPr>
            <a:r>
              <a:rPr lang="en-US" dirty="0"/>
              <a:t>#include&lt;unistd.h&gt;</a:t>
            </a:r>
          </a:p>
          <a:p>
            <a:pPr marL="0" indent="0">
              <a:spcBef>
                <a:spcPts val="0"/>
              </a:spcBef>
              <a:buNone/>
            </a:pPr>
            <a:r>
              <a:rPr lang="en-US" dirty="0"/>
              <a:t>#include&lt;sys/types.h&gt;</a:t>
            </a:r>
          </a:p>
          <a:p>
            <a:pPr marL="0" indent="0">
              <a:spcBef>
                <a:spcPts val="0"/>
              </a:spcBef>
              <a:buNone/>
            </a:pPr>
            <a:r>
              <a:rPr lang="en-US" sz="3400" dirty="0"/>
              <a:t>int main()</a:t>
            </a:r>
          </a:p>
          <a:p>
            <a:pPr marL="0" indent="0">
              <a:spcBef>
                <a:spcPts val="0"/>
              </a:spcBef>
              <a:buNone/>
            </a:pPr>
            <a:r>
              <a:rPr lang="en-US" sz="3400" dirty="0"/>
              <a:t>{</a:t>
            </a:r>
          </a:p>
          <a:p>
            <a:pPr marL="0" indent="0">
              <a:spcBef>
                <a:spcPts val="0"/>
              </a:spcBef>
              <a:buNone/>
            </a:pPr>
            <a:r>
              <a:rPr lang="en-US" sz="3400" dirty="0" err="1"/>
              <a:t>pid_t</a:t>
            </a:r>
            <a:r>
              <a:rPr lang="en-US" sz="3400" dirty="0"/>
              <a:t> p;</a:t>
            </a:r>
          </a:p>
          <a:p>
            <a:pPr marL="0" indent="0">
              <a:spcBef>
                <a:spcPts val="0"/>
              </a:spcBef>
              <a:buNone/>
            </a:pPr>
            <a:r>
              <a:rPr lang="en-US" sz="3400" dirty="0"/>
              <a:t>p=fork();</a:t>
            </a:r>
          </a:p>
          <a:p>
            <a:pPr marL="0" indent="0">
              <a:spcBef>
                <a:spcPts val="0"/>
              </a:spcBef>
              <a:buNone/>
            </a:pPr>
            <a:r>
              <a:rPr lang="en-US" sz="3400" dirty="0"/>
              <a:t> if(p==0)</a:t>
            </a:r>
          </a:p>
          <a:p>
            <a:pPr marL="0" indent="0">
              <a:spcBef>
                <a:spcPts val="0"/>
              </a:spcBef>
              <a:buNone/>
            </a:pPr>
            <a:r>
              <a:rPr lang="en-US" sz="3400" dirty="0"/>
              <a:t>     {</a:t>
            </a:r>
          </a:p>
          <a:p>
            <a:pPr marL="0" indent="0">
              <a:spcBef>
                <a:spcPts val="0"/>
              </a:spcBef>
              <a:buNone/>
            </a:pPr>
            <a:r>
              <a:rPr lang="en-US" sz="3400" dirty="0"/>
              <a:t>         sleep(5); </a:t>
            </a:r>
            <a:r>
              <a:rPr lang="en-US" sz="3400" dirty="0">
                <a:solidFill>
                  <a:srgbClr val="FF0000"/>
                </a:solidFill>
              </a:rPr>
              <a:t>//child goes to sleep and in the mean time parent terminates</a:t>
            </a:r>
          </a:p>
          <a:p>
            <a:pPr marL="0" indent="0">
              <a:spcBef>
                <a:spcPts val="0"/>
              </a:spcBef>
              <a:buNone/>
            </a:pPr>
            <a:r>
              <a:rPr lang="en-US" sz="3400" dirty="0"/>
              <a:t>         </a:t>
            </a:r>
            <a:r>
              <a:rPr lang="en-US" sz="3400" dirty="0" err="1"/>
              <a:t>printf</a:t>
            </a:r>
            <a:r>
              <a:rPr lang="en-US" sz="3400" dirty="0"/>
              <a:t>("I am child having PID %d\n",</a:t>
            </a:r>
            <a:r>
              <a:rPr lang="en-US" sz="3400" dirty="0" err="1"/>
              <a:t>getpid</a:t>
            </a:r>
            <a:r>
              <a:rPr lang="en-US" sz="3400" dirty="0"/>
              <a:t>());</a:t>
            </a:r>
          </a:p>
          <a:p>
            <a:pPr marL="0" indent="0">
              <a:spcBef>
                <a:spcPts val="0"/>
              </a:spcBef>
              <a:buNone/>
            </a:pPr>
            <a:r>
              <a:rPr lang="en-US" sz="3400" dirty="0"/>
              <a:t>         </a:t>
            </a:r>
            <a:r>
              <a:rPr lang="en-US" sz="3400" dirty="0" err="1"/>
              <a:t>printf</a:t>
            </a:r>
            <a:r>
              <a:rPr lang="en-US" sz="3400" dirty="0"/>
              <a:t>("My parent PID is %d\n",</a:t>
            </a:r>
            <a:r>
              <a:rPr lang="en-US" sz="3400" dirty="0" err="1"/>
              <a:t>getppid</a:t>
            </a:r>
            <a:r>
              <a:rPr lang="en-US" sz="3400" dirty="0"/>
              <a:t>());</a:t>
            </a:r>
          </a:p>
          <a:p>
            <a:pPr marL="0" indent="0">
              <a:spcBef>
                <a:spcPts val="0"/>
              </a:spcBef>
              <a:buNone/>
            </a:pPr>
            <a:r>
              <a:rPr lang="en-US" sz="3400" dirty="0"/>
              <a:t>     }</a:t>
            </a:r>
          </a:p>
          <a:p>
            <a:pPr marL="0" indent="0">
              <a:spcBef>
                <a:spcPts val="0"/>
              </a:spcBef>
              <a:buNone/>
            </a:pPr>
            <a:r>
              <a:rPr lang="en-US" sz="3400" dirty="0"/>
              <a:t>     else</a:t>
            </a:r>
          </a:p>
          <a:p>
            <a:pPr marL="0" indent="0">
              <a:spcBef>
                <a:spcPts val="0"/>
              </a:spcBef>
              <a:buNone/>
            </a:pPr>
            <a:r>
              <a:rPr lang="en-US" sz="3400" dirty="0"/>
              <a:t>     {</a:t>
            </a:r>
          </a:p>
          <a:p>
            <a:pPr marL="0" indent="0">
              <a:spcBef>
                <a:spcPts val="0"/>
              </a:spcBef>
              <a:buNone/>
            </a:pPr>
            <a:r>
              <a:rPr lang="en-US" sz="3400" dirty="0"/>
              <a:t>         </a:t>
            </a:r>
            <a:r>
              <a:rPr lang="en-US" sz="3400" dirty="0" err="1"/>
              <a:t>printf</a:t>
            </a:r>
            <a:r>
              <a:rPr lang="en-US" sz="3400" dirty="0"/>
              <a:t>("I am parent having PID %d\n",</a:t>
            </a:r>
            <a:r>
              <a:rPr lang="en-US" sz="3400" dirty="0" err="1"/>
              <a:t>getpid</a:t>
            </a:r>
            <a:r>
              <a:rPr lang="en-US" sz="3400" dirty="0"/>
              <a:t>());</a:t>
            </a:r>
          </a:p>
          <a:p>
            <a:pPr marL="0" indent="0">
              <a:spcBef>
                <a:spcPts val="0"/>
              </a:spcBef>
              <a:buNone/>
            </a:pPr>
            <a:r>
              <a:rPr lang="en-US" sz="3400" dirty="0"/>
              <a:t>         </a:t>
            </a:r>
            <a:r>
              <a:rPr lang="en-US" sz="3400" dirty="0" err="1"/>
              <a:t>printf</a:t>
            </a:r>
            <a:r>
              <a:rPr lang="en-US" sz="3400" dirty="0"/>
              <a:t>("My child PID is %d\</a:t>
            </a:r>
            <a:r>
              <a:rPr lang="en-US" sz="3400" dirty="0" err="1"/>
              <a:t>n",p</a:t>
            </a:r>
            <a:r>
              <a:rPr lang="en-US" sz="3400" dirty="0"/>
              <a:t>);</a:t>
            </a:r>
          </a:p>
          <a:p>
            <a:pPr marL="0" indent="0">
              <a:spcBef>
                <a:spcPts val="0"/>
              </a:spcBef>
              <a:buNone/>
            </a:pPr>
            <a:r>
              <a:rPr lang="en-US" sz="3400" dirty="0"/>
              <a:t>     }</a:t>
            </a:r>
          </a:p>
          <a:p>
            <a:pPr marL="0" indent="0">
              <a:spcBef>
                <a:spcPts val="0"/>
              </a:spcBef>
              <a:buNone/>
            </a:pPr>
            <a:r>
              <a:rPr lang="en-US" sz="3400" dirty="0"/>
              <a:t> }</a:t>
            </a:r>
          </a:p>
        </p:txBody>
      </p:sp>
      <p:sp>
        <p:nvSpPr>
          <p:cNvPr id="7" name="Content Placeholder 6">
            <a:extLst>
              <a:ext uri="{FF2B5EF4-FFF2-40B4-BE49-F238E27FC236}">
                <a16:creationId xmlns:a16="http://schemas.microsoft.com/office/drawing/2014/main" id="{627732AD-0750-CC85-CDB4-7D657EC3F833}"/>
              </a:ext>
            </a:extLst>
          </p:cNvPr>
          <p:cNvSpPr>
            <a:spLocks noGrp="1"/>
          </p:cNvSpPr>
          <p:nvPr>
            <p:ph sz="half" idx="2"/>
          </p:nvPr>
        </p:nvSpPr>
        <p:spPr>
          <a:xfrm>
            <a:off x="6604000" y="1825625"/>
            <a:ext cx="4749800" cy="4351338"/>
          </a:xfrm>
        </p:spPr>
        <p:txBody>
          <a:bodyPr>
            <a:normAutofit fontScale="62500" lnSpcReduction="20000"/>
          </a:bodyPr>
          <a:lstStyle/>
          <a:p>
            <a:r>
              <a:rPr lang="en-US" dirty="0"/>
              <a:t>O/p</a:t>
            </a:r>
          </a:p>
          <a:p>
            <a:pPr marL="0" indent="0">
              <a:buNone/>
            </a:pPr>
            <a:r>
              <a:rPr lang="en-US" sz="4500" dirty="0"/>
              <a:t>I am parent having PID 831</a:t>
            </a:r>
          </a:p>
          <a:p>
            <a:pPr marL="0" indent="0">
              <a:buNone/>
            </a:pPr>
            <a:r>
              <a:rPr lang="en-US" sz="4500" dirty="0"/>
              <a:t>My child PID is 835</a:t>
            </a:r>
          </a:p>
        </p:txBody>
      </p:sp>
      <p:sp>
        <p:nvSpPr>
          <p:cNvPr id="4" name="Slide Number Placeholder 3">
            <a:extLst>
              <a:ext uri="{FF2B5EF4-FFF2-40B4-BE49-F238E27FC236}">
                <a16:creationId xmlns:a16="http://schemas.microsoft.com/office/drawing/2014/main" id="{91458D84-E6A8-A15F-CBAB-71C2B7886165}"/>
              </a:ext>
            </a:extLst>
          </p:cNvPr>
          <p:cNvSpPr>
            <a:spLocks noGrp="1"/>
          </p:cNvSpPr>
          <p:nvPr>
            <p:ph type="sldNum" sz="quarter" idx="12"/>
          </p:nvPr>
        </p:nvSpPr>
        <p:spPr/>
        <p:txBody>
          <a:bodyPr/>
          <a:lstStyle/>
          <a:p>
            <a:fld id="{6A52326A-698A-4BF0-9EDE-F1D1B1E5F75B}" type="slidenum">
              <a:rPr lang="en-IN" smtClean="0"/>
              <a:t>27</a:t>
            </a:fld>
            <a:endParaRPr lang="en-IN"/>
          </a:p>
        </p:txBody>
      </p:sp>
    </p:spTree>
    <p:extLst>
      <p:ext uri="{BB962C8B-B14F-4D97-AF65-F5344CB8AC3E}">
        <p14:creationId xmlns:p14="http://schemas.microsoft.com/office/powerpoint/2010/main" val="798040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C167-F50D-B590-42D8-1FDB508E1357}"/>
              </a:ext>
            </a:extLst>
          </p:cNvPr>
          <p:cNvSpPr>
            <a:spLocks noGrp="1"/>
          </p:cNvSpPr>
          <p:nvPr>
            <p:ph type="title"/>
          </p:nvPr>
        </p:nvSpPr>
        <p:spPr/>
        <p:txBody>
          <a:bodyPr/>
          <a:lstStyle/>
          <a:p>
            <a:r>
              <a:rPr lang="en-US" b="1" i="0" dirty="0">
                <a:solidFill>
                  <a:srgbClr val="BA3925"/>
                </a:solidFill>
                <a:effectLst/>
                <a:latin typeface="Poppins" panose="00000500000000000000" pitchFamily="2" charset="0"/>
              </a:rPr>
              <a:t>Exec System Call</a:t>
            </a:r>
            <a:endParaRPr lang="en-US" dirty="0"/>
          </a:p>
        </p:txBody>
      </p:sp>
      <p:sp>
        <p:nvSpPr>
          <p:cNvPr id="3" name="Content Placeholder 2">
            <a:extLst>
              <a:ext uri="{FF2B5EF4-FFF2-40B4-BE49-F238E27FC236}">
                <a16:creationId xmlns:a16="http://schemas.microsoft.com/office/drawing/2014/main" id="{E8DEA403-3219-9156-D56A-888D84DDE959}"/>
              </a:ext>
            </a:extLst>
          </p:cNvPr>
          <p:cNvSpPr>
            <a:spLocks noGrp="1"/>
          </p:cNvSpPr>
          <p:nvPr>
            <p:ph idx="1"/>
          </p:nvPr>
        </p:nvSpPr>
        <p:spPr/>
        <p:txBody>
          <a:bodyPr/>
          <a:lstStyle/>
          <a:p>
            <a:pPr algn="l" fontAlgn="base"/>
            <a:r>
              <a:rPr lang="en-US" b="0" i="0" dirty="0">
                <a:solidFill>
                  <a:srgbClr val="444444"/>
                </a:solidFill>
                <a:effectLst/>
                <a:latin typeface="Arimo"/>
              </a:rPr>
              <a:t>The exec system call is used to execute a file which is residing in an active process. When exec is called the previous executable file is replaced and new file is executed.</a:t>
            </a:r>
          </a:p>
          <a:p>
            <a:pPr algn="l" fontAlgn="base"/>
            <a:r>
              <a:rPr lang="en-US" b="0" i="0" dirty="0">
                <a:solidFill>
                  <a:srgbClr val="444444"/>
                </a:solidFill>
                <a:effectLst/>
                <a:latin typeface="Arimo"/>
              </a:rPr>
              <a:t>More precisely, we can say that using exec system call will replace the old file or program from the process with a new file or program. The entire content of the process is replaced with a new program.</a:t>
            </a:r>
          </a:p>
          <a:p>
            <a:pPr algn="l" fontAlgn="base"/>
            <a:r>
              <a:rPr lang="en-US" b="0" i="0" dirty="0">
                <a:solidFill>
                  <a:srgbClr val="444444"/>
                </a:solidFill>
                <a:effectLst/>
                <a:latin typeface="Arimo"/>
              </a:rPr>
              <a:t>The user data segment which executes the exec() system call is replaced with the data file whose name is provided in the argument while calling exec().</a:t>
            </a:r>
          </a:p>
          <a:p>
            <a:endParaRPr lang="en-US" dirty="0"/>
          </a:p>
        </p:txBody>
      </p:sp>
      <p:sp>
        <p:nvSpPr>
          <p:cNvPr id="4" name="Slide Number Placeholder 3">
            <a:extLst>
              <a:ext uri="{FF2B5EF4-FFF2-40B4-BE49-F238E27FC236}">
                <a16:creationId xmlns:a16="http://schemas.microsoft.com/office/drawing/2014/main" id="{3ED877EE-2215-B82B-91A3-8FCEC210D1E6}"/>
              </a:ext>
            </a:extLst>
          </p:cNvPr>
          <p:cNvSpPr>
            <a:spLocks noGrp="1"/>
          </p:cNvSpPr>
          <p:nvPr>
            <p:ph type="sldNum" sz="quarter" idx="12"/>
          </p:nvPr>
        </p:nvSpPr>
        <p:spPr/>
        <p:txBody>
          <a:bodyPr/>
          <a:lstStyle/>
          <a:p>
            <a:fld id="{6A52326A-698A-4BF0-9EDE-F1D1B1E5F75B}" type="slidenum">
              <a:rPr lang="en-IN" smtClean="0"/>
              <a:t>28</a:t>
            </a:fld>
            <a:endParaRPr lang="en-IN"/>
          </a:p>
        </p:txBody>
      </p:sp>
    </p:spTree>
    <p:extLst>
      <p:ext uri="{BB962C8B-B14F-4D97-AF65-F5344CB8AC3E}">
        <p14:creationId xmlns:p14="http://schemas.microsoft.com/office/powerpoint/2010/main" val="40416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87E1-BA96-0D6B-5B9F-AEA42F4FCC8A}"/>
              </a:ext>
            </a:extLst>
          </p:cNvPr>
          <p:cNvSpPr>
            <a:spLocks noGrp="1"/>
          </p:cNvSpPr>
          <p:nvPr>
            <p:ph type="title"/>
          </p:nvPr>
        </p:nvSpPr>
        <p:spPr/>
        <p:txBody>
          <a:bodyPr/>
          <a:lstStyle/>
          <a:p>
            <a:r>
              <a:rPr lang="en-US" b="1" i="0" dirty="0">
                <a:solidFill>
                  <a:srgbClr val="BA3925"/>
                </a:solidFill>
                <a:effectLst/>
                <a:latin typeface="Poppins" panose="00000500000000000000" pitchFamily="2" charset="0"/>
              </a:rPr>
              <a:t>Exec System Call</a:t>
            </a:r>
            <a:endParaRPr lang="en-US" dirty="0"/>
          </a:p>
        </p:txBody>
      </p:sp>
      <p:sp>
        <p:nvSpPr>
          <p:cNvPr id="3" name="Content Placeholder 2">
            <a:extLst>
              <a:ext uri="{FF2B5EF4-FFF2-40B4-BE49-F238E27FC236}">
                <a16:creationId xmlns:a16="http://schemas.microsoft.com/office/drawing/2014/main" id="{E2A3C0AC-8CB0-C58F-2AB2-47B28CACC15B}"/>
              </a:ext>
            </a:extLst>
          </p:cNvPr>
          <p:cNvSpPr>
            <a:spLocks noGrp="1"/>
          </p:cNvSpPr>
          <p:nvPr>
            <p:ph idx="1"/>
          </p:nvPr>
        </p:nvSpPr>
        <p:spPr/>
        <p:txBody>
          <a:bodyPr/>
          <a:lstStyle/>
          <a:p>
            <a:pPr algn="l" fontAlgn="base"/>
            <a:r>
              <a:rPr lang="en-US" b="0" i="0" dirty="0">
                <a:solidFill>
                  <a:srgbClr val="444444"/>
                </a:solidFill>
                <a:effectLst/>
                <a:latin typeface="Arimo"/>
              </a:rPr>
              <a:t>The new program is loaded into the same process space. The current process is just turned into a new process and hence the process id PID is not changed, this is because we are not creating a new process we are just replacing a process with another process in exec.</a:t>
            </a:r>
          </a:p>
          <a:p>
            <a:pPr algn="l" fontAlgn="base"/>
            <a:r>
              <a:rPr lang="en-US" b="0" i="0" dirty="0">
                <a:solidFill>
                  <a:srgbClr val="444444"/>
                </a:solidFill>
                <a:effectLst/>
                <a:latin typeface="Arimo"/>
              </a:rPr>
              <a:t>If the currently running process contains more than one thread then all the threads will be terminated and the new process image will be loaded and then executed. There are no destructor functions that terminate threads of current process.</a:t>
            </a:r>
          </a:p>
          <a:p>
            <a:endParaRPr lang="en-US" dirty="0"/>
          </a:p>
        </p:txBody>
      </p:sp>
      <p:sp>
        <p:nvSpPr>
          <p:cNvPr id="4" name="Slide Number Placeholder 3">
            <a:extLst>
              <a:ext uri="{FF2B5EF4-FFF2-40B4-BE49-F238E27FC236}">
                <a16:creationId xmlns:a16="http://schemas.microsoft.com/office/drawing/2014/main" id="{B8ADB0E2-4816-319B-DC59-13AA3EA3C23F}"/>
              </a:ext>
            </a:extLst>
          </p:cNvPr>
          <p:cNvSpPr>
            <a:spLocks noGrp="1"/>
          </p:cNvSpPr>
          <p:nvPr>
            <p:ph type="sldNum" sz="quarter" idx="12"/>
          </p:nvPr>
        </p:nvSpPr>
        <p:spPr/>
        <p:txBody>
          <a:bodyPr/>
          <a:lstStyle/>
          <a:p>
            <a:fld id="{6A52326A-698A-4BF0-9EDE-F1D1B1E5F75B}" type="slidenum">
              <a:rPr lang="en-IN" smtClean="0"/>
              <a:t>29</a:t>
            </a:fld>
            <a:endParaRPr lang="en-IN"/>
          </a:p>
        </p:txBody>
      </p:sp>
    </p:spTree>
    <p:extLst>
      <p:ext uri="{BB962C8B-B14F-4D97-AF65-F5344CB8AC3E}">
        <p14:creationId xmlns:p14="http://schemas.microsoft.com/office/powerpoint/2010/main" val="238337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CC4F-0EF7-A6E4-5186-A53B7963709A}"/>
              </a:ext>
            </a:extLst>
          </p:cNvPr>
          <p:cNvSpPr>
            <a:spLocks noGrp="1"/>
          </p:cNvSpPr>
          <p:nvPr>
            <p:ph type="title"/>
          </p:nvPr>
        </p:nvSpPr>
        <p:spPr/>
        <p:txBody>
          <a:bodyPr/>
          <a:lstStyle/>
          <a:p>
            <a:r>
              <a:rPr lang="en-IN" b="1" dirty="0"/>
              <a:t>Process Management  </a:t>
            </a:r>
            <a:endParaRPr lang="en-IN" dirty="0"/>
          </a:p>
        </p:txBody>
      </p:sp>
      <p:sp>
        <p:nvSpPr>
          <p:cNvPr id="3" name="Content Placeholder 2">
            <a:extLst>
              <a:ext uri="{FF2B5EF4-FFF2-40B4-BE49-F238E27FC236}">
                <a16:creationId xmlns:a16="http://schemas.microsoft.com/office/drawing/2014/main" id="{E51F55FA-95D3-AB32-929F-0F9D762C9C23}"/>
              </a:ext>
            </a:extLst>
          </p:cNvPr>
          <p:cNvSpPr>
            <a:spLocks noGrp="1"/>
          </p:cNvSpPr>
          <p:nvPr>
            <p:ph idx="1"/>
          </p:nvPr>
        </p:nvSpPr>
        <p:spPr/>
        <p:txBody>
          <a:bodyPr/>
          <a:lstStyle/>
          <a:p>
            <a:r>
              <a:rPr lang="en-US" dirty="0"/>
              <a:t>If operating system supports multiple users than services under this are very important . </a:t>
            </a:r>
          </a:p>
          <a:p>
            <a:r>
              <a:rPr lang="en-US" dirty="0"/>
              <a:t>Operating systems has to keep track of all the completing processes , Schedule them, dispatch them one after another. </a:t>
            </a:r>
          </a:p>
          <a:p>
            <a:r>
              <a:rPr lang="en-US" dirty="0"/>
              <a:t>But user should feel that he has the full control of the CPU.</a:t>
            </a:r>
            <a:endParaRPr lang="en-IN" dirty="0"/>
          </a:p>
        </p:txBody>
      </p:sp>
      <p:sp>
        <p:nvSpPr>
          <p:cNvPr id="4" name="Slide Number Placeholder 3">
            <a:extLst>
              <a:ext uri="{FF2B5EF4-FFF2-40B4-BE49-F238E27FC236}">
                <a16:creationId xmlns:a16="http://schemas.microsoft.com/office/drawing/2014/main" id="{C389B1A9-2D68-9319-D535-B853EC262DFB}"/>
              </a:ext>
            </a:extLst>
          </p:cNvPr>
          <p:cNvSpPr>
            <a:spLocks noGrp="1"/>
          </p:cNvSpPr>
          <p:nvPr>
            <p:ph type="sldNum" sz="quarter" idx="12"/>
          </p:nvPr>
        </p:nvSpPr>
        <p:spPr/>
        <p:txBody>
          <a:bodyPr/>
          <a:lstStyle/>
          <a:p>
            <a:fld id="{6A52326A-698A-4BF0-9EDE-F1D1B1E5F75B}" type="slidenum">
              <a:rPr lang="en-IN" smtClean="0"/>
              <a:t>3</a:t>
            </a:fld>
            <a:endParaRPr lang="en-IN" dirty="0"/>
          </a:p>
        </p:txBody>
      </p:sp>
    </p:spTree>
    <p:extLst>
      <p:ext uri="{BB962C8B-B14F-4D97-AF65-F5344CB8AC3E}">
        <p14:creationId xmlns:p14="http://schemas.microsoft.com/office/powerpoint/2010/main" val="3019862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2DBF-8E26-D337-B6FA-8CCD7FB2BBDC}"/>
              </a:ext>
            </a:extLst>
          </p:cNvPr>
          <p:cNvSpPr>
            <a:spLocks noGrp="1"/>
          </p:cNvSpPr>
          <p:nvPr>
            <p:ph type="title"/>
          </p:nvPr>
        </p:nvSpPr>
        <p:spPr/>
        <p:txBody>
          <a:bodyPr/>
          <a:lstStyle/>
          <a:p>
            <a:r>
              <a:rPr lang="en-US" b="1" i="0" dirty="0">
                <a:solidFill>
                  <a:srgbClr val="BA3925"/>
                </a:solidFill>
                <a:effectLst/>
                <a:latin typeface="Poppins" panose="00000500000000000000" pitchFamily="2" charset="0"/>
              </a:rPr>
              <a:t>Exec System Call</a:t>
            </a:r>
            <a:endParaRPr lang="en-US" dirty="0"/>
          </a:p>
        </p:txBody>
      </p:sp>
      <p:sp>
        <p:nvSpPr>
          <p:cNvPr id="3" name="Content Placeholder 2">
            <a:extLst>
              <a:ext uri="{FF2B5EF4-FFF2-40B4-BE49-F238E27FC236}">
                <a16:creationId xmlns:a16="http://schemas.microsoft.com/office/drawing/2014/main" id="{F7B7B749-0A11-9BCA-3F6F-F49DC86A0B38}"/>
              </a:ext>
            </a:extLst>
          </p:cNvPr>
          <p:cNvSpPr>
            <a:spLocks noGrp="1"/>
          </p:cNvSpPr>
          <p:nvPr>
            <p:ph sz="half" idx="1"/>
          </p:nvPr>
        </p:nvSpPr>
        <p:spPr/>
        <p:txBody>
          <a:bodyPr>
            <a:normAutofit fontScale="85000" lnSpcReduction="10000"/>
          </a:bodyPr>
          <a:lstStyle/>
          <a:p>
            <a:pPr algn="l" fontAlgn="base"/>
            <a:r>
              <a:rPr lang="en-US" b="0" i="0" dirty="0">
                <a:solidFill>
                  <a:srgbClr val="444444"/>
                </a:solidFill>
                <a:effectLst/>
                <a:latin typeface="Arimo"/>
              </a:rPr>
              <a:t>Exec system call is a collection of functions and in C programming language, the standard names for these functions are as follows:</a:t>
            </a:r>
            <a:br>
              <a:rPr lang="en-US" b="0" i="0" dirty="0">
                <a:solidFill>
                  <a:srgbClr val="444444"/>
                </a:solidFill>
                <a:effectLst/>
                <a:latin typeface="Arimo"/>
              </a:rPr>
            </a:br>
            <a:endParaRPr lang="en-US" b="0"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execl</a:t>
            </a:r>
            <a:endParaRPr lang="en-US" b="1"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execle</a:t>
            </a:r>
            <a:endParaRPr lang="en-US" b="1"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execlp</a:t>
            </a:r>
            <a:endParaRPr lang="en-US" b="1"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execv</a:t>
            </a:r>
            <a:endParaRPr lang="en-US" b="1"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execve</a:t>
            </a:r>
            <a:endParaRPr lang="en-US" b="1" i="0" dirty="0">
              <a:solidFill>
                <a:srgbClr val="444444"/>
              </a:solidFill>
              <a:effectLst/>
              <a:latin typeface="Arimo"/>
            </a:endParaRPr>
          </a:p>
          <a:p>
            <a:pPr algn="l" fontAlgn="base">
              <a:buFont typeface="+mj-lt"/>
              <a:buAutoNum type="arabicPeriod"/>
            </a:pPr>
            <a:r>
              <a:rPr lang="en-US" b="1" i="0" dirty="0" err="1">
                <a:solidFill>
                  <a:srgbClr val="444444"/>
                </a:solidFill>
                <a:effectLst/>
                <a:latin typeface="Arimo"/>
              </a:rPr>
              <a:t>execvp</a:t>
            </a:r>
            <a:endParaRPr lang="en-US" b="1" i="0" dirty="0">
              <a:solidFill>
                <a:srgbClr val="444444"/>
              </a:solidFill>
              <a:effectLst/>
              <a:latin typeface="Arimo"/>
            </a:endParaRPr>
          </a:p>
        </p:txBody>
      </p:sp>
      <p:sp>
        <p:nvSpPr>
          <p:cNvPr id="5" name="Content Placeholder 4">
            <a:extLst>
              <a:ext uri="{FF2B5EF4-FFF2-40B4-BE49-F238E27FC236}">
                <a16:creationId xmlns:a16="http://schemas.microsoft.com/office/drawing/2014/main" id="{7C0314DA-239B-E4CF-9938-5A2FFCCDE4FE}"/>
              </a:ext>
            </a:extLst>
          </p:cNvPr>
          <p:cNvSpPr>
            <a:spLocks noGrp="1"/>
          </p:cNvSpPr>
          <p:nvPr>
            <p:ph sz="half" idx="2"/>
          </p:nvPr>
        </p:nvSpPr>
        <p:spPr/>
        <p:txBody>
          <a:bodyPr>
            <a:normAutofit fontScale="85000" lnSpcReduction="10000"/>
          </a:bodyPr>
          <a:lstStyle/>
          <a:p>
            <a:pPr algn="l" fontAlgn="base"/>
            <a:r>
              <a:rPr lang="en-US" b="1" i="0" dirty="0">
                <a:solidFill>
                  <a:srgbClr val="444444"/>
                </a:solidFill>
                <a:effectLst/>
                <a:latin typeface="Arimo"/>
              </a:rPr>
              <a:t>e:</a:t>
            </a:r>
            <a:r>
              <a:rPr lang="en-US" b="0" i="0" dirty="0">
                <a:solidFill>
                  <a:srgbClr val="444444"/>
                </a:solidFill>
                <a:effectLst/>
                <a:latin typeface="Arimo"/>
              </a:rPr>
              <a:t> It is an array of pointers that points to environment variables and is passed explicitly to the newly loaded process.</a:t>
            </a:r>
          </a:p>
          <a:p>
            <a:pPr algn="l" fontAlgn="base"/>
            <a:r>
              <a:rPr lang="en-US" b="1" i="0" dirty="0">
                <a:solidFill>
                  <a:srgbClr val="444444"/>
                </a:solidFill>
                <a:effectLst/>
                <a:latin typeface="Arimo"/>
              </a:rPr>
              <a:t>l:</a:t>
            </a:r>
            <a:r>
              <a:rPr lang="en-US" b="0" i="0" dirty="0">
                <a:solidFill>
                  <a:srgbClr val="444444"/>
                </a:solidFill>
                <a:effectLst/>
                <a:latin typeface="Arimo"/>
              </a:rPr>
              <a:t> l is for the command line arguments passed a list to the function</a:t>
            </a:r>
          </a:p>
          <a:p>
            <a:pPr algn="l" fontAlgn="base"/>
            <a:r>
              <a:rPr lang="en-US" b="1" i="0" dirty="0">
                <a:solidFill>
                  <a:srgbClr val="444444"/>
                </a:solidFill>
                <a:effectLst/>
                <a:latin typeface="Arimo"/>
              </a:rPr>
              <a:t>p:</a:t>
            </a:r>
            <a:r>
              <a:rPr lang="en-US" b="0" i="0" dirty="0">
                <a:solidFill>
                  <a:srgbClr val="444444"/>
                </a:solidFill>
                <a:effectLst/>
                <a:latin typeface="Arimo"/>
              </a:rPr>
              <a:t> p is the path environment variable which helps to find the file passed as an argument to be loaded into process.</a:t>
            </a:r>
          </a:p>
          <a:p>
            <a:pPr algn="l" fontAlgn="base"/>
            <a:r>
              <a:rPr lang="en-US" b="1" i="0" dirty="0">
                <a:solidFill>
                  <a:srgbClr val="444444"/>
                </a:solidFill>
                <a:effectLst/>
                <a:latin typeface="Arimo"/>
              </a:rPr>
              <a:t>v:</a:t>
            </a:r>
            <a:r>
              <a:rPr lang="en-US" b="0" i="0" dirty="0">
                <a:solidFill>
                  <a:srgbClr val="444444"/>
                </a:solidFill>
                <a:effectLst/>
                <a:latin typeface="Arimo"/>
              </a:rPr>
              <a:t> v is for the command line arguments. These are passed as an array of pointers to the function.</a:t>
            </a:r>
          </a:p>
          <a:p>
            <a:pPr marL="0" indent="0">
              <a:buNone/>
            </a:pPr>
            <a:endParaRPr lang="en-US" dirty="0"/>
          </a:p>
        </p:txBody>
      </p:sp>
      <p:sp>
        <p:nvSpPr>
          <p:cNvPr id="4" name="Slide Number Placeholder 3">
            <a:extLst>
              <a:ext uri="{FF2B5EF4-FFF2-40B4-BE49-F238E27FC236}">
                <a16:creationId xmlns:a16="http://schemas.microsoft.com/office/drawing/2014/main" id="{5A54A59F-2AFB-D49B-C41F-FFDE53C14D23}"/>
              </a:ext>
            </a:extLst>
          </p:cNvPr>
          <p:cNvSpPr>
            <a:spLocks noGrp="1"/>
          </p:cNvSpPr>
          <p:nvPr>
            <p:ph type="sldNum" sz="quarter" idx="12"/>
          </p:nvPr>
        </p:nvSpPr>
        <p:spPr/>
        <p:txBody>
          <a:bodyPr/>
          <a:lstStyle/>
          <a:p>
            <a:fld id="{6A52326A-698A-4BF0-9EDE-F1D1B1E5F75B}" type="slidenum">
              <a:rPr lang="en-IN" smtClean="0"/>
              <a:t>30</a:t>
            </a:fld>
            <a:endParaRPr lang="en-IN"/>
          </a:p>
        </p:txBody>
      </p:sp>
    </p:spTree>
    <p:extLst>
      <p:ext uri="{BB962C8B-B14F-4D97-AF65-F5344CB8AC3E}">
        <p14:creationId xmlns:p14="http://schemas.microsoft.com/office/powerpoint/2010/main" val="910523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3E6A-01D8-88BC-87C4-7901CF1035F8}"/>
              </a:ext>
            </a:extLst>
          </p:cNvPr>
          <p:cNvSpPr>
            <a:spLocks noGrp="1"/>
          </p:cNvSpPr>
          <p:nvPr>
            <p:ph type="title"/>
          </p:nvPr>
        </p:nvSpPr>
        <p:spPr/>
        <p:txBody>
          <a:bodyPr/>
          <a:lstStyle/>
          <a:p>
            <a:r>
              <a:rPr lang="en-US" b="1" i="0" dirty="0">
                <a:solidFill>
                  <a:srgbClr val="BA3925"/>
                </a:solidFill>
                <a:effectLst/>
                <a:latin typeface="Poppins" panose="00000500000000000000" pitchFamily="2" charset="0"/>
              </a:rPr>
              <a:t>Inner Working of exec</a:t>
            </a:r>
            <a:endParaRPr lang="en-US" dirty="0"/>
          </a:p>
        </p:txBody>
      </p:sp>
      <p:sp>
        <p:nvSpPr>
          <p:cNvPr id="3" name="Content Placeholder 2">
            <a:extLst>
              <a:ext uri="{FF2B5EF4-FFF2-40B4-BE49-F238E27FC236}">
                <a16:creationId xmlns:a16="http://schemas.microsoft.com/office/drawing/2014/main" id="{610F8CC5-C00A-D020-3DA5-E1186BE429CB}"/>
              </a:ext>
            </a:extLst>
          </p:cNvPr>
          <p:cNvSpPr>
            <a:spLocks noGrp="1"/>
          </p:cNvSpPr>
          <p:nvPr>
            <p:ph idx="1"/>
          </p:nvPr>
        </p:nvSpPr>
        <p:spPr/>
        <p:txBody>
          <a:bodyPr>
            <a:normAutofit lnSpcReduction="10000"/>
          </a:bodyPr>
          <a:lstStyle/>
          <a:p>
            <a:pPr algn="l" fontAlgn="base"/>
            <a:r>
              <a:rPr lang="en-US" b="0" i="0" dirty="0">
                <a:solidFill>
                  <a:srgbClr val="444444"/>
                </a:solidFill>
                <a:effectLst/>
                <a:latin typeface="Arimo"/>
              </a:rPr>
              <a:t>Consider the following points to understand the working of exec:</a:t>
            </a:r>
          </a:p>
          <a:p>
            <a:pPr algn="l" fontAlgn="base">
              <a:buFont typeface="+mj-lt"/>
              <a:buAutoNum type="arabicPeriod"/>
            </a:pPr>
            <a:r>
              <a:rPr lang="en-US" b="0" i="0" dirty="0">
                <a:solidFill>
                  <a:srgbClr val="444444"/>
                </a:solidFill>
                <a:effectLst/>
                <a:latin typeface="Arimo"/>
              </a:rPr>
              <a:t>Current process image is overwritten with a new process image.</a:t>
            </a:r>
          </a:p>
          <a:p>
            <a:pPr algn="l" fontAlgn="base">
              <a:buFont typeface="+mj-lt"/>
              <a:buAutoNum type="arabicPeriod"/>
            </a:pPr>
            <a:r>
              <a:rPr lang="en-US" b="0" i="0" dirty="0">
                <a:solidFill>
                  <a:srgbClr val="444444"/>
                </a:solidFill>
                <a:effectLst/>
                <a:latin typeface="Arimo"/>
              </a:rPr>
              <a:t>New process image is the one you passed as exec argument</a:t>
            </a:r>
          </a:p>
          <a:p>
            <a:pPr algn="l" fontAlgn="base">
              <a:buFont typeface="+mj-lt"/>
              <a:buAutoNum type="arabicPeriod"/>
            </a:pPr>
            <a:r>
              <a:rPr lang="en-US" b="0" i="0" dirty="0">
                <a:solidFill>
                  <a:srgbClr val="444444"/>
                </a:solidFill>
                <a:effectLst/>
                <a:latin typeface="Arimo"/>
              </a:rPr>
              <a:t>The currently running process is ended</a:t>
            </a:r>
          </a:p>
          <a:p>
            <a:pPr algn="l" fontAlgn="base">
              <a:buFont typeface="+mj-lt"/>
              <a:buAutoNum type="arabicPeriod"/>
            </a:pPr>
            <a:r>
              <a:rPr lang="en-US" b="0" i="0" dirty="0">
                <a:solidFill>
                  <a:srgbClr val="444444"/>
                </a:solidFill>
                <a:effectLst/>
                <a:latin typeface="Arimo"/>
              </a:rPr>
              <a:t>New process image has same process ID, same environment, and same file descriptor (because process is not replaced process image is replaced)</a:t>
            </a:r>
          </a:p>
          <a:p>
            <a:pPr algn="l" fontAlgn="base">
              <a:buFont typeface="+mj-lt"/>
              <a:buAutoNum type="arabicPeriod"/>
            </a:pPr>
            <a:r>
              <a:rPr lang="en-US" b="0" i="0" dirty="0">
                <a:solidFill>
                  <a:srgbClr val="444444"/>
                </a:solidFill>
                <a:effectLst/>
                <a:latin typeface="Arimo"/>
              </a:rPr>
              <a:t>The CPU stat and virtual memory is affected. Virtual memory mapping of the current process image is replaced by virtual memory of new process image.</a:t>
            </a:r>
          </a:p>
          <a:p>
            <a:endParaRPr lang="en-US" dirty="0"/>
          </a:p>
        </p:txBody>
      </p:sp>
      <p:sp>
        <p:nvSpPr>
          <p:cNvPr id="4" name="Slide Number Placeholder 3">
            <a:extLst>
              <a:ext uri="{FF2B5EF4-FFF2-40B4-BE49-F238E27FC236}">
                <a16:creationId xmlns:a16="http://schemas.microsoft.com/office/drawing/2014/main" id="{4A3D8C49-7C6D-E87A-60AA-E5230D0B42F1}"/>
              </a:ext>
            </a:extLst>
          </p:cNvPr>
          <p:cNvSpPr>
            <a:spLocks noGrp="1"/>
          </p:cNvSpPr>
          <p:nvPr>
            <p:ph type="sldNum" sz="quarter" idx="12"/>
          </p:nvPr>
        </p:nvSpPr>
        <p:spPr/>
        <p:txBody>
          <a:bodyPr/>
          <a:lstStyle/>
          <a:p>
            <a:fld id="{6A52326A-698A-4BF0-9EDE-F1D1B1E5F75B}" type="slidenum">
              <a:rPr lang="en-IN" smtClean="0"/>
              <a:t>31</a:t>
            </a:fld>
            <a:endParaRPr lang="en-IN" dirty="0"/>
          </a:p>
        </p:txBody>
      </p:sp>
    </p:spTree>
    <p:extLst>
      <p:ext uri="{BB962C8B-B14F-4D97-AF65-F5344CB8AC3E}">
        <p14:creationId xmlns:p14="http://schemas.microsoft.com/office/powerpoint/2010/main" val="358948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93BB-1ED2-67FA-CE80-F8464644F18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2C72291-5CF1-F9D6-154A-3037BCF3AEF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DB5C2B7-28F4-4D79-AED1-8EF8213D5C65}"/>
              </a:ext>
            </a:extLst>
          </p:cNvPr>
          <p:cNvSpPr>
            <a:spLocks noGrp="1"/>
          </p:cNvSpPr>
          <p:nvPr>
            <p:ph type="sldNum" sz="quarter" idx="12"/>
          </p:nvPr>
        </p:nvSpPr>
        <p:spPr/>
        <p:txBody>
          <a:bodyPr/>
          <a:lstStyle/>
          <a:p>
            <a:fld id="{6A52326A-698A-4BF0-9EDE-F1D1B1E5F75B}" type="slidenum">
              <a:rPr lang="en-IN" smtClean="0"/>
              <a:t>32</a:t>
            </a:fld>
            <a:endParaRPr lang="en-IN" dirty="0"/>
          </a:p>
        </p:txBody>
      </p:sp>
    </p:spTree>
    <p:extLst>
      <p:ext uri="{BB962C8B-B14F-4D97-AF65-F5344CB8AC3E}">
        <p14:creationId xmlns:p14="http://schemas.microsoft.com/office/powerpoint/2010/main" val="149224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A0CC-D80C-ABBF-6A83-A40BA6EE7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2D4FF0-9F26-FAFE-36B7-6663E68E92E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8C0DFC-9AA8-A231-3713-73831C1F03AF}"/>
              </a:ext>
            </a:extLst>
          </p:cNvPr>
          <p:cNvSpPr>
            <a:spLocks noGrp="1"/>
          </p:cNvSpPr>
          <p:nvPr>
            <p:ph type="sldNum" sz="quarter" idx="12"/>
          </p:nvPr>
        </p:nvSpPr>
        <p:spPr/>
        <p:txBody>
          <a:bodyPr/>
          <a:lstStyle/>
          <a:p>
            <a:fld id="{6A52326A-698A-4BF0-9EDE-F1D1B1E5F75B}" type="slidenum">
              <a:rPr lang="en-IN" smtClean="0"/>
              <a:t>33</a:t>
            </a:fld>
            <a:endParaRPr lang="en-IN" dirty="0"/>
          </a:p>
        </p:txBody>
      </p:sp>
    </p:spTree>
    <p:extLst>
      <p:ext uri="{BB962C8B-B14F-4D97-AF65-F5344CB8AC3E}">
        <p14:creationId xmlns:p14="http://schemas.microsoft.com/office/powerpoint/2010/main" val="687231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F1E6-E2A6-BD5F-B17E-1AB391AA00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BC601-6C51-C881-92C7-202D909060F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3CF86F8-4230-EFCD-ACC0-76C7CC8FB086}"/>
              </a:ext>
            </a:extLst>
          </p:cNvPr>
          <p:cNvSpPr>
            <a:spLocks noGrp="1"/>
          </p:cNvSpPr>
          <p:nvPr>
            <p:ph type="sldNum" sz="quarter" idx="12"/>
          </p:nvPr>
        </p:nvSpPr>
        <p:spPr/>
        <p:txBody>
          <a:bodyPr/>
          <a:lstStyle/>
          <a:p>
            <a:fld id="{6A52326A-698A-4BF0-9EDE-F1D1B1E5F75B}" type="slidenum">
              <a:rPr lang="en-IN" smtClean="0"/>
              <a:t>34</a:t>
            </a:fld>
            <a:endParaRPr lang="en-IN" dirty="0"/>
          </a:p>
        </p:txBody>
      </p:sp>
    </p:spTree>
    <p:extLst>
      <p:ext uri="{BB962C8B-B14F-4D97-AF65-F5344CB8AC3E}">
        <p14:creationId xmlns:p14="http://schemas.microsoft.com/office/powerpoint/2010/main" val="71996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0993-BF03-8DBB-954D-D02EA0F8B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85E8F-345C-775F-EBA1-6F03E3CA48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A10836E-9530-81A2-3695-854BF14B6224}"/>
              </a:ext>
            </a:extLst>
          </p:cNvPr>
          <p:cNvSpPr>
            <a:spLocks noGrp="1"/>
          </p:cNvSpPr>
          <p:nvPr>
            <p:ph type="sldNum" sz="quarter" idx="12"/>
          </p:nvPr>
        </p:nvSpPr>
        <p:spPr/>
        <p:txBody>
          <a:bodyPr/>
          <a:lstStyle/>
          <a:p>
            <a:fld id="{6A52326A-698A-4BF0-9EDE-F1D1B1E5F75B}" type="slidenum">
              <a:rPr lang="en-IN" smtClean="0"/>
              <a:t>35</a:t>
            </a:fld>
            <a:endParaRPr lang="en-IN" dirty="0"/>
          </a:p>
        </p:txBody>
      </p:sp>
    </p:spTree>
    <p:extLst>
      <p:ext uri="{BB962C8B-B14F-4D97-AF65-F5344CB8AC3E}">
        <p14:creationId xmlns:p14="http://schemas.microsoft.com/office/powerpoint/2010/main" val="2375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DDB4-D5FD-E6D8-621F-ED8DD9C3B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A7974F-CE73-E9A2-8093-787D8DBBB2A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75FAA4-83CA-195D-5FCB-783677809DA7}"/>
              </a:ext>
            </a:extLst>
          </p:cNvPr>
          <p:cNvSpPr>
            <a:spLocks noGrp="1"/>
          </p:cNvSpPr>
          <p:nvPr>
            <p:ph type="sldNum" sz="quarter" idx="12"/>
          </p:nvPr>
        </p:nvSpPr>
        <p:spPr/>
        <p:txBody>
          <a:bodyPr/>
          <a:lstStyle/>
          <a:p>
            <a:fld id="{6A52326A-698A-4BF0-9EDE-F1D1B1E5F75B}" type="slidenum">
              <a:rPr lang="en-IN" smtClean="0"/>
              <a:t>36</a:t>
            </a:fld>
            <a:endParaRPr lang="en-IN" dirty="0"/>
          </a:p>
        </p:txBody>
      </p:sp>
    </p:spTree>
    <p:extLst>
      <p:ext uri="{BB962C8B-B14F-4D97-AF65-F5344CB8AC3E}">
        <p14:creationId xmlns:p14="http://schemas.microsoft.com/office/powerpoint/2010/main" val="259644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FDAB-6856-7699-44C2-40579CC3B5AD}"/>
              </a:ext>
            </a:extLst>
          </p:cNvPr>
          <p:cNvSpPr>
            <a:spLocks noGrp="1"/>
          </p:cNvSpPr>
          <p:nvPr>
            <p:ph type="title"/>
          </p:nvPr>
        </p:nvSpPr>
        <p:spPr/>
        <p:txBody>
          <a:bodyPr/>
          <a:lstStyle/>
          <a:p>
            <a:r>
              <a:rPr lang="en-US" dirty="0"/>
              <a:t>Some of the systems calls are as follows:</a:t>
            </a:r>
            <a:endParaRPr lang="en-IN" dirty="0"/>
          </a:p>
        </p:txBody>
      </p:sp>
      <p:sp>
        <p:nvSpPr>
          <p:cNvPr id="3" name="Content Placeholder 2">
            <a:extLst>
              <a:ext uri="{FF2B5EF4-FFF2-40B4-BE49-F238E27FC236}">
                <a16:creationId xmlns:a16="http://schemas.microsoft.com/office/drawing/2014/main" id="{7809630C-F8F7-F37F-B09A-B5955E1247C1}"/>
              </a:ext>
            </a:extLst>
          </p:cNvPr>
          <p:cNvSpPr>
            <a:spLocks noGrp="1"/>
          </p:cNvSpPr>
          <p:nvPr>
            <p:ph idx="1"/>
          </p:nvPr>
        </p:nvSpPr>
        <p:spPr/>
        <p:txBody>
          <a:bodyPr>
            <a:normAutofit fontScale="85000" lnSpcReduction="20000"/>
          </a:bodyPr>
          <a:lstStyle/>
          <a:p>
            <a:pPr>
              <a:buFont typeface="+mj-lt"/>
              <a:buAutoNum type="arabicPeriod"/>
            </a:pPr>
            <a:r>
              <a:rPr lang="en-US" dirty="0"/>
              <a:t> create a child process  identical to the parent.</a:t>
            </a:r>
          </a:p>
          <a:p>
            <a:pPr>
              <a:buFont typeface="+mj-lt"/>
              <a:buAutoNum type="arabicPeriod"/>
            </a:pPr>
            <a:r>
              <a:rPr lang="en-US" dirty="0"/>
              <a:t> Terminate a process</a:t>
            </a:r>
          </a:p>
          <a:p>
            <a:pPr>
              <a:buFont typeface="+mj-lt"/>
              <a:buAutoNum type="arabicPeriod"/>
            </a:pPr>
            <a:r>
              <a:rPr lang="en-US" dirty="0"/>
              <a:t> Wait for a child process to terminate</a:t>
            </a:r>
          </a:p>
          <a:p>
            <a:pPr>
              <a:buFont typeface="+mj-lt"/>
              <a:buAutoNum type="arabicPeriod"/>
            </a:pPr>
            <a:r>
              <a:rPr lang="en-US" dirty="0"/>
              <a:t> Change the priority of process</a:t>
            </a:r>
          </a:p>
          <a:p>
            <a:pPr>
              <a:buFont typeface="+mj-lt"/>
              <a:buAutoNum type="arabicPeriod"/>
            </a:pPr>
            <a:r>
              <a:rPr lang="en-US" dirty="0"/>
              <a:t> Block the process</a:t>
            </a:r>
          </a:p>
          <a:p>
            <a:pPr>
              <a:buFont typeface="+mj-lt"/>
              <a:buAutoNum type="arabicPeriod"/>
            </a:pPr>
            <a:r>
              <a:rPr lang="en-US" dirty="0"/>
              <a:t> Ready the process</a:t>
            </a:r>
          </a:p>
          <a:p>
            <a:pPr>
              <a:buFont typeface="+mj-lt"/>
              <a:buAutoNum type="arabicPeriod"/>
            </a:pPr>
            <a:r>
              <a:rPr lang="en-US" dirty="0"/>
              <a:t> Dispatch a process</a:t>
            </a:r>
          </a:p>
          <a:p>
            <a:pPr>
              <a:buFont typeface="+mj-lt"/>
              <a:buAutoNum type="arabicPeriod"/>
            </a:pPr>
            <a:r>
              <a:rPr lang="en-US" dirty="0"/>
              <a:t> Suspend a process</a:t>
            </a:r>
          </a:p>
          <a:p>
            <a:pPr>
              <a:buFont typeface="+mj-lt"/>
              <a:buAutoNum type="arabicPeriod"/>
            </a:pPr>
            <a:r>
              <a:rPr lang="en-US" dirty="0"/>
              <a:t> Resume a process</a:t>
            </a:r>
          </a:p>
          <a:p>
            <a:pPr>
              <a:buFont typeface="+mj-lt"/>
              <a:buAutoNum type="arabicPeriod"/>
            </a:pPr>
            <a:r>
              <a:rPr lang="en-US" dirty="0"/>
              <a:t> Delay a process</a:t>
            </a:r>
          </a:p>
          <a:p>
            <a:pPr>
              <a:buFont typeface="+mj-lt"/>
              <a:buAutoNum type="arabicPeriod"/>
            </a:pPr>
            <a:r>
              <a:rPr lang="en-US" dirty="0"/>
              <a:t>Fork a process</a:t>
            </a:r>
          </a:p>
          <a:p>
            <a:endParaRPr lang="en-IN" dirty="0"/>
          </a:p>
        </p:txBody>
      </p:sp>
      <p:sp>
        <p:nvSpPr>
          <p:cNvPr id="4" name="Slide Number Placeholder 3">
            <a:extLst>
              <a:ext uri="{FF2B5EF4-FFF2-40B4-BE49-F238E27FC236}">
                <a16:creationId xmlns:a16="http://schemas.microsoft.com/office/drawing/2014/main" id="{82A1AFA0-3B62-2CA3-A68C-3D62CEEE5271}"/>
              </a:ext>
            </a:extLst>
          </p:cNvPr>
          <p:cNvSpPr>
            <a:spLocks noGrp="1"/>
          </p:cNvSpPr>
          <p:nvPr>
            <p:ph type="sldNum" sz="quarter" idx="12"/>
          </p:nvPr>
        </p:nvSpPr>
        <p:spPr/>
        <p:txBody>
          <a:bodyPr/>
          <a:lstStyle/>
          <a:p>
            <a:fld id="{6A52326A-698A-4BF0-9EDE-F1D1B1E5F75B}" type="slidenum">
              <a:rPr lang="en-IN" smtClean="0"/>
              <a:t>4</a:t>
            </a:fld>
            <a:endParaRPr lang="en-IN" dirty="0"/>
          </a:p>
        </p:txBody>
      </p:sp>
    </p:spTree>
    <p:extLst>
      <p:ext uri="{BB962C8B-B14F-4D97-AF65-F5344CB8AC3E}">
        <p14:creationId xmlns:p14="http://schemas.microsoft.com/office/powerpoint/2010/main" val="41948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90A2-47A8-5B1E-E33C-0982E9DDF44A}"/>
              </a:ext>
            </a:extLst>
          </p:cNvPr>
          <p:cNvSpPr>
            <a:spLocks noGrp="1"/>
          </p:cNvSpPr>
          <p:nvPr>
            <p:ph type="title"/>
          </p:nvPr>
        </p:nvSpPr>
        <p:spPr/>
        <p:txBody>
          <a:bodyPr/>
          <a:lstStyle/>
          <a:p>
            <a:r>
              <a:rPr lang="en-US" b="1" dirty="0"/>
              <a:t>What does a process look like in memory?</a:t>
            </a:r>
            <a:r>
              <a:rPr lang="en-US" dirty="0"/>
              <a:t> </a:t>
            </a:r>
            <a:endParaRPr lang="en-IN" dirty="0"/>
          </a:p>
        </p:txBody>
      </p:sp>
      <p:sp>
        <p:nvSpPr>
          <p:cNvPr id="8" name="Content Placeholder 7">
            <a:extLst>
              <a:ext uri="{FF2B5EF4-FFF2-40B4-BE49-F238E27FC236}">
                <a16:creationId xmlns:a16="http://schemas.microsoft.com/office/drawing/2014/main" id="{AC72104A-3F8A-34C0-7FDA-7282A35E5A7E}"/>
              </a:ext>
            </a:extLst>
          </p:cNvPr>
          <p:cNvSpPr>
            <a:spLocks noGrp="1"/>
          </p:cNvSpPr>
          <p:nvPr>
            <p:ph sz="half" idx="1"/>
          </p:nvPr>
        </p:nvSpPr>
        <p:spPr>
          <a:xfrm>
            <a:off x="838200" y="1825625"/>
            <a:ext cx="6819746" cy="4351338"/>
          </a:xfrm>
        </p:spPr>
        <p:txBody>
          <a:bodyPr>
            <a:normAutofit/>
          </a:bodyPr>
          <a:lstStyle/>
          <a:p>
            <a:pPr algn="just"/>
            <a:r>
              <a:rPr lang="en-US" dirty="0"/>
              <a:t> </a:t>
            </a:r>
            <a:r>
              <a:rPr lang="en-US" b="1" dirty="0"/>
              <a:t>Text Section: </a:t>
            </a:r>
            <a:r>
              <a:rPr lang="en-US" dirty="0"/>
              <a:t>A Process, sometimes known as the Text Section, also includes the current activity represented by the value of the Program Counter. </a:t>
            </a:r>
          </a:p>
          <a:p>
            <a:pPr algn="just"/>
            <a:r>
              <a:rPr lang="en-US" b="1" dirty="0"/>
              <a:t>Stack: </a:t>
            </a:r>
            <a:r>
              <a:rPr lang="en-US" dirty="0"/>
              <a:t>The stack contains temporary data, such as function parameters, returns addresses, and local variables. </a:t>
            </a:r>
          </a:p>
          <a:p>
            <a:pPr algn="just"/>
            <a:r>
              <a:rPr lang="en-US" b="1" dirty="0"/>
              <a:t>Data Section: </a:t>
            </a:r>
            <a:r>
              <a:rPr lang="en-US" dirty="0"/>
              <a:t>Contains the global variable. </a:t>
            </a:r>
          </a:p>
          <a:p>
            <a:pPr algn="just"/>
            <a:r>
              <a:rPr lang="en-US" b="1" dirty="0"/>
              <a:t>Heap Section: </a:t>
            </a:r>
            <a:r>
              <a:rPr lang="en-US" dirty="0"/>
              <a:t>Dynamically allocated memory to process during its run time. </a:t>
            </a:r>
            <a:endParaRPr lang="en-IN" dirty="0"/>
          </a:p>
        </p:txBody>
      </p:sp>
      <p:pic>
        <p:nvPicPr>
          <p:cNvPr id="11" name="Content Placeholder 10">
            <a:extLst>
              <a:ext uri="{FF2B5EF4-FFF2-40B4-BE49-F238E27FC236}">
                <a16:creationId xmlns:a16="http://schemas.microsoft.com/office/drawing/2014/main" id="{3EE57753-2EBF-50DE-3277-CEBA994610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57946" y="1548882"/>
            <a:ext cx="3865360" cy="4628081"/>
          </a:xfrm>
        </p:spPr>
      </p:pic>
      <p:sp>
        <p:nvSpPr>
          <p:cNvPr id="13" name="Slide Number Placeholder 12">
            <a:extLst>
              <a:ext uri="{FF2B5EF4-FFF2-40B4-BE49-F238E27FC236}">
                <a16:creationId xmlns:a16="http://schemas.microsoft.com/office/drawing/2014/main" id="{5053B953-8E89-EA20-89C6-08047291EF6F}"/>
              </a:ext>
            </a:extLst>
          </p:cNvPr>
          <p:cNvSpPr>
            <a:spLocks noGrp="1"/>
          </p:cNvSpPr>
          <p:nvPr>
            <p:ph type="sldNum" sz="quarter" idx="12"/>
          </p:nvPr>
        </p:nvSpPr>
        <p:spPr/>
        <p:txBody>
          <a:bodyPr/>
          <a:lstStyle/>
          <a:p>
            <a:fld id="{6A52326A-698A-4BF0-9EDE-F1D1B1E5F75B}" type="slidenum">
              <a:rPr lang="en-IN" smtClean="0"/>
              <a:t>5</a:t>
            </a:fld>
            <a:endParaRPr lang="en-IN" dirty="0"/>
          </a:p>
        </p:txBody>
      </p:sp>
    </p:spTree>
    <p:extLst>
      <p:ext uri="{BB962C8B-B14F-4D97-AF65-F5344CB8AC3E}">
        <p14:creationId xmlns:p14="http://schemas.microsoft.com/office/powerpoint/2010/main" val="207489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2302-04D6-86C9-A2A1-1EDD10A6BB67}"/>
              </a:ext>
            </a:extLst>
          </p:cNvPr>
          <p:cNvSpPr>
            <a:spLocks noGrp="1"/>
          </p:cNvSpPr>
          <p:nvPr>
            <p:ph type="title"/>
          </p:nvPr>
        </p:nvSpPr>
        <p:spPr/>
        <p:txBody>
          <a:bodyPr/>
          <a:lstStyle/>
          <a:p>
            <a:r>
              <a:rPr lang="en-US" b="1" dirty="0"/>
              <a:t>Attributes or Characteristics of a Process:</a:t>
            </a:r>
            <a:endParaRPr lang="en-IN" dirty="0"/>
          </a:p>
        </p:txBody>
      </p:sp>
      <p:sp>
        <p:nvSpPr>
          <p:cNvPr id="3" name="Content Placeholder 2">
            <a:extLst>
              <a:ext uri="{FF2B5EF4-FFF2-40B4-BE49-F238E27FC236}">
                <a16:creationId xmlns:a16="http://schemas.microsoft.com/office/drawing/2014/main" id="{A444532C-3445-C14F-E08B-33E82F8BB306}"/>
              </a:ext>
            </a:extLst>
          </p:cNvPr>
          <p:cNvSpPr>
            <a:spLocks noGrp="1"/>
          </p:cNvSpPr>
          <p:nvPr>
            <p:ph idx="1"/>
          </p:nvPr>
        </p:nvSpPr>
        <p:spPr>
          <a:xfrm>
            <a:off x="838200" y="1825624"/>
            <a:ext cx="10629122" cy="4667251"/>
          </a:xfrm>
        </p:spPr>
        <p:txBody>
          <a:bodyPr>
            <a:normAutofit fontScale="92500" lnSpcReduction="10000"/>
          </a:bodyPr>
          <a:lstStyle/>
          <a:p>
            <a:pPr marL="0" indent="0" algn="just">
              <a:buNone/>
            </a:pPr>
            <a:r>
              <a:rPr lang="en-US" sz="2400" dirty="0"/>
              <a:t>1. </a:t>
            </a:r>
            <a:r>
              <a:rPr lang="en-US" b="1" dirty="0"/>
              <a:t>Process Id:    </a:t>
            </a:r>
            <a:r>
              <a:rPr lang="en-US" dirty="0"/>
              <a:t>A unique identifier assigned by the operating system</a:t>
            </a:r>
          </a:p>
          <a:p>
            <a:pPr marL="0" indent="0" algn="just">
              <a:buNone/>
            </a:pPr>
            <a:r>
              <a:rPr lang="en-US" dirty="0"/>
              <a:t>2. </a:t>
            </a:r>
            <a:r>
              <a:rPr lang="en-US" b="1" dirty="0"/>
              <a:t>Process State: </a:t>
            </a:r>
            <a:r>
              <a:rPr lang="en-US" dirty="0"/>
              <a:t>Can be ready, running, etc.</a:t>
            </a:r>
          </a:p>
          <a:p>
            <a:pPr marL="0" indent="0" algn="just">
              <a:buNone/>
            </a:pPr>
            <a:r>
              <a:rPr lang="en-US" dirty="0"/>
              <a:t>3. </a:t>
            </a:r>
            <a:r>
              <a:rPr lang="en-US" b="1" dirty="0"/>
              <a:t>CPU registers: </a:t>
            </a:r>
            <a:r>
              <a:rPr lang="en-US" dirty="0"/>
              <a:t>Like the Program Counter (CPU registers must be saved and restored when a process is swapped in and out of CPU)</a:t>
            </a:r>
          </a:p>
          <a:p>
            <a:pPr marL="0" indent="0" algn="just">
              <a:buNone/>
            </a:pPr>
            <a:r>
              <a:rPr lang="en-US" dirty="0"/>
              <a:t>4. </a:t>
            </a:r>
            <a:r>
              <a:rPr lang="en-US" b="1" dirty="0"/>
              <a:t>Accounts information: </a:t>
            </a:r>
            <a:r>
              <a:rPr lang="en-US" dirty="0"/>
              <a:t>Amount of CPU used for process execution, time limits, execution ID </a:t>
            </a:r>
            <a:r>
              <a:rPr lang="en-US" dirty="0" err="1"/>
              <a:t>etc</a:t>
            </a:r>
            <a:endParaRPr lang="en-US" dirty="0"/>
          </a:p>
          <a:p>
            <a:pPr marL="0" indent="0" algn="just">
              <a:buNone/>
            </a:pPr>
            <a:r>
              <a:rPr lang="en-US" dirty="0"/>
              <a:t>5. </a:t>
            </a:r>
            <a:r>
              <a:rPr lang="en-US" b="1" dirty="0"/>
              <a:t>I/O status information: </a:t>
            </a:r>
            <a:r>
              <a:rPr lang="en-US" dirty="0"/>
              <a:t>For example, devices allocated to the process, open files, etc.</a:t>
            </a:r>
          </a:p>
          <a:p>
            <a:pPr marL="0" indent="0" algn="just">
              <a:buNone/>
            </a:pPr>
            <a:r>
              <a:rPr kumimoji="0" lang="en-US" altLang="en-US" sz="2800" i="0" u="none" strike="noStrike" cap="none" normalizeH="0" baseline="0" dirty="0">
                <a:ln>
                  <a:noFill/>
                </a:ln>
                <a:solidFill>
                  <a:schemeClr val="tx1"/>
                </a:solidFill>
                <a:effectLst/>
              </a:rPr>
              <a:t>6. </a:t>
            </a:r>
            <a:r>
              <a:rPr kumimoji="0" lang="en-US" altLang="en-US" sz="2800" b="1" i="0" u="none" strike="noStrike" cap="none" normalizeH="0" baseline="0" dirty="0">
                <a:ln>
                  <a:noFill/>
                </a:ln>
                <a:solidFill>
                  <a:schemeClr val="tx1"/>
                </a:solidFill>
                <a:effectLst/>
              </a:rPr>
              <a:t>CPU scheduling information:</a:t>
            </a:r>
            <a:r>
              <a:rPr kumimoji="0" lang="en-US" altLang="en-US" sz="2800" b="0" i="0" u="none" strike="noStrike" cap="none" normalizeH="0" baseline="0" dirty="0">
                <a:ln>
                  <a:noFill/>
                </a:ln>
                <a:solidFill>
                  <a:schemeClr val="tx1"/>
                </a:solidFill>
                <a:effectLst/>
              </a:rPr>
              <a:t> For example, Priority</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endParaRPr>
          </a:p>
          <a:p>
            <a:pPr marL="0" indent="0" algn="just">
              <a:buNone/>
            </a:pPr>
            <a:r>
              <a:rPr lang="en-US" sz="2000" dirty="0"/>
              <a:t>All of the above attributes of a process are also known as the </a:t>
            </a:r>
            <a:r>
              <a:rPr lang="en-US" sz="2000" b="1" i="1" dirty="0"/>
              <a:t>context of the process</a:t>
            </a:r>
            <a:r>
              <a:rPr lang="en-US" sz="2000" dirty="0"/>
              <a:t>. Every process has its own process control block(PCB), </a:t>
            </a:r>
            <a:r>
              <a:rPr lang="en-US" sz="2000" dirty="0" err="1"/>
              <a:t>i.e</a:t>
            </a:r>
            <a:r>
              <a:rPr lang="en-US" sz="2000" dirty="0"/>
              <a:t> each process will have a unique PCB. All of the above attributes are part of the PCB. </a:t>
            </a:r>
            <a:endParaRPr lang="en-US" sz="3200" dirty="0"/>
          </a:p>
        </p:txBody>
      </p:sp>
      <p:sp>
        <p:nvSpPr>
          <p:cNvPr id="4" name="Slide Number Placeholder 3">
            <a:extLst>
              <a:ext uri="{FF2B5EF4-FFF2-40B4-BE49-F238E27FC236}">
                <a16:creationId xmlns:a16="http://schemas.microsoft.com/office/drawing/2014/main" id="{871C7970-3132-7B58-9B32-3FE74D1A94A9}"/>
              </a:ext>
            </a:extLst>
          </p:cNvPr>
          <p:cNvSpPr>
            <a:spLocks noGrp="1"/>
          </p:cNvSpPr>
          <p:nvPr>
            <p:ph type="sldNum" sz="quarter" idx="12"/>
          </p:nvPr>
        </p:nvSpPr>
        <p:spPr/>
        <p:txBody>
          <a:bodyPr/>
          <a:lstStyle/>
          <a:p>
            <a:fld id="{6A52326A-698A-4BF0-9EDE-F1D1B1E5F75B}" type="slidenum">
              <a:rPr lang="en-IN" smtClean="0"/>
              <a:t>6</a:t>
            </a:fld>
            <a:endParaRPr lang="en-IN" dirty="0"/>
          </a:p>
        </p:txBody>
      </p:sp>
    </p:spTree>
    <p:extLst>
      <p:ext uri="{BB962C8B-B14F-4D97-AF65-F5344CB8AC3E}">
        <p14:creationId xmlns:p14="http://schemas.microsoft.com/office/powerpoint/2010/main" val="311926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6DC0-4F5B-ED4E-FC17-05C2FE83FBA2}"/>
              </a:ext>
            </a:extLst>
          </p:cNvPr>
          <p:cNvSpPr>
            <a:spLocks noGrp="1"/>
          </p:cNvSpPr>
          <p:nvPr>
            <p:ph type="title"/>
          </p:nvPr>
        </p:nvSpPr>
        <p:spPr/>
        <p:txBody>
          <a:bodyPr/>
          <a:lstStyle/>
          <a:p>
            <a:r>
              <a:rPr lang="en-US" dirty="0"/>
              <a:t>Process ID</a:t>
            </a:r>
          </a:p>
        </p:txBody>
      </p:sp>
      <p:sp>
        <p:nvSpPr>
          <p:cNvPr id="3" name="Content Placeholder 2">
            <a:extLst>
              <a:ext uri="{FF2B5EF4-FFF2-40B4-BE49-F238E27FC236}">
                <a16:creationId xmlns:a16="http://schemas.microsoft.com/office/drawing/2014/main" id="{E864438E-3CA7-7C78-340B-8D211AD12528}"/>
              </a:ext>
            </a:extLst>
          </p:cNvPr>
          <p:cNvSpPr>
            <a:spLocks noGrp="1"/>
          </p:cNvSpPr>
          <p:nvPr>
            <p:ph idx="1"/>
          </p:nvPr>
        </p:nvSpPr>
        <p:spPr/>
        <p:txBody>
          <a:bodyPr>
            <a:normAutofit/>
          </a:bodyPr>
          <a:lstStyle/>
          <a:p>
            <a:pPr algn="just"/>
            <a:r>
              <a:rPr lang="en-US" dirty="0"/>
              <a:t> Each process has a unique nonnegative integer identifier that is assigned when the process  is created using fork().  </a:t>
            </a:r>
          </a:p>
          <a:p>
            <a:r>
              <a:rPr lang="en-US" dirty="0"/>
              <a:t>A process can  obtain  its  PID  using  </a:t>
            </a:r>
            <a:r>
              <a:rPr lang="en-US" dirty="0" err="1"/>
              <a:t>getpid</a:t>
            </a:r>
            <a:r>
              <a:rPr lang="en-US" dirty="0"/>
              <a:t>(). </a:t>
            </a:r>
          </a:p>
          <a:p>
            <a:pPr algn="just"/>
            <a:r>
              <a:rPr lang="en-US" dirty="0"/>
              <a:t>  A  PID  is   represented using the type </a:t>
            </a:r>
            <a:r>
              <a:rPr lang="en-US" dirty="0" err="1"/>
              <a:t>pid_t</a:t>
            </a:r>
            <a:r>
              <a:rPr lang="en-US" dirty="0"/>
              <a:t> (defined in &lt;sys/</a:t>
            </a:r>
            <a:r>
              <a:rPr lang="en-US" dirty="0" err="1"/>
              <a:t>types.h</a:t>
            </a:r>
            <a:r>
              <a:rPr lang="en-US" dirty="0"/>
              <a:t>&gt;).</a:t>
            </a:r>
          </a:p>
          <a:p>
            <a:pPr algn="just"/>
            <a:r>
              <a:rPr lang="en-US" dirty="0"/>
              <a:t>PIDs are used in a range of system calls to identify the process affected by the call, for example:  kill(),  </a:t>
            </a:r>
            <a:r>
              <a:rPr lang="en-US" dirty="0" err="1"/>
              <a:t>ptrace</a:t>
            </a:r>
            <a:r>
              <a:rPr lang="en-US" dirty="0"/>
              <a:t>(),  </a:t>
            </a:r>
            <a:r>
              <a:rPr lang="en-US" dirty="0" err="1"/>
              <a:t>setpriority</a:t>
            </a:r>
            <a:r>
              <a:rPr lang="en-US" dirty="0"/>
              <a:t>()  </a:t>
            </a:r>
            <a:r>
              <a:rPr lang="en-US" dirty="0" err="1"/>
              <a:t>setpgid</a:t>
            </a:r>
            <a:r>
              <a:rPr lang="en-US" dirty="0"/>
              <a:t>(),  </a:t>
            </a:r>
            <a:r>
              <a:rPr lang="en-US" dirty="0" err="1"/>
              <a:t>setsid</a:t>
            </a:r>
            <a:r>
              <a:rPr lang="en-US" dirty="0"/>
              <a:t>(),  </a:t>
            </a:r>
            <a:r>
              <a:rPr lang="en-US" dirty="0" err="1"/>
              <a:t>sigqueue</a:t>
            </a:r>
            <a:r>
              <a:rPr lang="en-US" dirty="0"/>
              <a:t>(),  and       </a:t>
            </a:r>
            <a:r>
              <a:rPr lang="en-US" dirty="0" err="1"/>
              <a:t>waitpid</a:t>
            </a:r>
            <a:r>
              <a:rPr lang="en-US" dirty="0"/>
              <a:t>(2).</a:t>
            </a:r>
          </a:p>
          <a:p>
            <a:pPr algn="just"/>
            <a:r>
              <a:rPr lang="en-US" dirty="0"/>
              <a:t>A process's PID is preserved across an </a:t>
            </a:r>
            <a:r>
              <a:rPr lang="en-US" dirty="0" err="1"/>
              <a:t>execve</a:t>
            </a:r>
            <a:r>
              <a:rPr lang="en-US" dirty="0"/>
              <a:t>()</a:t>
            </a:r>
          </a:p>
        </p:txBody>
      </p:sp>
      <p:sp>
        <p:nvSpPr>
          <p:cNvPr id="4" name="Slide Number Placeholder 3">
            <a:extLst>
              <a:ext uri="{FF2B5EF4-FFF2-40B4-BE49-F238E27FC236}">
                <a16:creationId xmlns:a16="http://schemas.microsoft.com/office/drawing/2014/main" id="{979AAF50-FB92-2126-EDE3-65EF2158FADE}"/>
              </a:ext>
            </a:extLst>
          </p:cNvPr>
          <p:cNvSpPr>
            <a:spLocks noGrp="1"/>
          </p:cNvSpPr>
          <p:nvPr>
            <p:ph type="sldNum" sz="quarter" idx="12"/>
          </p:nvPr>
        </p:nvSpPr>
        <p:spPr/>
        <p:txBody>
          <a:bodyPr/>
          <a:lstStyle/>
          <a:p>
            <a:fld id="{6A52326A-698A-4BF0-9EDE-F1D1B1E5F75B}" type="slidenum">
              <a:rPr lang="en-IN" smtClean="0"/>
              <a:t>7</a:t>
            </a:fld>
            <a:endParaRPr lang="en-IN"/>
          </a:p>
        </p:txBody>
      </p:sp>
    </p:spTree>
    <p:extLst>
      <p:ext uri="{BB962C8B-B14F-4D97-AF65-F5344CB8AC3E}">
        <p14:creationId xmlns:p14="http://schemas.microsoft.com/office/powerpoint/2010/main" val="16092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2745-8C13-B6FE-1BA7-18A9A9DB9983}"/>
              </a:ext>
            </a:extLst>
          </p:cNvPr>
          <p:cNvSpPr>
            <a:spLocks noGrp="1"/>
          </p:cNvSpPr>
          <p:nvPr>
            <p:ph type="title"/>
          </p:nvPr>
        </p:nvSpPr>
        <p:spPr/>
        <p:txBody>
          <a:bodyPr/>
          <a:lstStyle/>
          <a:p>
            <a:r>
              <a:rPr lang="en-US" dirty="0"/>
              <a:t>Process ID</a:t>
            </a:r>
          </a:p>
        </p:txBody>
      </p:sp>
      <p:sp>
        <p:nvSpPr>
          <p:cNvPr id="3" name="Content Placeholder 2">
            <a:extLst>
              <a:ext uri="{FF2B5EF4-FFF2-40B4-BE49-F238E27FC236}">
                <a16:creationId xmlns:a16="http://schemas.microsoft.com/office/drawing/2014/main" id="{F116C428-191B-5B83-529C-FBFA2BB1F6B1}"/>
              </a:ext>
            </a:extLst>
          </p:cNvPr>
          <p:cNvSpPr>
            <a:spLocks noGrp="1"/>
          </p:cNvSpPr>
          <p:nvPr>
            <p:ph idx="1"/>
          </p:nvPr>
        </p:nvSpPr>
        <p:spPr/>
        <p:txBody>
          <a:bodyPr/>
          <a:lstStyle/>
          <a:p>
            <a:pPr algn="just"/>
            <a:r>
              <a:rPr lang="en-US" dirty="0"/>
              <a:t> Parent process ID (PPID):    A  process's  parent  process  ID  identifies  the process that created this process using  fork(). </a:t>
            </a:r>
          </a:p>
          <a:p>
            <a:r>
              <a:rPr lang="en-US" dirty="0"/>
              <a:t>A process can obtain its PPID using </a:t>
            </a:r>
            <a:r>
              <a:rPr lang="en-US" dirty="0" err="1"/>
              <a:t>getppid</a:t>
            </a:r>
            <a:r>
              <a:rPr lang="en-US" dirty="0"/>
              <a:t>().  </a:t>
            </a:r>
          </a:p>
          <a:p>
            <a:r>
              <a:rPr lang="en-US" dirty="0"/>
              <a:t>A PPID is represented using the    type </a:t>
            </a:r>
            <a:r>
              <a:rPr lang="en-US" dirty="0" err="1"/>
              <a:t>pid_t</a:t>
            </a:r>
            <a:r>
              <a:rPr lang="en-US" dirty="0"/>
              <a:t>.</a:t>
            </a:r>
          </a:p>
        </p:txBody>
      </p:sp>
      <p:sp>
        <p:nvSpPr>
          <p:cNvPr id="4" name="Slide Number Placeholder 3">
            <a:extLst>
              <a:ext uri="{FF2B5EF4-FFF2-40B4-BE49-F238E27FC236}">
                <a16:creationId xmlns:a16="http://schemas.microsoft.com/office/drawing/2014/main" id="{E6B7C94A-498E-5323-BA32-A203C81FFA62}"/>
              </a:ext>
            </a:extLst>
          </p:cNvPr>
          <p:cNvSpPr>
            <a:spLocks noGrp="1"/>
          </p:cNvSpPr>
          <p:nvPr>
            <p:ph type="sldNum" sz="quarter" idx="12"/>
          </p:nvPr>
        </p:nvSpPr>
        <p:spPr/>
        <p:txBody>
          <a:bodyPr/>
          <a:lstStyle/>
          <a:p>
            <a:fld id="{6A52326A-698A-4BF0-9EDE-F1D1B1E5F75B}" type="slidenum">
              <a:rPr lang="en-IN" smtClean="0"/>
              <a:t>8</a:t>
            </a:fld>
            <a:endParaRPr lang="en-IN"/>
          </a:p>
        </p:txBody>
      </p:sp>
    </p:spTree>
    <p:extLst>
      <p:ext uri="{BB962C8B-B14F-4D97-AF65-F5344CB8AC3E}">
        <p14:creationId xmlns:p14="http://schemas.microsoft.com/office/powerpoint/2010/main" val="233177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FED9-952B-1021-A903-3F9D9C2E72F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37D087-9415-99EE-AFA2-2945D3B84B42}"/>
              </a:ext>
            </a:extLst>
          </p:cNvPr>
          <p:cNvSpPr>
            <a:spLocks noGrp="1"/>
          </p:cNvSpPr>
          <p:nvPr>
            <p:ph sz="half" idx="1"/>
          </p:nvPr>
        </p:nvSpPr>
        <p:spPr>
          <a:xfrm>
            <a:off x="731520" y="1825625"/>
            <a:ext cx="5288280" cy="4351338"/>
          </a:xfrm>
        </p:spPr>
        <p:txBody>
          <a:bodyPr>
            <a:normAutofit lnSpcReduction="10000"/>
          </a:bodyPr>
          <a:lstStyle/>
          <a:p>
            <a:pPr marL="0" indent="0">
              <a:spcBef>
                <a:spcPts val="0"/>
              </a:spcBef>
              <a:buNone/>
            </a:pPr>
            <a:r>
              <a:rPr lang="en-US" sz="3200" dirty="0"/>
              <a:t>#include&lt;stdio.h&gt;</a:t>
            </a:r>
          </a:p>
          <a:p>
            <a:pPr marL="0" indent="0">
              <a:spcBef>
                <a:spcPts val="0"/>
              </a:spcBef>
              <a:buNone/>
            </a:pPr>
            <a:r>
              <a:rPr lang="en-US" sz="3200" dirty="0"/>
              <a:t>#include&lt;unistd.h&gt;</a:t>
            </a:r>
          </a:p>
          <a:p>
            <a:pPr marL="0" indent="0">
              <a:spcBef>
                <a:spcPts val="0"/>
              </a:spcBef>
              <a:buNone/>
            </a:pPr>
            <a:r>
              <a:rPr lang="en-US" sz="3200" dirty="0"/>
              <a:t>#include&lt;sys/types.h&gt;</a:t>
            </a:r>
          </a:p>
          <a:p>
            <a:pPr marL="0" indent="0">
              <a:spcBef>
                <a:spcPts val="0"/>
              </a:spcBef>
              <a:buNone/>
            </a:pPr>
            <a:r>
              <a:rPr lang="en-US" sz="3200" dirty="0"/>
              <a:t>int main(){</a:t>
            </a:r>
          </a:p>
          <a:p>
            <a:pPr marL="0" indent="0">
              <a:spcBef>
                <a:spcPts val="0"/>
              </a:spcBef>
              <a:buNone/>
            </a:pPr>
            <a:r>
              <a:rPr lang="en-US" sz="3200" dirty="0"/>
              <a:t>     {         </a:t>
            </a:r>
          </a:p>
          <a:p>
            <a:pPr marL="0" indent="0">
              <a:spcBef>
                <a:spcPts val="0"/>
              </a:spcBef>
              <a:buNone/>
            </a:pPr>
            <a:r>
              <a:rPr lang="en-US" sz="3200" dirty="0"/>
              <a:t>      </a:t>
            </a:r>
            <a:r>
              <a:rPr lang="en-US" sz="3200" dirty="0" err="1"/>
              <a:t>printf</a:t>
            </a:r>
            <a:r>
              <a:rPr lang="en-US" sz="3200" dirty="0"/>
              <a:t>("I am child having PID %d\n",</a:t>
            </a:r>
            <a:r>
              <a:rPr lang="en-US" sz="3200" dirty="0" err="1"/>
              <a:t>getpid</a:t>
            </a:r>
            <a:r>
              <a:rPr lang="en-US" sz="3200" dirty="0"/>
              <a:t>());  </a:t>
            </a:r>
          </a:p>
          <a:p>
            <a:pPr marL="0" indent="0">
              <a:spcBef>
                <a:spcPts val="0"/>
              </a:spcBef>
              <a:buNone/>
            </a:pPr>
            <a:r>
              <a:rPr lang="en-US" sz="3200" dirty="0"/>
              <a:t>       </a:t>
            </a:r>
            <a:r>
              <a:rPr lang="en-US" sz="3200" dirty="0" err="1"/>
              <a:t>printf</a:t>
            </a:r>
            <a:r>
              <a:rPr lang="en-US" sz="3200" dirty="0"/>
              <a:t>("My parent PID is %d\n",</a:t>
            </a:r>
            <a:r>
              <a:rPr lang="en-US" sz="3200" dirty="0" err="1"/>
              <a:t>getppid</a:t>
            </a:r>
            <a:r>
              <a:rPr lang="en-US" sz="3200" dirty="0"/>
              <a:t>());  </a:t>
            </a:r>
          </a:p>
          <a:p>
            <a:pPr marL="0" indent="0">
              <a:spcBef>
                <a:spcPts val="0"/>
              </a:spcBef>
              <a:buNone/>
            </a:pPr>
            <a:r>
              <a:rPr lang="en-US" sz="3200" dirty="0"/>
              <a:t>   }</a:t>
            </a:r>
          </a:p>
        </p:txBody>
      </p:sp>
      <p:sp>
        <p:nvSpPr>
          <p:cNvPr id="4" name="Content Placeholder 3">
            <a:extLst>
              <a:ext uri="{FF2B5EF4-FFF2-40B4-BE49-F238E27FC236}">
                <a16:creationId xmlns:a16="http://schemas.microsoft.com/office/drawing/2014/main" id="{58EE9337-60BD-8852-18F0-CB22A585E1D2}"/>
              </a:ext>
            </a:extLst>
          </p:cNvPr>
          <p:cNvSpPr>
            <a:spLocks noGrp="1"/>
          </p:cNvSpPr>
          <p:nvPr>
            <p:ph sz="half" idx="2"/>
          </p:nvPr>
        </p:nvSpPr>
        <p:spPr/>
        <p:txBody>
          <a:bodyPr>
            <a:normAutofit lnSpcReduction="10000"/>
          </a:bodyPr>
          <a:lstStyle/>
          <a:p>
            <a:r>
              <a:rPr lang="en-US" dirty="0"/>
              <a:t>O/p</a:t>
            </a:r>
          </a:p>
          <a:p>
            <a:pPr marL="0" indent="0">
              <a:buNone/>
            </a:pPr>
            <a:r>
              <a:rPr lang="en-US" dirty="0"/>
              <a:t>I am child having PID 932</a:t>
            </a:r>
          </a:p>
          <a:p>
            <a:pPr marL="0" indent="0">
              <a:buNone/>
            </a:pPr>
            <a:r>
              <a:rPr lang="en-US" dirty="0"/>
              <a:t>My parent PID is 931</a:t>
            </a:r>
          </a:p>
        </p:txBody>
      </p:sp>
      <p:sp>
        <p:nvSpPr>
          <p:cNvPr id="5" name="Slide Number Placeholder 4">
            <a:extLst>
              <a:ext uri="{FF2B5EF4-FFF2-40B4-BE49-F238E27FC236}">
                <a16:creationId xmlns:a16="http://schemas.microsoft.com/office/drawing/2014/main" id="{B79CCF9D-B42C-A551-A464-7884A415AC8D}"/>
              </a:ext>
            </a:extLst>
          </p:cNvPr>
          <p:cNvSpPr>
            <a:spLocks noGrp="1"/>
          </p:cNvSpPr>
          <p:nvPr>
            <p:ph type="sldNum" sz="quarter" idx="12"/>
          </p:nvPr>
        </p:nvSpPr>
        <p:spPr/>
        <p:txBody>
          <a:bodyPr/>
          <a:lstStyle/>
          <a:p>
            <a:fld id="{6A52326A-698A-4BF0-9EDE-F1D1B1E5F75B}" type="slidenum">
              <a:rPr lang="en-IN" smtClean="0"/>
              <a:t>9</a:t>
            </a:fld>
            <a:endParaRPr lang="en-IN"/>
          </a:p>
        </p:txBody>
      </p:sp>
    </p:spTree>
    <p:extLst>
      <p:ext uri="{BB962C8B-B14F-4D97-AF65-F5344CB8AC3E}">
        <p14:creationId xmlns:p14="http://schemas.microsoft.com/office/powerpoint/2010/main" val="357959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2975</Words>
  <Application>Microsoft Office PowerPoint</Application>
  <PresentationFormat>Widescreen</PresentationFormat>
  <Paragraphs>316</Paragraphs>
  <Slides>36</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Arimo</vt:lpstr>
      <vt:lpstr>Calibri</vt:lpstr>
      <vt:lpstr>Calibri Light</vt:lpstr>
      <vt:lpstr>Consolas</vt:lpstr>
      <vt:lpstr>Poppins</vt:lpstr>
      <vt:lpstr>sofia-pro</vt:lpstr>
      <vt:lpstr>Times New Roman</vt:lpstr>
      <vt:lpstr>urw-din</vt:lpstr>
      <vt:lpstr>Office Theme</vt:lpstr>
      <vt:lpstr>Module 2  Process Management</vt:lpstr>
      <vt:lpstr>Introduction of Process Management</vt:lpstr>
      <vt:lpstr>Process Management  </vt:lpstr>
      <vt:lpstr>Some of the systems calls are as follows:</vt:lpstr>
      <vt:lpstr>What does a process look like in memory? </vt:lpstr>
      <vt:lpstr>Attributes or Characteristics of a Process:</vt:lpstr>
      <vt:lpstr>Process ID</vt:lpstr>
      <vt:lpstr>Process ID</vt:lpstr>
      <vt:lpstr>PowerPoint Presentation</vt:lpstr>
      <vt:lpstr>States of Process: </vt:lpstr>
      <vt:lpstr>Context Switching:</vt:lpstr>
      <vt:lpstr>When does context switching happen? </vt:lpstr>
      <vt:lpstr>Difference Between Process, Parent Process, and Child Process</vt:lpstr>
      <vt:lpstr>Why Do We Need to Create A Child Process?</vt:lpstr>
      <vt:lpstr>fork()</vt:lpstr>
      <vt:lpstr>fork()</vt:lpstr>
      <vt:lpstr>Fork()</vt:lpstr>
      <vt:lpstr>Fork()</vt:lpstr>
      <vt:lpstr>Explanation: </vt:lpstr>
      <vt:lpstr>sleep()</vt:lpstr>
      <vt:lpstr>Wait System Call in C</vt:lpstr>
      <vt:lpstr>wait()</vt:lpstr>
      <vt:lpstr>wait()</vt:lpstr>
      <vt:lpstr>Zombie Process:</vt:lpstr>
      <vt:lpstr>Zombie Process</vt:lpstr>
      <vt:lpstr>Orphan Process:</vt:lpstr>
      <vt:lpstr>Orphan Process</vt:lpstr>
      <vt:lpstr>Exec System Call</vt:lpstr>
      <vt:lpstr>Exec System Call</vt:lpstr>
      <vt:lpstr>Exec System Call</vt:lpstr>
      <vt:lpstr>Inner Working of exec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Process Management</dc:title>
  <dc:creator>ravikumar.kurhade@outlook.com</dc:creator>
  <cp:lastModifiedBy>Swapnali Kurhade</cp:lastModifiedBy>
  <cp:revision>20</cp:revision>
  <dcterms:created xsi:type="dcterms:W3CDTF">2023-02-15T00:23:57Z</dcterms:created>
  <dcterms:modified xsi:type="dcterms:W3CDTF">2023-02-16T10:38:42Z</dcterms:modified>
</cp:coreProperties>
</file>