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9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0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4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0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8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4436-7053-4687-A404-04E686E8247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621F9E-F014-4E2C-8A68-C592097E7C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D73F-232D-44D0-A267-96D14919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Electric Vehicle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E8AB-8801-4C8A-96ED-BFE2FBC36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into EV Adoption, Range, and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00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CFE-9503-47C9-9FCE-8473699E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BEV vs PHEV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7EDE-509C-4497-8B23-961D6A69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65" y="2016125"/>
            <a:ext cx="6193410" cy="4037356"/>
          </a:xfrm>
        </p:spPr>
      </p:pic>
    </p:spTree>
    <p:extLst>
      <p:ext uri="{BB962C8B-B14F-4D97-AF65-F5344CB8AC3E}">
        <p14:creationId xmlns:p14="http://schemas.microsoft.com/office/powerpoint/2010/main" val="9434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D170-AF9D-48C5-B680-F69BA8E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BEV vs PHEV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8318-FBC5-4D6A-8D56-61D72F1E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Electric Vehicles (BEVs) represent 78% of the total EV population, showing a growing consumer preference for fully electric vehicles.</a:t>
            </a:r>
          </a:p>
          <a:p>
            <a:r>
              <a:rPr lang="en-US" dirty="0"/>
              <a:t>Plug-in Hybrid Electric Vehicles (PHEVs) make up 22%, indicating that there is still interest in hybrid solutions, especially in regions where charging infrastructure may be lacking.</a:t>
            </a:r>
          </a:p>
          <a:p>
            <a:r>
              <a:rPr lang="en-US" dirty="0"/>
              <a:t>This breakdown helps us understand the types of EVs that are popular and what that means for the future of the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1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8468-36E3-4C92-A689-9DBEF516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EV Models by Manufacturer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91EFB7-E460-4BE0-A6D7-FCAA4F29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0" y="1941922"/>
            <a:ext cx="5806911" cy="4123657"/>
          </a:xfrm>
        </p:spPr>
      </p:pic>
    </p:spTree>
    <p:extLst>
      <p:ext uri="{BB962C8B-B14F-4D97-AF65-F5344CB8AC3E}">
        <p14:creationId xmlns:p14="http://schemas.microsoft.com/office/powerpoint/2010/main" val="53488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CB37-0EF4-4E4B-9F48-6343D68E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EV Models by Manufacturer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DB9F-16E5-429E-A565-0146F228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Tesla's Model Y (28,500 vehicles) and Model 3 (27,700 vehicles) are the top two most popular electric vehicles.</a:t>
            </a:r>
          </a:p>
          <a:p>
            <a:r>
              <a:rPr lang="en-IN" dirty="0"/>
              <a:t>Other notable models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- Nissan Leaf: 13,000 vehicles </a:t>
            </a:r>
          </a:p>
          <a:p>
            <a:pPr marL="0" indent="0">
              <a:buNone/>
            </a:pPr>
            <a:r>
              <a:rPr lang="en-IN" dirty="0"/>
              <a:t>	- Chevrolet Volt: 12,000 vehicles</a:t>
            </a:r>
          </a:p>
          <a:p>
            <a:r>
              <a:rPr lang="en-US" dirty="0"/>
              <a:t>The success of Tesla's models highlights the brand's leadership in producing high-performing, desirable electric vehicles.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43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4DC3-08EA-4332-B686-E00E29D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Vehicles by Clean Fuel Eligibility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C22960-C710-4AA6-9204-39DE9539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90" y="1923069"/>
            <a:ext cx="5458119" cy="4141938"/>
          </a:xfrm>
        </p:spPr>
      </p:pic>
    </p:spTree>
    <p:extLst>
      <p:ext uri="{BB962C8B-B14F-4D97-AF65-F5344CB8AC3E}">
        <p14:creationId xmlns:p14="http://schemas.microsoft.com/office/powerpoint/2010/main" val="98441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E0E9-F70A-4897-B050-28AE4A6C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Vehicles by Clean Fuel Eligibility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E2EE-0A13-41D4-811F-14294EE4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46.33% of vehicles in the dataset are eligible for clean fuel incentives, making them attractive to environmentally conscious consumers and businesses.</a:t>
            </a:r>
          </a:p>
          <a:p>
            <a:r>
              <a:rPr lang="en-US" dirty="0"/>
              <a:t>41.82% are not eligible, which might suggest areas where manufacturers could improve or where additional policy intervention could help.</a:t>
            </a:r>
          </a:p>
          <a:p>
            <a:r>
              <a:rPr lang="en-US" dirty="0"/>
              <a:t>11.85% have unknown eligibility status, indicating gaps in data or the need for further clarity in incentive 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0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6D27-BBD1-49E2-8F50-A6D125E5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D30-FD14-4774-AD4C-1433A49C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 dominates the EV market, both in terms of manufacturer and vehicle models.</a:t>
            </a:r>
          </a:p>
          <a:p>
            <a:r>
              <a:rPr lang="en-US" dirty="0"/>
              <a:t>EV adoption has increased significantly since 2015, driven by better technology and increased consumer awareness.</a:t>
            </a:r>
          </a:p>
          <a:p>
            <a:r>
              <a:rPr lang="en-US" dirty="0"/>
              <a:t>The average electric range of vehicles is improving, making EVs more practical for long-distance use.</a:t>
            </a:r>
          </a:p>
          <a:p>
            <a:r>
              <a:rPr lang="en-US" dirty="0"/>
              <a:t>Geographic distribution shows a strong preference for EVs in states like California, but there are significant gaps in other regions.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2970D-A1CA-4DE2-8ECD-452AD038C931}"/>
              </a:ext>
            </a:extLst>
          </p:cNvPr>
          <p:cNvSpPr/>
          <p:nvPr/>
        </p:nvSpPr>
        <p:spPr>
          <a:xfrm>
            <a:off x="0" y="513015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These insights suggest that while EV technology and adoption are growing rapidly, there is still room for improvement in infrastructure and policy to support wider adoption.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74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1A25-1EE4-42D8-9C58-54F7BF58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48D-8E1B-41B9-AFC5-52BF0160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provides insights from an Electric Vehicle (EV) dataset.</a:t>
            </a:r>
          </a:p>
          <a:p>
            <a:r>
              <a:rPr lang="en-US" dirty="0"/>
              <a:t>The dataset includes information on vehicle registrations, makes, models, and electric range.</a:t>
            </a:r>
          </a:p>
          <a:p>
            <a:r>
              <a:rPr lang="en-US" dirty="0"/>
              <a:t>Purpose: To analyze trends in EV adoption, electric range improvements, and distribution across different regions.</a:t>
            </a:r>
          </a:p>
          <a:p>
            <a:r>
              <a:rPr lang="en-US" dirty="0"/>
              <a:t>The analysis will help stakeholders like manufacturers, policymakers, and consumers make informed decisions about the EV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9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75B-F30E-4C19-B45E-4D163BDF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FF5F-56D4-4378-B930-BB673D53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Electric Range: 67.86 KM </a:t>
            </a:r>
          </a:p>
          <a:p>
            <a:r>
              <a:rPr lang="en-US" dirty="0"/>
              <a:t>Total Vehicles Analyzed: 150,450 vehicles </a:t>
            </a:r>
          </a:p>
          <a:p>
            <a:r>
              <a:rPr lang="en-US" dirty="0"/>
              <a:t>Breakdown of Vehicle Types: - BEV </a:t>
            </a:r>
          </a:p>
          <a:p>
            <a:r>
              <a:rPr lang="en-US" dirty="0"/>
              <a:t>(Battery Electric Vehicle): 78% </a:t>
            </a:r>
          </a:p>
          <a:p>
            <a:r>
              <a:rPr lang="en-US" dirty="0"/>
              <a:t>PHEV (Plug-in Hybrid Electric Vehicle): 22% </a:t>
            </a:r>
          </a:p>
          <a:p>
            <a:r>
              <a:rPr lang="en-US" dirty="0"/>
              <a:t>This summary provides a snapshot of the dataset, helping to understand the composition and performance of EVs in the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76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822-92A4-419A-8DC6-B0BFDBAA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Top 10 EV Manufacturers by MAKE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49648-33B4-4071-8ECC-66E6B9D3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0" y="2016125"/>
            <a:ext cx="6165129" cy="4032694"/>
          </a:xfrm>
        </p:spPr>
      </p:pic>
    </p:spTree>
    <p:extLst>
      <p:ext uri="{BB962C8B-B14F-4D97-AF65-F5344CB8AC3E}">
        <p14:creationId xmlns:p14="http://schemas.microsoft.com/office/powerpoint/2010/main" val="309087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4DCF-6DCB-4DB0-8DC2-7301E55F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EV Manufacturers by MAKE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ABE8-7F38-4F6E-BB4C-F5FAF934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 leads the EV market with 69,000 vehicles, making it the dominant manufacturer.</a:t>
            </a:r>
            <a:endParaRPr lang="en-IN" dirty="0"/>
          </a:p>
          <a:p>
            <a:r>
              <a:rPr lang="en-IN" dirty="0"/>
              <a:t>Other significant players include:</a:t>
            </a:r>
          </a:p>
          <a:p>
            <a:pPr marL="0" indent="0">
              <a:buNone/>
            </a:pPr>
            <a:r>
              <a:rPr lang="fr-FR" dirty="0"/>
              <a:t>	- Nissan: 13,000 </a:t>
            </a:r>
            <a:r>
              <a:rPr lang="fr-FR" dirty="0" err="1"/>
              <a:t>vehicles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- Chevrolet: 12,000 </a:t>
            </a:r>
            <a:r>
              <a:rPr lang="fr-FR" dirty="0" err="1"/>
              <a:t>vehicles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- Ford: 8,000 </a:t>
            </a:r>
            <a:r>
              <a:rPr lang="fr-FR" dirty="0" err="1"/>
              <a:t>vehicles</a:t>
            </a:r>
            <a:endParaRPr lang="fr-FR" dirty="0"/>
          </a:p>
          <a:p>
            <a:r>
              <a:rPr lang="en-US" dirty="0"/>
              <a:t>This chart shows that Tesla's dominance is not just in individual models but across the entire electric vehicle landscape.</a:t>
            </a:r>
          </a:p>
        </p:txBody>
      </p:sp>
    </p:spTree>
    <p:extLst>
      <p:ext uri="{BB962C8B-B14F-4D97-AF65-F5344CB8AC3E}">
        <p14:creationId xmlns:p14="http://schemas.microsoft.com/office/powerpoint/2010/main" val="191130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525-84C8-4727-BD2F-5636D1E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Total Vehicles and Average Electric Range by Model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D82CC-6405-4195-880F-EA4FF6C61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81" y="2016125"/>
            <a:ext cx="5819805" cy="4037356"/>
          </a:xfrm>
        </p:spPr>
      </p:pic>
    </p:spTree>
    <p:extLst>
      <p:ext uri="{BB962C8B-B14F-4D97-AF65-F5344CB8AC3E}">
        <p14:creationId xmlns:p14="http://schemas.microsoft.com/office/powerpoint/2010/main" val="223671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EA3F-0B7C-45A2-97AC-013AE69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 of Total Vehicles and Average Electric Range by Model Year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E131-DDF1-4C98-8AE3-23542D02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 adoption has grown significantly, especially after 2015, with a steep rise in the total number of vehicles.</a:t>
            </a:r>
          </a:p>
          <a:p>
            <a:r>
              <a:rPr lang="en-US" dirty="0"/>
              <a:t>The average electric range of EVs has also improved year over year, peaking in recent years due to advancements in battery technology.</a:t>
            </a:r>
          </a:p>
          <a:p>
            <a:r>
              <a:rPr lang="en-US" dirty="0"/>
              <a:t>These trends indicate that electric vehicles are becoming more practical for daily use, with improved range and broader adoption.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4574-85B7-4B3C-A55C-6ED3FBD7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Electric Vehicles by 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3C9DE-AAE9-44F6-AE3F-E29AE440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75" y="2016125"/>
            <a:ext cx="6439690" cy="4037356"/>
          </a:xfrm>
        </p:spPr>
      </p:pic>
    </p:spTree>
    <p:extLst>
      <p:ext uri="{BB962C8B-B14F-4D97-AF65-F5344CB8AC3E}">
        <p14:creationId xmlns:p14="http://schemas.microsoft.com/office/powerpoint/2010/main" val="208928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565E-5DFC-40F9-B948-13F22418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Electric Vehicles by State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9AA9-AA57-4D7D-B437-9CCA443E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filled map shows the distribution of electric vehicles across different states.</a:t>
            </a:r>
          </a:p>
          <a:p>
            <a:r>
              <a:rPr lang="en-US" dirty="0"/>
              <a:t>California leads in EV adoption due to strong government incentives, infrastructure development, and a higher level of consumer interest.</a:t>
            </a:r>
          </a:p>
          <a:p>
            <a:r>
              <a:rPr lang="en-US" dirty="0"/>
              <a:t>States in the Midwest and South show lower adoption rates, which may indicate the need for increased investment in charging infrastructure and incentives.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186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644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Electric Vehicle Dataset Analysis</vt:lpstr>
      <vt:lpstr>Overview of the Analysis</vt:lpstr>
      <vt:lpstr>Dashboard Summary</vt:lpstr>
      <vt:lpstr>Top 10 EV Manufacturers by MAKE</vt:lpstr>
      <vt:lpstr>Top 10 EV Manufacturers by MAKE</vt:lpstr>
      <vt:lpstr>Trend of Total Vehicles and Average Electric Range by Model Year</vt:lpstr>
      <vt:lpstr>Trend of Total Vehicles and Average Electric Range by Model Year</vt:lpstr>
      <vt:lpstr>Distribution of Electric Vehicles by State</vt:lpstr>
      <vt:lpstr>Distribution of Electric Vehicles by State</vt:lpstr>
      <vt:lpstr>BEV vs PHEV Breakdown</vt:lpstr>
      <vt:lpstr>BEV vs PHEV Breakdown</vt:lpstr>
      <vt:lpstr>Top EV Models by Manufacturer</vt:lpstr>
      <vt:lpstr>Top EV Models by Manufacturer</vt:lpstr>
      <vt:lpstr>Proportion of Vehicles by Clean Fuel Eligibility</vt:lpstr>
      <vt:lpstr>Proportion of Vehicles by Clean Fuel Eligibility</vt:lpstr>
      <vt:lpstr>Conclusion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Dataset Analysis</dc:title>
  <dc:creator>Manish Jadi</dc:creator>
  <cp:lastModifiedBy>Manish Jadi</cp:lastModifiedBy>
  <cp:revision>5</cp:revision>
  <dcterms:created xsi:type="dcterms:W3CDTF">2024-09-22T06:27:12Z</dcterms:created>
  <dcterms:modified xsi:type="dcterms:W3CDTF">2024-09-23T07:13:25Z</dcterms:modified>
</cp:coreProperties>
</file>