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ya Dogra (addogra)" initials="AD(" lastIdx="1" clrIdx="0">
    <p:extLst>
      <p:ext uri="{19B8F6BF-5375-455C-9EA6-DF929625EA0E}">
        <p15:presenceInfo xmlns:p15="http://schemas.microsoft.com/office/powerpoint/2012/main" userId="S-1-5-21-1708537768-1303643608-725345543-3171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159" autoAdjust="0"/>
  </p:normalViewPr>
  <p:slideViewPr>
    <p:cSldViewPr snapToGrid="0">
      <p:cViewPr varScale="1">
        <p:scale>
          <a:sx n="68" d="100"/>
          <a:sy n="68" d="100"/>
        </p:scale>
        <p:origin x="121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8-16T09:35:25.995" idx="1">
    <p:pos x="1011" y="821"/>
    <p:text>targets/sai_p4/p4src/sai_p4.p4:action set_dmac(dst_mac_address, port_id) {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37EF1-145B-42D1-BD23-C3E67FD31EDD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FA2DC-3766-4A7E-AE89-234D2D48E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42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Adding host h1</a:t>
            </a:r>
          </a:p>
          <a:p>
            <a:r>
              <a:rPr lang="en-GB" dirty="0" smtClean="0"/>
              <a:t>Adding host h2</a:t>
            </a:r>
          </a:p>
          <a:p>
            <a:r>
              <a:rPr lang="en-GB" dirty="0" smtClean="0"/>
              <a:t>*** Creating network</a:t>
            </a:r>
          </a:p>
          <a:p>
            <a:r>
              <a:rPr lang="en-GB" dirty="0" smtClean="0"/>
              <a:t>*** Adding hosts:</a:t>
            </a:r>
          </a:p>
          <a:p>
            <a:r>
              <a:rPr lang="en-GB" dirty="0" smtClean="0"/>
              <a:t>h1 h2 </a:t>
            </a:r>
          </a:p>
          <a:p>
            <a:r>
              <a:rPr lang="en-GB" dirty="0" smtClean="0"/>
              <a:t>*** Adding switches:</a:t>
            </a:r>
          </a:p>
          <a:p>
            <a:r>
              <a:rPr lang="en-GB" dirty="0" smtClean="0"/>
              <a:t>s1 </a:t>
            </a:r>
          </a:p>
          <a:p>
            <a:r>
              <a:rPr lang="en-GB" dirty="0" smtClean="0"/>
              <a:t>*** Adding links:</a:t>
            </a:r>
          </a:p>
          <a:p>
            <a:r>
              <a:rPr lang="en-GB" dirty="0" smtClean="0"/>
              <a:t>(h1, s1) (h2, s1) </a:t>
            </a:r>
          </a:p>
          <a:p>
            <a:r>
              <a:rPr lang="en-GB" dirty="0" smtClean="0"/>
              <a:t>*** Configuring hosts</a:t>
            </a:r>
          </a:p>
          <a:p>
            <a:r>
              <a:rPr lang="en-GB" dirty="0" smtClean="0"/>
              <a:t>h1 h2 </a:t>
            </a:r>
          </a:p>
          <a:p>
            <a:r>
              <a:rPr lang="en-GB" dirty="0" smtClean="0"/>
              <a:t>*** Starting controller</a:t>
            </a:r>
          </a:p>
          <a:p>
            <a:endParaRPr lang="en-GB" dirty="0" smtClean="0"/>
          </a:p>
          <a:p>
            <a:r>
              <a:rPr lang="en-GB" dirty="0" smtClean="0"/>
              <a:t>*** Starting 1 switches</a:t>
            </a:r>
          </a:p>
          <a:p>
            <a:r>
              <a:rPr lang="en-GB" dirty="0" smtClean="0"/>
              <a:t>s1 Starting P4 switch s1.</a:t>
            </a:r>
          </a:p>
          <a:p>
            <a:r>
              <a:rPr lang="en-GB" dirty="0" err="1" smtClean="0"/>
              <a:t>simple_switch</a:t>
            </a:r>
            <a:r>
              <a:rPr lang="en-GB" dirty="0" smtClean="0"/>
              <a:t> -</a:t>
            </a:r>
            <a:r>
              <a:rPr lang="en-GB" dirty="0" err="1" smtClean="0"/>
              <a:t>i</a:t>
            </a:r>
            <a:r>
              <a:rPr lang="en-GB" dirty="0" smtClean="0"/>
              <a:t> 1@s1-eth1 -</a:t>
            </a:r>
            <a:r>
              <a:rPr lang="en-GB" dirty="0" err="1" smtClean="0"/>
              <a:t>i</a:t>
            </a:r>
            <a:r>
              <a:rPr lang="en-GB" dirty="0" smtClean="0"/>
              <a:t> 2@s1-eth2 --</a:t>
            </a:r>
            <a:r>
              <a:rPr lang="en-GB" dirty="0" err="1" smtClean="0"/>
              <a:t>pcap</a:t>
            </a:r>
            <a:r>
              <a:rPr lang="en-GB" dirty="0" smtClean="0"/>
              <a:t> --thrift-port 9090 --</a:t>
            </a:r>
            <a:r>
              <a:rPr lang="en-GB" dirty="0" err="1" smtClean="0"/>
              <a:t>nanolog</a:t>
            </a:r>
            <a:r>
              <a:rPr lang="en-GB" dirty="0" smtClean="0"/>
              <a:t> ipc:///tmp/bm-0-log.ipc --device-id 0 arp.p4.json --log-console</a:t>
            </a:r>
          </a:p>
          <a:p>
            <a:r>
              <a:rPr lang="en-GB" dirty="0" smtClean="0"/>
              <a:t>P4 switch s1 has been started.</a:t>
            </a:r>
          </a:p>
          <a:p>
            <a:endParaRPr lang="en-GB" dirty="0" smtClean="0"/>
          </a:p>
          <a:p>
            <a:r>
              <a:rPr lang="en-GB" dirty="0" smtClean="0"/>
              <a:t>**********</a:t>
            </a:r>
          </a:p>
          <a:p>
            <a:r>
              <a:rPr lang="en-GB" dirty="0" smtClean="0"/>
              <a:t>Network configuration for: h1</a:t>
            </a:r>
          </a:p>
          <a:p>
            <a:r>
              <a:rPr lang="en-GB" dirty="0" smtClean="0"/>
              <a:t>Default interface: h1-eth0	10.0.0.10	00:04:00:00:00:00</a:t>
            </a:r>
          </a:p>
          <a:p>
            <a:r>
              <a:rPr lang="en-GB" dirty="0" smtClean="0"/>
              <a:t>Default route to switch: 10.0.0.1 (00:aa:bb:00:00:00)</a:t>
            </a:r>
          </a:p>
          <a:p>
            <a:r>
              <a:rPr lang="en-GB" dirty="0" smtClean="0"/>
              <a:t>**********</a:t>
            </a:r>
          </a:p>
          <a:p>
            <a:r>
              <a:rPr lang="en-GB" dirty="0" smtClean="0"/>
              <a:t>**********</a:t>
            </a:r>
          </a:p>
          <a:p>
            <a:r>
              <a:rPr lang="en-GB" dirty="0" smtClean="0"/>
              <a:t>Network configuration for: h2</a:t>
            </a:r>
          </a:p>
          <a:p>
            <a:r>
              <a:rPr lang="en-GB" dirty="0" smtClean="0"/>
              <a:t>Default interface: h2-eth0	10.0.1.10	00:04:00:00:00:01</a:t>
            </a:r>
          </a:p>
          <a:p>
            <a:r>
              <a:rPr lang="en-GB" dirty="0" smtClean="0"/>
              <a:t>Default route to switch: 10.0.1.1 (00:aa:bb:00:00:01)</a:t>
            </a:r>
          </a:p>
          <a:p>
            <a:r>
              <a:rPr lang="en-GB" dirty="0" smtClean="0"/>
              <a:t>**********</a:t>
            </a:r>
          </a:p>
          <a:p>
            <a:endParaRPr lang="en-GB" dirty="0" smtClean="0"/>
          </a:p>
          <a:p>
            <a:r>
              <a:rPr lang="en-GB" dirty="0" smtClean="0"/>
              <a:t>Reading switch configuration script: </a:t>
            </a:r>
            <a:r>
              <a:rPr lang="en-GB" dirty="0" err="1" smtClean="0"/>
              <a:t>simple_router.config</a:t>
            </a:r>
            <a:endParaRPr lang="en-GB" dirty="0" smtClean="0"/>
          </a:p>
          <a:p>
            <a:r>
              <a:rPr lang="en-GB" dirty="0" smtClean="0"/>
              <a:t>Configuring switch...</a:t>
            </a:r>
          </a:p>
          <a:p>
            <a:r>
              <a:rPr lang="en-GB" dirty="0" smtClean="0"/>
              <a:t>Obtaining JSON from switch...</a:t>
            </a:r>
          </a:p>
          <a:p>
            <a:r>
              <a:rPr lang="en-GB" dirty="0" smtClean="0"/>
              <a:t>Done</a:t>
            </a:r>
          </a:p>
          <a:p>
            <a:r>
              <a:rPr lang="en-GB" dirty="0" smtClean="0"/>
              <a:t>Control utility for runtime P4 table manipulation</a:t>
            </a:r>
          </a:p>
          <a:p>
            <a:r>
              <a:rPr lang="en-GB" dirty="0" err="1" smtClean="0"/>
              <a:t>RuntimeCmd</a:t>
            </a:r>
            <a:r>
              <a:rPr lang="en-GB" dirty="0" smtClean="0"/>
              <a:t>: Error: Table ipv4_lpm has no action </a:t>
            </a:r>
            <a:r>
              <a:rPr lang="en-GB" dirty="0" err="1" smtClean="0"/>
              <a:t>set_dst_info</a:t>
            </a:r>
            <a:endParaRPr lang="en-GB" dirty="0" smtClean="0"/>
          </a:p>
          <a:p>
            <a:r>
              <a:rPr lang="en-GB" dirty="0" err="1" smtClean="0"/>
              <a:t>RuntimeCmd</a:t>
            </a:r>
            <a:r>
              <a:rPr lang="en-GB" dirty="0" smtClean="0"/>
              <a:t>: </a:t>
            </a:r>
          </a:p>
          <a:p>
            <a:r>
              <a:rPr lang="en-GB" dirty="0" smtClean="0"/>
              <a:t>Configuration complete.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FA2DC-3766-4A7E-AE89-234D2D48E4C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1D4A-5250-4A95-8756-BC7BE765E33D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2721-3508-4D64-ADD5-731D24F8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61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1D4A-5250-4A95-8756-BC7BE765E33D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2721-3508-4D64-ADD5-731D24F8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85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1D4A-5250-4A95-8756-BC7BE765E33D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2721-3508-4D64-ADD5-731D24F8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13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1D4A-5250-4A95-8756-BC7BE765E33D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2721-3508-4D64-ADD5-731D24F8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96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1D4A-5250-4A95-8756-BC7BE765E33D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2721-3508-4D64-ADD5-731D24F8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17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1D4A-5250-4A95-8756-BC7BE765E33D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2721-3508-4D64-ADD5-731D24F8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76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1D4A-5250-4A95-8756-BC7BE765E33D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2721-3508-4D64-ADD5-731D24F8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40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1D4A-5250-4A95-8756-BC7BE765E33D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2721-3508-4D64-ADD5-731D24F8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9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1D4A-5250-4A95-8756-BC7BE765E33D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2721-3508-4D64-ADD5-731D24F8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62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1D4A-5250-4A95-8756-BC7BE765E33D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2721-3508-4D64-ADD5-731D24F8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66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1D4A-5250-4A95-8756-BC7BE765E33D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2721-3508-4D64-ADD5-731D24F8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96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A1D4A-5250-4A95-8756-BC7BE765E33D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52721-3508-4D64-ADD5-731D24F8B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19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379" y="336884"/>
            <a:ext cx="1153309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objective of this tutorial is to implement basic L3 forwarding. </a:t>
            </a:r>
          </a:p>
          <a:p>
            <a:r>
              <a:rPr lang="en-GB" dirty="0" smtClean="0"/>
              <a:t>To keep the exercise small, we will just implement forwarding for IPv4.</a:t>
            </a:r>
          </a:p>
          <a:p>
            <a:endParaRPr lang="en-GB" dirty="0" smtClean="0"/>
          </a:p>
          <a:p>
            <a:r>
              <a:rPr lang="en-GB" dirty="0" smtClean="0"/>
              <a:t>With IPv4 forwarding, the switch must perform the following actions for every packet: </a:t>
            </a:r>
          </a:p>
          <a:p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) update the source and destination MAC addresses, </a:t>
            </a:r>
          </a:p>
          <a:p>
            <a:r>
              <a:rPr lang="en-GB" dirty="0" smtClean="0"/>
              <a:t>(ii) decrement the time-to-live (TTL) in the IP header, and </a:t>
            </a:r>
          </a:p>
          <a:p>
            <a:r>
              <a:rPr lang="en-GB" dirty="0" smtClean="0"/>
              <a:t>(iii) forward the packet out the appropriate port.</a:t>
            </a:r>
          </a:p>
          <a:p>
            <a:endParaRPr lang="en-GB" dirty="0" smtClean="0"/>
          </a:p>
          <a:p>
            <a:r>
              <a:rPr lang="en-GB" dirty="0" smtClean="0"/>
              <a:t>Your switch will have a single table, which the control plane will populate with static rules. </a:t>
            </a:r>
          </a:p>
          <a:p>
            <a:r>
              <a:rPr lang="en-GB" dirty="0" smtClean="0"/>
              <a:t>Each rule will map an IP address to the MAC address and output port for the next hop. </a:t>
            </a:r>
          </a:p>
          <a:p>
            <a:r>
              <a:rPr lang="en-GB" dirty="0" smtClean="0"/>
              <a:t>We have already defined the control plane rules, so you only need to implement the data plane logic of your P4 program.</a:t>
            </a:r>
          </a:p>
          <a:p>
            <a:endParaRPr lang="en-GB" dirty="0" smtClean="0"/>
          </a:p>
          <a:p>
            <a:r>
              <a:rPr lang="en-GB" dirty="0" err="1" smtClean="0"/>
              <a:t>mininet</a:t>
            </a:r>
            <a:r>
              <a:rPr lang="en-GB" dirty="0" smtClean="0"/>
              <a:t>&gt; nodes</a:t>
            </a:r>
          </a:p>
          <a:p>
            <a:r>
              <a:rPr lang="en-GB" dirty="0" smtClean="0"/>
              <a:t>available nodes are: </a:t>
            </a:r>
          </a:p>
          <a:p>
            <a:r>
              <a:rPr lang="en-GB" dirty="0" smtClean="0"/>
              <a:t>h1 h2 h3 s1 s2 s3</a:t>
            </a:r>
          </a:p>
          <a:p>
            <a:r>
              <a:rPr lang="en-GB" dirty="0" err="1" smtClean="0"/>
              <a:t>mininet</a:t>
            </a:r>
            <a:r>
              <a:rPr lang="en-GB" dirty="0"/>
              <a:t>&gt; links</a:t>
            </a:r>
          </a:p>
          <a:p>
            <a:r>
              <a:rPr lang="en-GB" dirty="0"/>
              <a:t>h1-eth0&lt;-&gt;s1-eth1 (OK OK)</a:t>
            </a:r>
          </a:p>
          <a:p>
            <a:r>
              <a:rPr lang="en-GB" dirty="0"/>
              <a:t>h2-eth0&lt;-&gt;s2-eth1 (OK OK)</a:t>
            </a:r>
          </a:p>
          <a:p>
            <a:r>
              <a:rPr lang="en-GB" dirty="0"/>
              <a:t>h3-eth0&lt;-&gt;s3-eth1 (OK OK)</a:t>
            </a:r>
          </a:p>
          <a:p>
            <a:r>
              <a:rPr lang="en-GB" dirty="0"/>
              <a:t>s1-eth2&lt;-&gt;s2-eth2 (OK OK)</a:t>
            </a:r>
          </a:p>
          <a:p>
            <a:r>
              <a:rPr lang="en-GB" dirty="0"/>
              <a:t>s1-eth3&lt;-&gt;s3-eth2 (OK OK)</a:t>
            </a:r>
          </a:p>
          <a:p>
            <a:r>
              <a:rPr lang="en-GB" dirty="0"/>
              <a:t>s3-eth3&lt;-&gt;s2-eth3 (OK OK)</a:t>
            </a:r>
          </a:p>
          <a:p>
            <a:r>
              <a:rPr lang="en-GB" dirty="0" err="1"/>
              <a:t>mininet</a:t>
            </a:r>
            <a:r>
              <a:rPr lang="en-GB" dirty="0" smtClean="0"/>
              <a:t>&gt;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30516" y="4363452"/>
            <a:ext cx="2642937" cy="2197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256079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Arp.p4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75" y="1454662"/>
            <a:ext cx="8747760" cy="4122420"/>
          </a:xfrm>
        </p:spPr>
      </p:pic>
    </p:spTree>
    <p:extLst>
      <p:ext uri="{BB962C8B-B14F-4D97-AF65-F5344CB8AC3E}">
        <p14:creationId xmlns:p14="http://schemas.microsoft.com/office/powerpoint/2010/main" val="92328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29863" y="127060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319413" y="448071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4856363" y="207818"/>
            <a:ext cx="583947" cy="5213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7207970" y="6195283"/>
            <a:ext cx="583947" cy="5213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3672671" y="6356489"/>
            <a:ext cx="583947" cy="42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H3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3964645" y="5294642"/>
            <a:ext cx="396083" cy="106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  <a:endCxn id="34" idx="2"/>
          </p:cNvCxnSpPr>
          <p:nvPr/>
        </p:nvCxnSpPr>
        <p:spPr>
          <a:xfrm flipH="1" flipV="1">
            <a:off x="7114481" y="5297374"/>
            <a:ext cx="385463" cy="89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</p:cNvCxnSpPr>
          <p:nvPr/>
        </p:nvCxnSpPr>
        <p:spPr>
          <a:xfrm>
            <a:off x="5440310" y="468502"/>
            <a:ext cx="411476" cy="5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71600" y="283836"/>
            <a:ext cx="3485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Eth0: 10.0.1.10 : 00:04:00:00:00:01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898761" y="763049"/>
            <a:ext cx="236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Eth1 00:aa:00:01:00:01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009674" y="4422429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eth3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17315" y="5825951"/>
            <a:ext cx="347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  10.0.3.10 : 00:04:00:00:00:03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255699" y="5203469"/>
            <a:ext cx="236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Eth1 00:aa:00:02:00:02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7696607" y="5825951"/>
            <a:ext cx="342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 10.0.2.10 : 00:04:00:00:00:02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4809353" y="1796438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eth3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6443202" y="1896611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eth2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7072450" y="3948912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eth2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6090971" y="4396406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eth3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3563133" y="3942968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eth2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4502025" y="5355388"/>
            <a:ext cx="236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Eth1 00:aa:00:03:00:03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4071144" y="4382974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3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6657281" y="4382974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5476405" y="104610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6464835" y="1065614"/>
            <a:ext cx="4608954" cy="83099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10.0.1.10/32 =&gt; 00:aa:00:01:00:01 1</a:t>
            </a:r>
          </a:p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10.0.2.10/32 =&gt; f2:ed:e6:df:4e:fa 2</a:t>
            </a:r>
          </a:p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10.0.3.10/32 =&gt; f2:ed:e6:df:4e:fb 3</a:t>
            </a:r>
          </a:p>
          <a:p>
            <a:endParaRPr lang="en-GB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7623802" y="4344048"/>
            <a:ext cx="4612160" cy="83099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10.0.2.10/32 =&gt; 00:aa:00:02:00:02 1</a:t>
            </a:r>
          </a:p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10.0.1.10/32 =&gt; 22:a8:04:41:ab:d3 2</a:t>
            </a:r>
          </a:p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10.0.3.10/32 =&gt; 22:a8:04:41:ab:d4 3</a:t>
            </a:r>
          </a:p>
          <a:p>
            <a:endParaRPr lang="en-GB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0" y="3103027"/>
            <a:ext cx="4608954" cy="83099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10.0.3.10/32 =&gt; 00:aa:00:03:00:01 1</a:t>
            </a:r>
          </a:p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10.0.1.10/32 =&gt; f2:ed:e6:df:4e:fb 2</a:t>
            </a:r>
          </a:p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10.0.2.10/32 =&gt; f2:ed:e6:df:4e:fa 3</a:t>
            </a:r>
          </a:p>
          <a:p>
            <a:endParaRPr lang="en-GB" sz="1200" dirty="0"/>
          </a:p>
        </p:txBody>
      </p:sp>
      <p:cxnSp>
        <p:nvCxnSpPr>
          <p:cNvPr id="43" name="Straight Connector 42"/>
          <p:cNvCxnSpPr>
            <a:endCxn id="32" idx="0"/>
          </p:cNvCxnSpPr>
          <p:nvPr/>
        </p:nvCxnSpPr>
        <p:spPr>
          <a:xfrm flipH="1">
            <a:off x="4528344" y="1960509"/>
            <a:ext cx="1157035" cy="24224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4" idx="0"/>
          </p:cNvCxnSpPr>
          <p:nvPr/>
        </p:nvCxnSpPr>
        <p:spPr>
          <a:xfrm>
            <a:off x="6157820" y="2005901"/>
            <a:ext cx="956661" cy="23770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4" idx="1"/>
            <a:endCxn id="32" idx="3"/>
          </p:cNvCxnSpPr>
          <p:nvPr/>
        </p:nvCxnSpPr>
        <p:spPr>
          <a:xfrm flipH="1">
            <a:off x="4985544" y="4840174"/>
            <a:ext cx="16717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0549" y="-20091"/>
            <a:ext cx="3656001" cy="2739211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H1-&gt; H2</a:t>
            </a:r>
          </a:p>
          <a:p>
            <a:r>
              <a:rPr lang="en-US" sz="1400" dirty="0" err="1" smtClean="0"/>
              <a:t>Src</a:t>
            </a:r>
            <a:r>
              <a:rPr lang="en-US" sz="1400" dirty="0" smtClean="0"/>
              <a:t> 10.0.1.10</a:t>
            </a:r>
          </a:p>
          <a:p>
            <a:r>
              <a:rPr lang="en-US" sz="1400" dirty="0" err="1" smtClean="0"/>
              <a:t>Dest</a:t>
            </a:r>
            <a:r>
              <a:rPr lang="en-US" sz="1400" dirty="0" smtClean="0"/>
              <a:t> 10.0.2.10 : </a:t>
            </a:r>
            <a:r>
              <a:rPr lang="en-US" sz="1400" dirty="0" err="1" smtClean="0"/>
              <a:t>src</a:t>
            </a:r>
            <a:r>
              <a:rPr lang="en-US" sz="1400" dirty="0" smtClean="0"/>
              <a:t> mac : 00:04:00:00:00:01</a:t>
            </a:r>
            <a:endParaRPr lang="en-GB" sz="1400" dirty="0" smtClean="0"/>
          </a:p>
          <a:p>
            <a:r>
              <a:rPr lang="en-US" sz="1400" dirty="0" err="1" smtClean="0"/>
              <a:t>Dstmac</a:t>
            </a:r>
            <a:r>
              <a:rPr lang="en-US" sz="1400" dirty="0" smtClean="0"/>
              <a:t> : 00:aa:00:01:00:01</a:t>
            </a:r>
          </a:p>
          <a:p>
            <a:endParaRPr lang="en-US" sz="1400" dirty="0" smtClean="0"/>
          </a:p>
          <a:p>
            <a:r>
              <a:rPr lang="en-US" sz="1400" dirty="0" smtClean="0"/>
              <a:t>S1 </a:t>
            </a:r>
            <a:r>
              <a:rPr lang="en-US" sz="1400" dirty="0" smtClean="0">
                <a:sym typeface="Wingdings" panose="05000000000000000000" pitchFamily="2" charset="2"/>
              </a:rPr>
              <a:t> P4 program – parser ; ingress ; apply ()</a:t>
            </a:r>
          </a:p>
          <a:p>
            <a:r>
              <a:rPr lang="en-US" sz="1400" dirty="0" smtClean="0">
                <a:sym typeface="Wingdings" panose="05000000000000000000" pitchFamily="2" charset="2"/>
              </a:rPr>
              <a:t>Table </a:t>
            </a:r>
            <a:r>
              <a:rPr lang="en-GB" sz="1400" dirty="0"/>
              <a:t>10.0.2.10/32 =&gt; f2:ed:e6:df:4e:fa 2</a:t>
            </a:r>
          </a:p>
          <a:p>
            <a:r>
              <a:rPr lang="en-US" sz="1400" dirty="0" smtClean="0"/>
              <a:t>Ipv4_forward 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Egress port 2 (eth2)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Dstmac</a:t>
            </a:r>
            <a:r>
              <a:rPr lang="en-US" sz="1400" dirty="0" smtClean="0"/>
              <a:t> (00:aa:00:01:00:01) set it as </a:t>
            </a:r>
            <a:r>
              <a:rPr lang="en-US" sz="1400" dirty="0" err="1" smtClean="0"/>
              <a:t>Srcmac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Set </a:t>
            </a:r>
            <a:r>
              <a:rPr lang="en-US" sz="1400" dirty="0" err="1" smtClean="0"/>
              <a:t>Destmac</a:t>
            </a:r>
            <a:r>
              <a:rPr lang="en-US" sz="1400" dirty="0" smtClean="0"/>
              <a:t> as </a:t>
            </a:r>
            <a:r>
              <a:rPr lang="en-GB" sz="1400" dirty="0" smtClean="0"/>
              <a:t>f2:ed:e6:df:4e:fa</a:t>
            </a:r>
            <a:endParaRPr lang="en-US" sz="1400" dirty="0" smtClean="0"/>
          </a:p>
          <a:p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382892" y="1922898"/>
            <a:ext cx="4312826" cy="2123658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S1 -&gt; S2</a:t>
            </a:r>
          </a:p>
          <a:p>
            <a:r>
              <a:rPr lang="en-US" sz="1200" dirty="0" err="1" smtClean="0"/>
              <a:t>Src</a:t>
            </a:r>
            <a:r>
              <a:rPr lang="en-US" sz="1200" dirty="0" smtClean="0"/>
              <a:t> 10.0.1.10</a:t>
            </a:r>
          </a:p>
          <a:p>
            <a:r>
              <a:rPr lang="en-US" sz="1200" dirty="0" err="1" smtClean="0"/>
              <a:t>Dest</a:t>
            </a:r>
            <a:r>
              <a:rPr lang="en-US" sz="1200" dirty="0" smtClean="0"/>
              <a:t> 10.0.2.10 : </a:t>
            </a:r>
            <a:r>
              <a:rPr lang="en-US" sz="1200" dirty="0" err="1" smtClean="0"/>
              <a:t>Src</a:t>
            </a:r>
            <a:r>
              <a:rPr lang="en-US" sz="1200" dirty="0" smtClean="0"/>
              <a:t> mac : 00:aa:00:01:00:01</a:t>
            </a:r>
          </a:p>
          <a:p>
            <a:r>
              <a:rPr lang="en-US" sz="1200" dirty="0" err="1" smtClean="0"/>
              <a:t>Dstmac</a:t>
            </a:r>
            <a:r>
              <a:rPr lang="en-US" sz="1200" dirty="0" smtClean="0"/>
              <a:t> :</a:t>
            </a:r>
            <a:r>
              <a:rPr lang="en-GB" sz="1200" dirty="0" smtClean="0"/>
              <a:t> f2:ed:e6:df:4e:fa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S2 </a:t>
            </a:r>
            <a:r>
              <a:rPr lang="en-US" sz="1200" dirty="0" smtClean="0">
                <a:sym typeface="Wingdings" panose="05000000000000000000" pitchFamily="2" charset="2"/>
              </a:rPr>
              <a:t> P4 program – parser ; ingress ; apply ()</a:t>
            </a:r>
          </a:p>
          <a:p>
            <a:r>
              <a:rPr lang="en-US" sz="1200" dirty="0" smtClean="0">
                <a:sym typeface="Wingdings" panose="05000000000000000000" pitchFamily="2" charset="2"/>
              </a:rPr>
              <a:t>Table </a:t>
            </a:r>
            <a:r>
              <a:rPr lang="en-GB" sz="1200" dirty="0"/>
              <a:t>10.0.2.10/32 =&gt; </a:t>
            </a:r>
            <a:r>
              <a:rPr lang="en-US" sz="1200" dirty="0" smtClean="0"/>
              <a:t>00:aa:00:02:00:02 1</a:t>
            </a:r>
            <a:endParaRPr lang="en-GB" sz="1200" dirty="0"/>
          </a:p>
          <a:p>
            <a:r>
              <a:rPr lang="en-US" sz="1200" dirty="0" smtClean="0"/>
              <a:t>Ipv4_forward 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Egress port 1 (eth1)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Dstmac</a:t>
            </a:r>
            <a:r>
              <a:rPr lang="en-US" sz="1200" dirty="0" smtClean="0"/>
              <a:t> (</a:t>
            </a:r>
            <a:r>
              <a:rPr lang="en-GB" sz="1200" dirty="0" smtClean="0"/>
              <a:t>f2:ed:e6:df:4e:fa</a:t>
            </a:r>
            <a:r>
              <a:rPr lang="en-US" sz="1200" dirty="0" smtClean="0"/>
              <a:t>) set it as </a:t>
            </a:r>
            <a:r>
              <a:rPr lang="en-US" sz="1200" dirty="0" err="1" smtClean="0"/>
              <a:t>Srcmac</a:t>
            </a:r>
            <a:r>
              <a:rPr lang="en-US" sz="1200" dirty="0" smtClean="0"/>
              <a:t> (</a:t>
            </a:r>
            <a:r>
              <a:rPr lang="en-GB" sz="1200" dirty="0" smtClean="0"/>
              <a:t>f2:ed:e6:df:4e:fa</a:t>
            </a:r>
            <a:r>
              <a:rPr lang="en-US" sz="12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Set </a:t>
            </a:r>
            <a:r>
              <a:rPr lang="en-US" sz="1200" dirty="0" err="1" smtClean="0"/>
              <a:t>Destmac</a:t>
            </a:r>
            <a:r>
              <a:rPr lang="en-US" sz="1200" dirty="0" smtClean="0"/>
              <a:t> as </a:t>
            </a:r>
            <a:r>
              <a:rPr lang="en-GB" sz="1200" dirty="0" smtClean="0"/>
              <a:t>00:aa:00:02:00:02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4066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7277"/>
            <a:ext cx="125292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H1-&gt; H2</a:t>
            </a:r>
          </a:p>
          <a:p>
            <a:r>
              <a:rPr lang="en-US" sz="1100" dirty="0" err="1" smtClean="0"/>
              <a:t>Src</a:t>
            </a:r>
            <a:r>
              <a:rPr lang="en-US" sz="1100" dirty="0" smtClean="0"/>
              <a:t> 10.0.1.10</a:t>
            </a:r>
          </a:p>
          <a:p>
            <a:r>
              <a:rPr lang="en-US" sz="1100" dirty="0" err="1" smtClean="0"/>
              <a:t>Dest</a:t>
            </a:r>
            <a:r>
              <a:rPr lang="en-US" sz="1100" dirty="0" smtClean="0"/>
              <a:t> 10.0.2.10</a:t>
            </a:r>
          </a:p>
          <a:p>
            <a:endParaRPr lang="en-US" sz="1100" dirty="0"/>
          </a:p>
          <a:p>
            <a:endParaRPr lang="en-US" sz="1100" dirty="0" smtClean="0"/>
          </a:p>
          <a:p>
            <a:r>
              <a:rPr lang="en-US" sz="1100" dirty="0" smtClean="0"/>
              <a:t>H1 </a:t>
            </a:r>
            <a:r>
              <a:rPr lang="en-US" sz="1100" dirty="0" smtClean="0">
                <a:sym typeface="Wingdings" panose="05000000000000000000" pitchFamily="2" charset="2"/>
              </a:rPr>
              <a:t> </a:t>
            </a:r>
            <a:r>
              <a:rPr lang="en-US" sz="1100" dirty="0" smtClean="0"/>
              <a:t>S1</a:t>
            </a:r>
          </a:p>
          <a:p>
            <a:r>
              <a:rPr lang="en-US" sz="1100" dirty="0" smtClean="0"/>
              <a:t>S1 parse packet </a:t>
            </a:r>
            <a:r>
              <a:rPr lang="en-US" sz="1100" dirty="0" smtClean="0">
                <a:sym typeface="Wingdings" panose="05000000000000000000" pitchFamily="2" charset="2"/>
              </a:rPr>
              <a:t> checksum  ingress  extract the ipv4 address &amp; do table match </a:t>
            </a:r>
            <a:r>
              <a:rPr lang="en-US" sz="1100" dirty="0" smtClean="0"/>
              <a:t> </a:t>
            </a:r>
            <a:endParaRPr lang="en-US" sz="1100" dirty="0"/>
          </a:p>
          <a:p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 err="1" smtClean="0">
                <a:sym typeface="Wingdings" panose="05000000000000000000" pitchFamily="2" charset="2"/>
              </a:rPr>
              <a:t>Dest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Ip</a:t>
            </a:r>
            <a:r>
              <a:rPr lang="en-US" sz="1100" dirty="0" smtClean="0">
                <a:sym typeface="Wingdings" panose="05000000000000000000" pitchFamily="2" charset="2"/>
              </a:rPr>
              <a:t> match  insert the </a:t>
            </a:r>
            <a:r>
              <a:rPr lang="en-US" sz="1100" dirty="0" err="1" smtClean="0">
                <a:sym typeface="Wingdings" panose="05000000000000000000" pitchFamily="2" charset="2"/>
              </a:rPr>
              <a:t>Dest</a:t>
            </a:r>
            <a:r>
              <a:rPr lang="en-US" sz="1100" dirty="0" smtClean="0">
                <a:sym typeface="Wingdings" panose="05000000000000000000" pitchFamily="2" charset="2"/>
              </a:rPr>
              <a:t> MAC &amp; Egress port</a:t>
            </a:r>
            <a:r>
              <a:rPr lang="en-US" sz="1100" dirty="0" smtClean="0"/>
              <a:t> </a:t>
            </a:r>
          </a:p>
          <a:p>
            <a:endParaRPr lang="en-US" sz="1100" dirty="0"/>
          </a:p>
          <a:p>
            <a:r>
              <a:rPr lang="en-GB" sz="1100" dirty="0" smtClean="0"/>
              <a:t>f2:ed:e6:df:4e:fa 2</a:t>
            </a:r>
            <a:endParaRPr lang="en-GB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77821" y="2289031"/>
            <a:ext cx="2548647" cy="444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 smtClean="0"/>
              <a:t>SENDER SIDE : H1 </a:t>
            </a:r>
            <a:endParaRPr lang="en-GB" sz="1050" b="1" u="sng" dirty="0" smtClean="0"/>
          </a:p>
          <a:p>
            <a:r>
              <a:rPr lang="en-GB" sz="1050" dirty="0" smtClean="0"/>
              <a:t>sending on interface h1-eth0 to 10.0.2.10</a:t>
            </a:r>
          </a:p>
          <a:p>
            <a:r>
              <a:rPr lang="en-GB" sz="1050" dirty="0" smtClean="0"/>
              <a:t>###[ Ethernet ]###</a:t>
            </a:r>
          </a:p>
          <a:p>
            <a:r>
              <a:rPr lang="en-GB" sz="1050" dirty="0" smtClean="0"/>
              <a:t>  </a:t>
            </a:r>
            <a:r>
              <a:rPr lang="en-GB" sz="1050" dirty="0" err="1" smtClean="0"/>
              <a:t>dst</a:t>
            </a:r>
            <a:r>
              <a:rPr lang="en-GB" sz="1050" dirty="0" smtClean="0"/>
              <a:t>       = </a:t>
            </a:r>
            <a:r>
              <a:rPr lang="en-GB" sz="1050" dirty="0" err="1" smtClean="0"/>
              <a:t>ff:ff:ff:ff:ff:ff</a:t>
            </a:r>
            <a:endParaRPr lang="en-GB" sz="1050" dirty="0" smtClean="0"/>
          </a:p>
          <a:p>
            <a:r>
              <a:rPr lang="en-GB" sz="1050" dirty="0" smtClean="0"/>
              <a:t>  </a:t>
            </a:r>
            <a:r>
              <a:rPr lang="en-GB" sz="1050" dirty="0" err="1" smtClean="0"/>
              <a:t>src</a:t>
            </a:r>
            <a:r>
              <a:rPr lang="en-GB" sz="1050" dirty="0" smtClean="0"/>
              <a:t>       =</a:t>
            </a:r>
          </a:p>
          <a:p>
            <a:r>
              <a:rPr lang="en-GB" sz="1050" dirty="0" smtClean="0"/>
              <a:t>  type      = 0x800:04:00:00:00:0100</a:t>
            </a:r>
          </a:p>
          <a:p>
            <a:r>
              <a:rPr lang="en-GB" sz="1050" dirty="0" smtClean="0"/>
              <a:t>###[ IP ]###</a:t>
            </a:r>
          </a:p>
          <a:p>
            <a:r>
              <a:rPr lang="en-GB" sz="1050" dirty="0" smtClean="0"/>
              <a:t>     version   = 4L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ihl</a:t>
            </a:r>
            <a:r>
              <a:rPr lang="en-GB" sz="1050" dirty="0" smtClean="0"/>
              <a:t>       = 5L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tos</a:t>
            </a:r>
            <a:r>
              <a:rPr lang="en-GB" sz="1050" dirty="0" smtClean="0"/>
              <a:t>       = 0x0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len</a:t>
            </a:r>
            <a:r>
              <a:rPr lang="en-GB" sz="1050" dirty="0" smtClean="0"/>
              <a:t>       = 38</a:t>
            </a:r>
          </a:p>
          <a:p>
            <a:r>
              <a:rPr lang="en-GB" sz="1050" dirty="0" smtClean="0"/>
              <a:t>     id        = 1</a:t>
            </a:r>
          </a:p>
          <a:p>
            <a:r>
              <a:rPr lang="en-GB" sz="1050" dirty="0" smtClean="0"/>
              <a:t>     flags     = </a:t>
            </a:r>
          </a:p>
          <a:p>
            <a:r>
              <a:rPr lang="en-GB" sz="1050" dirty="0" smtClean="0"/>
              <a:t>     frag      = 0L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ttl</a:t>
            </a:r>
            <a:r>
              <a:rPr lang="en-GB" sz="1050" dirty="0" smtClean="0"/>
              <a:t>       = 64</a:t>
            </a:r>
          </a:p>
          <a:p>
            <a:r>
              <a:rPr lang="en-GB" sz="1050" dirty="0" smtClean="0"/>
              <a:t>     proto     = </a:t>
            </a:r>
            <a:r>
              <a:rPr lang="en-GB" sz="1050" dirty="0" err="1" smtClean="0"/>
              <a:t>udp</a:t>
            </a:r>
            <a:endParaRPr lang="en-GB" sz="1050" dirty="0" smtClean="0"/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chksum</a:t>
            </a:r>
            <a:r>
              <a:rPr lang="en-GB" sz="1050" dirty="0" smtClean="0"/>
              <a:t>    = 0x63b3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src</a:t>
            </a:r>
            <a:r>
              <a:rPr lang="en-GB" sz="1050" dirty="0" smtClean="0"/>
              <a:t>       = 10.0.1.10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dst</a:t>
            </a:r>
            <a:r>
              <a:rPr lang="en-GB" sz="1050" dirty="0" smtClean="0"/>
              <a:t>       = 10.0.2.10</a:t>
            </a:r>
          </a:p>
          <a:p>
            <a:r>
              <a:rPr lang="en-GB" sz="1050" dirty="0" smtClean="0"/>
              <a:t>     \options   \</a:t>
            </a:r>
          </a:p>
          <a:p>
            <a:r>
              <a:rPr lang="en-GB" sz="1050" dirty="0" smtClean="0"/>
              <a:t>###[ UDP ]###</a:t>
            </a:r>
          </a:p>
          <a:p>
            <a:r>
              <a:rPr lang="en-GB" sz="1050" dirty="0" smtClean="0"/>
              <a:t>        sport     = 1234</a:t>
            </a:r>
          </a:p>
          <a:p>
            <a:r>
              <a:rPr lang="en-GB" sz="1050" dirty="0" smtClean="0"/>
              <a:t>        </a:t>
            </a:r>
            <a:r>
              <a:rPr lang="en-GB" sz="1050" dirty="0" err="1" smtClean="0"/>
              <a:t>dport</a:t>
            </a:r>
            <a:r>
              <a:rPr lang="en-GB" sz="1050" dirty="0" smtClean="0"/>
              <a:t>     = 4321</a:t>
            </a:r>
          </a:p>
          <a:p>
            <a:r>
              <a:rPr lang="en-GB" sz="1050" dirty="0" smtClean="0"/>
              <a:t>        </a:t>
            </a:r>
            <a:r>
              <a:rPr lang="en-GB" sz="1050" dirty="0" err="1" smtClean="0"/>
              <a:t>len</a:t>
            </a:r>
            <a:r>
              <a:rPr lang="en-GB" sz="1050" dirty="0" smtClean="0"/>
              <a:t>       = 18</a:t>
            </a:r>
          </a:p>
          <a:p>
            <a:r>
              <a:rPr lang="en-GB" sz="1050" dirty="0" smtClean="0"/>
              <a:t>        </a:t>
            </a:r>
            <a:r>
              <a:rPr lang="en-GB" sz="1050" dirty="0" err="1" smtClean="0"/>
              <a:t>chksum</a:t>
            </a:r>
            <a:r>
              <a:rPr lang="en-GB" sz="1050" dirty="0" smtClean="0"/>
              <a:t>    = 0x1c6a</a:t>
            </a:r>
          </a:p>
          <a:p>
            <a:r>
              <a:rPr lang="en-GB" sz="1050" dirty="0" smtClean="0"/>
              <a:t>###[ Raw ]###</a:t>
            </a:r>
          </a:p>
          <a:p>
            <a:r>
              <a:rPr lang="en-GB" sz="1050" dirty="0" smtClean="0"/>
              <a:t>           load      = 'P4 is cool'</a:t>
            </a:r>
            <a:endParaRPr lang="en-GB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10016246" y="2041894"/>
            <a:ext cx="277238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 smtClean="0"/>
              <a:t>RECEIVER SIDE : H2</a:t>
            </a:r>
            <a:endParaRPr lang="en-GB" sz="1050" b="1" u="sng" dirty="0" smtClean="0"/>
          </a:p>
          <a:p>
            <a:r>
              <a:rPr lang="en-GB" sz="1050" dirty="0" smtClean="0"/>
              <a:t>sniffing on h2-eth0</a:t>
            </a:r>
          </a:p>
          <a:p>
            <a:r>
              <a:rPr lang="en-GB" sz="1050" dirty="0" smtClean="0"/>
              <a:t>got a packet</a:t>
            </a:r>
          </a:p>
          <a:p>
            <a:r>
              <a:rPr lang="en-GB" sz="1050" dirty="0" smtClean="0"/>
              <a:t>###[ Ethernet ]###</a:t>
            </a:r>
          </a:p>
          <a:p>
            <a:r>
              <a:rPr lang="en-GB" sz="1050" dirty="0" smtClean="0"/>
              <a:t>  </a:t>
            </a:r>
            <a:r>
              <a:rPr lang="en-GB" sz="1050" dirty="0" err="1" smtClean="0"/>
              <a:t>dst</a:t>
            </a:r>
            <a:r>
              <a:rPr lang="en-GB" sz="1050" dirty="0" smtClean="0"/>
              <a:t>       = 00:aa:00:02:00:02</a:t>
            </a:r>
          </a:p>
          <a:p>
            <a:r>
              <a:rPr lang="en-GB" sz="1050" dirty="0" smtClean="0"/>
              <a:t>  </a:t>
            </a:r>
            <a:r>
              <a:rPr lang="en-GB" sz="1050" dirty="0" err="1" smtClean="0"/>
              <a:t>src</a:t>
            </a:r>
            <a:r>
              <a:rPr lang="en-GB" sz="1050" dirty="0" smtClean="0"/>
              <a:t>       = f2:ed:e6:df:4e:fa</a:t>
            </a:r>
          </a:p>
          <a:p>
            <a:r>
              <a:rPr lang="en-GB" sz="1050" dirty="0" smtClean="0"/>
              <a:t>  type      = 0x800</a:t>
            </a:r>
          </a:p>
          <a:p>
            <a:r>
              <a:rPr lang="en-GB" sz="1050" dirty="0" smtClean="0"/>
              <a:t>###[ IP ]###</a:t>
            </a:r>
          </a:p>
          <a:p>
            <a:r>
              <a:rPr lang="en-GB" sz="1050" dirty="0" smtClean="0"/>
              <a:t>     version   = 4L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ihl</a:t>
            </a:r>
            <a:r>
              <a:rPr lang="en-GB" sz="1050" dirty="0" smtClean="0"/>
              <a:t>       = 5L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tos</a:t>
            </a:r>
            <a:r>
              <a:rPr lang="en-GB" sz="1050" dirty="0" smtClean="0"/>
              <a:t>       = 0x0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len</a:t>
            </a:r>
            <a:r>
              <a:rPr lang="en-GB" sz="1050" dirty="0" smtClean="0"/>
              <a:t>       = 38</a:t>
            </a:r>
          </a:p>
          <a:p>
            <a:r>
              <a:rPr lang="en-GB" sz="1050" dirty="0" smtClean="0"/>
              <a:t>     id        = 1</a:t>
            </a:r>
          </a:p>
          <a:p>
            <a:r>
              <a:rPr lang="en-GB" sz="1050" dirty="0" smtClean="0"/>
              <a:t>     flags     = </a:t>
            </a:r>
          </a:p>
          <a:p>
            <a:r>
              <a:rPr lang="en-GB" sz="1050" dirty="0" smtClean="0"/>
              <a:t>     frag      = 0L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ttl</a:t>
            </a:r>
            <a:r>
              <a:rPr lang="en-GB" sz="1050" dirty="0" smtClean="0"/>
              <a:t>       = 62</a:t>
            </a:r>
          </a:p>
          <a:p>
            <a:r>
              <a:rPr lang="en-GB" sz="1050" dirty="0" smtClean="0"/>
              <a:t>     proto     = </a:t>
            </a:r>
            <a:r>
              <a:rPr lang="en-GB" sz="1050" dirty="0" err="1" smtClean="0"/>
              <a:t>udp</a:t>
            </a:r>
            <a:endParaRPr lang="en-GB" sz="1050" dirty="0" smtClean="0"/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chksum</a:t>
            </a:r>
            <a:r>
              <a:rPr lang="en-GB" sz="1050" dirty="0" smtClean="0"/>
              <a:t>    = 0x65b3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src</a:t>
            </a:r>
            <a:r>
              <a:rPr lang="en-GB" sz="1050" dirty="0" smtClean="0"/>
              <a:t>       = 10.0.1.10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dst</a:t>
            </a:r>
            <a:r>
              <a:rPr lang="en-GB" sz="1050" dirty="0" smtClean="0"/>
              <a:t>       = 10.0.2.10</a:t>
            </a:r>
          </a:p>
          <a:p>
            <a:r>
              <a:rPr lang="en-GB" sz="1050" dirty="0" smtClean="0"/>
              <a:t>     \options   \</a:t>
            </a:r>
          </a:p>
          <a:p>
            <a:r>
              <a:rPr lang="en-GB" sz="1050" dirty="0" smtClean="0"/>
              <a:t>###[ UDP ]###</a:t>
            </a:r>
          </a:p>
          <a:p>
            <a:r>
              <a:rPr lang="en-GB" sz="1050" dirty="0" smtClean="0"/>
              <a:t>        sport     = 1234</a:t>
            </a:r>
          </a:p>
          <a:p>
            <a:r>
              <a:rPr lang="en-GB" sz="1050" dirty="0" smtClean="0"/>
              <a:t>        </a:t>
            </a:r>
            <a:r>
              <a:rPr lang="en-GB" sz="1050" dirty="0" err="1" smtClean="0"/>
              <a:t>dport</a:t>
            </a:r>
            <a:r>
              <a:rPr lang="en-GB" sz="1050" dirty="0" smtClean="0"/>
              <a:t>     = 4321</a:t>
            </a:r>
          </a:p>
          <a:p>
            <a:r>
              <a:rPr lang="en-GB" sz="1050" dirty="0" smtClean="0"/>
              <a:t>        </a:t>
            </a:r>
            <a:r>
              <a:rPr lang="en-GB" sz="1050" dirty="0" err="1" smtClean="0"/>
              <a:t>len</a:t>
            </a:r>
            <a:r>
              <a:rPr lang="en-GB" sz="1050" dirty="0" smtClean="0"/>
              <a:t>       = 18</a:t>
            </a:r>
          </a:p>
          <a:p>
            <a:r>
              <a:rPr lang="en-GB" sz="1050" dirty="0" smtClean="0"/>
              <a:t>        </a:t>
            </a:r>
            <a:r>
              <a:rPr lang="en-GB" sz="1050" dirty="0" err="1" smtClean="0"/>
              <a:t>chksum</a:t>
            </a:r>
            <a:r>
              <a:rPr lang="en-GB" sz="1050" dirty="0" smtClean="0"/>
              <a:t>    = 0x1c6a</a:t>
            </a:r>
          </a:p>
          <a:p>
            <a:r>
              <a:rPr lang="en-GB" sz="1050" dirty="0" smtClean="0"/>
              <a:t>###[ Raw ]###</a:t>
            </a:r>
          </a:p>
          <a:p>
            <a:r>
              <a:rPr lang="en-GB" sz="1050" dirty="0" smtClean="0"/>
              <a:t>           load      = 'P4 is cool'</a:t>
            </a:r>
          </a:p>
          <a:p>
            <a:endParaRPr lang="en-GB" sz="1050" dirty="0" smtClean="0"/>
          </a:p>
          <a:p>
            <a:endParaRPr lang="en-GB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2846962" y="2289030"/>
            <a:ext cx="254864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 smtClean="0"/>
              <a:t>Intermediate Layer 2 Switch S1</a:t>
            </a:r>
            <a:endParaRPr lang="en-GB" sz="1050" b="1" u="sng" dirty="0" smtClean="0"/>
          </a:p>
          <a:p>
            <a:r>
              <a:rPr lang="en-GB" sz="1050" dirty="0" smtClean="0"/>
              <a:t>sniffing on s1-eth1</a:t>
            </a:r>
          </a:p>
          <a:p>
            <a:r>
              <a:rPr lang="en-GB" sz="1050" dirty="0" smtClean="0"/>
              <a:t>got a packet</a:t>
            </a:r>
          </a:p>
          <a:p>
            <a:r>
              <a:rPr lang="en-GB" sz="1050" dirty="0" smtClean="0"/>
              <a:t>###[ Ethernet ]###</a:t>
            </a:r>
          </a:p>
          <a:p>
            <a:r>
              <a:rPr lang="en-GB" sz="1050" dirty="0" smtClean="0"/>
              <a:t>  </a:t>
            </a:r>
            <a:r>
              <a:rPr lang="en-GB" sz="1050" dirty="0" err="1" smtClean="0"/>
              <a:t>dst</a:t>
            </a:r>
            <a:r>
              <a:rPr lang="en-GB" sz="1050" dirty="0" smtClean="0"/>
              <a:t>       = </a:t>
            </a:r>
            <a:r>
              <a:rPr lang="en-GB" sz="1050" dirty="0" err="1" smtClean="0"/>
              <a:t>ff:ff:ff:ff:ff:ff</a:t>
            </a:r>
            <a:endParaRPr lang="en-GB" sz="1050" dirty="0" smtClean="0"/>
          </a:p>
          <a:p>
            <a:r>
              <a:rPr lang="en-GB" sz="1050" dirty="0" smtClean="0"/>
              <a:t>  </a:t>
            </a:r>
            <a:r>
              <a:rPr lang="en-GB" sz="1050" dirty="0" err="1" smtClean="0"/>
              <a:t>src</a:t>
            </a:r>
            <a:r>
              <a:rPr lang="en-GB" sz="1050" dirty="0" smtClean="0"/>
              <a:t>       = 00:04:00:00:00:01</a:t>
            </a:r>
          </a:p>
          <a:p>
            <a:r>
              <a:rPr lang="en-GB" sz="1050" dirty="0" smtClean="0"/>
              <a:t>  type      = 0x800</a:t>
            </a:r>
          </a:p>
          <a:p>
            <a:r>
              <a:rPr lang="en-GB" sz="1050" dirty="0" smtClean="0"/>
              <a:t>###[ IP ]###</a:t>
            </a:r>
          </a:p>
          <a:p>
            <a:r>
              <a:rPr lang="en-GB" sz="1050" dirty="0" smtClean="0"/>
              <a:t>     version   = 4L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ihl</a:t>
            </a:r>
            <a:r>
              <a:rPr lang="en-GB" sz="1050" dirty="0" smtClean="0"/>
              <a:t>       = 5L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tos</a:t>
            </a:r>
            <a:r>
              <a:rPr lang="en-GB" sz="1050" dirty="0" smtClean="0"/>
              <a:t>       = 0x0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len</a:t>
            </a:r>
            <a:r>
              <a:rPr lang="en-GB" sz="1050" dirty="0" smtClean="0"/>
              <a:t>       = 38</a:t>
            </a:r>
          </a:p>
          <a:p>
            <a:r>
              <a:rPr lang="en-GB" sz="1050" dirty="0" smtClean="0"/>
              <a:t>     id        = 1</a:t>
            </a:r>
          </a:p>
          <a:p>
            <a:r>
              <a:rPr lang="en-GB" sz="1050" dirty="0" smtClean="0"/>
              <a:t>     flags     = </a:t>
            </a:r>
          </a:p>
          <a:p>
            <a:r>
              <a:rPr lang="en-GB" sz="1050" dirty="0" smtClean="0"/>
              <a:t>     frag      = 0L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ttl</a:t>
            </a:r>
            <a:r>
              <a:rPr lang="en-GB" sz="1050" dirty="0" smtClean="0"/>
              <a:t>       = 64</a:t>
            </a:r>
          </a:p>
          <a:p>
            <a:r>
              <a:rPr lang="en-GB" sz="1050" dirty="0" smtClean="0"/>
              <a:t>     proto     = </a:t>
            </a:r>
            <a:r>
              <a:rPr lang="en-GB" sz="1050" dirty="0" err="1" smtClean="0"/>
              <a:t>udp</a:t>
            </a:r>
            <a:endParaRPr lang="en-GB" sz="1050" dirty="0" smtClean="0"/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chksum</a:t>
            </a:r>
            <a:r>
              <a:rPr lang="en-GB" sz="1050" dirty="0" smtClean="0"/>
              <a:t>    = 0x63b3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src</a:t>
            </a:r>
            <a:r>
              <a:rPr lang="en-GB" sz="1050" dirty="0" smtClean="0"/>
              <a:t>       = 10.0.1.10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dst</a:t>
            </a:r>
            <a:r>
              <a:rPr lang="en-GB" sz="1050" dirty="0" smtClean="0"/>
              <a:t>       = 10.0.2.10</a:t>
            </a:r>
          </a:p>
          <a:p>
            <a:r>
              <a:rPr lang="en-GB" sz="1050" dirty="0" smtClean="0"/>
              <a:t>     \options   \</a:t>
            </a:r>
          </a:p>
          <a:p>
            <a:r>
              <a:rPr lang="en-GB" sz="1050" dirty="0" smtClean="0"/>
              <a:t>###[ UDP ]###</a:t>
            </a:r>
          </a:p>
          <a:p>
            <a:r>
              <a:rPr lang="en-GB" sz="1050" dirty="0" smtClean="0"/>
              <a:t>        sport     = 1234</a:t>
            </a:r>
          </a:p>
          <a:p>
            <a:r>
              <a:rPr lang="en-GB" sz="1050" dirty="0" smtClean="0"/>
              <a:t>        </a:t>
            </a:r>
            <a:r>
              <a:rPr lang="en-GB" sz="1050" dirty="0" err="1" smtClean="0"/>
              <a:t>dport</a:t>
            </a:r>
            <a:r>
              <a:rPr lang="en-GB" sz="1050" dirty="0" smtClean="0"/>
              <a:t>     = 4321</a:t>
            </a:r>
          </a:p>
          <a:p>
            <a:r>
              <a:rPr lang="en-GB" sz="1050" dirty="0" smtClean="0"/>
              <a:t>        </a:t>
            </a:r>
            <a:r>
              <a:rPr lang="en-GB" sz="1050" dirty="0" err="1" smtClean="0"/>
              <a:t>len</a:t>
            </a:r>
            <a:r>
              <a:rPr lang="en-GB" sz="1050" dirty="0" smtClean="0"/>
              <a:t>       = 18</a:t>
            </a:r>
          </a:p>
          <a:p>
            <a:r>
              <a:rPr lang="en-GB" sz="1050" dirty="0" smtClean="0"/>
              <a:t>        </a:t>
            </a:r>
            <a:r>
              <a:rPr lang="en-GB" sz="1050" dirty="0" err="1" smtClean="0"/>
              <a:t>chksum</a:t>
            </a:r>
            <a:r>
              <a:rPr lang="en-GB" sz="1050" dirty="0" smtClean="0"/>
              <a:t>    = 0x1c6a</a:t>
            </a:r>
          </a:p>
          <a:p>
            <a:r>
              <a:rPr lang="en-GB" sz="1050" dirty="0" smtClean="0"/>
              <a:t>###[ Raw ]###</a:t>
            </a:r>
          </a:p>
          <a:p>
            <a:r>
              <a:rPr lang="en-GB" sz="1050" dirty="0" smtClean="0"/>
              <a:t>           load      = 'P4 is cool'</a:t>
            </a:r>
            <a:endParaRPr lang="en-GB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6601838" y="2289029"/>
            <a:ext cx="254864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 smtClean="0"/>
              <a:t>Intermediate Layer 2 Switch S2 </a:t>
            </a:r>
            <a:endParaRPr lang="en-GB" sz="1050" b="1" u="sng" dirty="0" smtClean="0"/>
          </a:p>
          <a:p>
            <a:r>
              <a:rPr lang="en-GB" sz="1050" dirty="0" smtClean="0"/>
              <a:t>sniffing on s2-eth2</a:t>
            </a:r>
          </a:p>
          <a:p>
            <a:r>
              <a:rPr lang="en-GB" sz="1050" dirty="0" smtClean="0"/>
              <a:t>got a packet</a:t>
            </a:r>
          </a:p>
          <a:p>
            <a:r>
              <a:rPr lang="en-GB" sz="1050" dirty="0" smtClean="0"/>
              <a:t>###[ Ethernet ]###</a:t>
            </a:r>
          </a:p>
          <a:p>
            <a:r>
              <a:rPr lang="en-GB" sz="1050" dirty="0" smtClean="0"/>
              <a:t>  </a:t>
            </a:r>
            <a:r>
              <a:rPr lang="en-GB" sz="1050" dirty="0" err="1" smtClean="0"/>
              <a:t>dst</a:t>
            </a:r>
            <a:r>
              <a:rPr lang="en-GB" sz="1050" dirty="0" smtClean="0"/>
              <a:t>       = f2:ed:e6:df:4e:fa</a:t>
            </a:r>
          </a:p>
          <a:p>
            <a:r>
              <a:rPr lang="en-GB" sz="1050" dirty="0" smtClean="0"/>
              <a:t>  </a:t>
            </a:r>
            <a:r>
              <a:rPr lang="en-GB" sz="1050" dirty="0" err="1" smtClean="0"/>
              <a:t>src</a:t>
            </a:r>
            <a:r>
              <a:rPr lang="en-GB" sz="1050" dirty="0" smtClean="0"/>
              <a:t>       = </a:t>
            </a:r>
            <a:r>
              <a:rPr lang="en-GB" sz="1050" dirty="0" err="1" smtClean="0"/>
              <a:t>ff:ff:ff:ff:ff:ff</a:t>
            </a:r>
            <a:endParaRPr lang="en-GB" sz="1050" dirty="0" smtClean="0"/>
          </a:p>
          <a:p>
            <a:r>
              <a:rPr lang="en-GB" sz="1050" dirty="0" smtClean="0"/>
              <a:t>  type      = 0x800</a:t>
            </a:r>
          </a:p>
          <a:p>
            <a:r>
              <a:rPr lang="en-GB" sz="1050" dirty="0" smtClean="0"/>
              <a:t>###[ IP ]###</a:t>
            </a:r>
          </a:p>
          <a:p>
            <a:r>
              <a:rPr lang="en-GB" sz="1050" dirty="0" smtClean="0"/>
              <a:t>     version   = 4L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ihl</a:t>
            </a:r>
            <a:r>
              <a:rPr lang="en-GB" sz="1050" dirty="0" smtClean="0"/>
              <a:t>       = 5L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tos</a:t>
            </a:r>
            <a:r>
              <a:rPr lang="en-GB" sz="1050" dirty="0" smtClean="0"/>
              <a:t>       = 0x0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len</a:t>
            </a:r>
            <a:r>
              <a:rPr lang="en-GB" sz="1050" dirty="0" smtClean="0"/>
              <a:t>       = 38</a:t>
            </a:r>
          </a:p>
          <a:p>
            <a:r>
              <a:rPr lang="en-GB" sz="1050" dirty="0" smtClean="0"/>
              <a:t>     id        = 1</a:t>
            </a:r>
          </a:p>
          <a:p>
            <a:r>
              <a:rPr lang="en-GB" sz="1050" dirty="0" smtClean="0"/>
              <a:t>     flags     = </a:t>
            </a:r>
          </a:p>
          <a:p>
            <a:r>
              <a:rPr lang="en-GB" sz="1050" dirty="0" smtClean="0"/>
              <a:t>     frag      = 0L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ttl</a:t>
            </a:r>
            <a:r>
              <a:rPr lang="en-GB" sz="1050" dirty="0" smtClean="0"/>
              <a:t>       = 63</a:t>
            </a:r>
          </a:p>
          <a:p>
            <a:r>
              <a:rPr lang="en-GB" sz="1050" dirty="0" smtClean="0"/>
              <a:t>     proto     = </a:t>
            </a:r>
            <a:r>
              <a:rPr lang="en-GB" sz="1050" dirty="0" err="1" smtClean="0"/>
              <a:t>udp</a:t>
            </a:r>
            <a:endParaRPr lang="en-GB" sz="1050" dirty="0" smtClean="0"/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chksum</a:t>
            </a:r>
            <a:r>
              <a:rPr lang="en-GB" sz="1050" dirty="0" smtClean="0"/>
              <a:t>    = 0x64b3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src</a:t>
            </a:r>
            <a:r>
              <a:rPr lang="en-GB" sz="1050" dirty="0" smtClean="0"/>
              <a:t>       = 10.0.1.10</a:t>
            </a:r>
          </a:p>
          <a:p>
            <a:r>
              <a:rPr lang="en-GB" sz="1050" dirty="0" smtClean="0"/>
              <a:t>     </a:t>
            </a:r>
            <a:r>
              <a:rPr lang="en-GB" sz="1050" dirty="0" err="1" smtClean="0"/>
              <a:t>dst</a:t>
            </a:r>
            <a:r>
              <a:rPr lang="en-GB" sz="1050" dirty="0" smtClean="0"/>
              <a:t>       = 10.0.2.10</a:t>
            </a:r>
          </a:p>
          <a:p>
            <a:r>
              <a:rPr lang="en-GB" sz="1050" dirty="0" smtClean="0"/>
              <a:t>     \options   \</a:t>
            </a:r>
          </a:p>
          <a:p>
            <a:r>
              <a:rPr lang="en-GB" sz="1050" dirty="0" smtClean="0"/>
              <a:t>###[ UDP ]###</a:t>
            </a:r>
          </a:p>
          <a:p>
            <a:r>
              <a:rPr lang="en-GB" sz="1050" dirty="0" smtClean="0"/>
              <a:t>        sport     = 1234</a:t>
            </a:r>
          </a:p>
          <a:p>
            <a:r>
              <a:rPr lang="en-GB" sz="1050" dirty="0" smtClean="0"/>
              <a:t>        </a:t>
            </a:r>
            <a:r>
              <a:rPr lang="en-GB" sz="1050" dirty="0" err="1" smtClean="0"/>
              <a:t>dport</a:t>
            </a:r>
            <a:r>
              <a:rPr lang="en-GB" sz="1050" dirty="0" smtClean="0"/>
              <a:t>     = 4321</a:t>
            </a:r>
          </a:p>
          <a:p>
            <a:r>
              <a:rPr lang="en-GB" sz="1050" dirty="0" smtClean="0"/>
              <a:t>        </a:t>
            </a:r>
            <a:r>
              <a:rPr lang="en-GB" sz="1050" dirty="0" err="1" smtClean="0"/>
              <a:t>len</a:t>
            </a:r>
            <a:r>
              <a:rPr lang="en-GB" sz="1050" dirty="0" smtClean="0"/>
              <a:t>       = 18</a:t>
            </a:r>
          </a:p>
          <a:p>
            <a:r>
              <a:rPr lang="en-GB" sz="1050" dirty="0" smtClean="0"/>
              <a:t>        </a:t>
            </a:r>
            <a:r>
              <a:rPr lang="en-GB" sz="1050" dirty="0" err="1" smtClean="0"/>
              <a:t>chksum</a:t>
            </a:r>
            <a:r>
              <a:rPr lang="en-GB" sz="1050" dirty="0" smtClean="0"/>
              <a:t>    = 0x1c6a</a:t>
            </a:r>
          </a:p>
          <a:p>
            <a:r>
              <a:rPr lang="en-GB" sz="1050" dirty="0" smtClean="0"/>
              <a:t>###[ Raw ]###</a:t>
            </a:r>
          </a:p>
          <a:p>
            <a:r>
              <a:rPr lang="en-GB" sz="1050" dirty="0" smtClean="0"/>
              <a:t>           load      = 'P4 is cool'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61874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869" y="545465"/>
            <a:ext cx="3625735" cy="6204470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GB" sz="1050" b="1" dirty="0" smtClean="0"/>
              <a:t>Configuring switch... s1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err="1" smtClean="0"/>
              <a:t>table_set_default</a:t>
            </a:r>
            <a:r>
              <a:rPr lang="en-GB" sz="900" dirty="0" smtClean="0"/>
              <a:t> ipv4_lpm drop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err="1" smtClean="0"/>
              <a:t>table_add</a:t>
            </a:r>
            <a:r>
              <a:rPr lang="en-GB" sz="900" dirty="0" smtClean="0"/>
              <a:t> ipv4_lpm ipv4_forward 10.0.1.10/32 =&gt; 00:aa:00:01:00:01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err="1" smtClean="0"/>
              <a:t>table_add</a:t>
            </a:r>
            <a:r>
              <a:rPr lang="en-GB" sz="900" dirty="0" smtClean="0"/>
              <a:t> ipv4_lpm ipv4_forward 10.0.2.10/32 =&gt; f2:ed:e6:df:4e:fa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err="1" smtClean="0"/>
              <a:t>table_add</a:t>
            </a:r>
            <a:r>
              <a:rPr lang="en-GB" sz="900" dirty="0" smtClean="0"/>
              <a:t> ipv4_lpm ipv4_forward 10.0.3.10/32 =&gt; f2:ed:e6:df:4e:fb 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Obtaining JSON from switch...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Done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Control utility for runtime P4 table manipulation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err="1" smtClean="0"/>
              <a:t>RuntimeCmd</a:t>
            </a:r>
            <a:r>
              <a:rPr lang="en-GB" sz="900" dirty="0" smtClean="0"/>
              <a:t>: Setting default action of ipv4_lpm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action:              drop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runtime data:       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err="1" smtClean="0"/>
              <a:t>RuntimeCmd</a:t>
            </a:r>
            <a:r>
              <a:rPr lang="en-GB" sz="900" dirty="0" smtClean="0"/>
              <a:t>: Adding entry to </a:t>
            </a:r>
            <a:r>
              <a:rPr lang="en-GB" sz="900" dirty="0" err="1" smtClean="0"/>
              <a:t>lpm</a:t>
            </a:r>
            <a:r>
              <a:rPr lang="en-GB" sz="900" dirty="0" smtClean="0"/>
              <a:t> match table ipv4_lpm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match key:           LPM-0a:00:01:0a/32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action:              ipv4_forward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runtime data:        00:aa:00:01:00:01	00:01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Entry has been added with handle 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err="1" smtClean="0"/>
              <a:t>RuntimeCmd</a:t>
            </a:r>
            <a:r>
              <a:rPr lang="en-GB" sz="900" dirty="0" smtClean="0"/>
              <a:t>: Adding entry to </a:t>
            </a:r>
            <a:r>
              <a:rPr lang="en-GB" sz="900" dirty="0" err="1" smtClean="0"/>
              <a:t>lpm</a:t>
            </a:r>
            <a:r>
              <a:rPr lang="en-GB" sz="900" dirty="0" smtClean="0"/>
              <a:t> match table ipv4_lpm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match key:           LPM-0a:00:02:0a/32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action:              ipv4_forward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runtime data:        f2:ed:e6:df:4e:fa	00:02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Entry has been added with handle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err="1" smtClean="0"/>
              <a:t>RuntimeCmd</a:t>
            </a:r>
            <a:r>
              <a:rPr lang="en-GB" sz="900" dirty="0" smtClean="0"/>
              <a:t>: Adding entry to </a:t>
            </a:r>
            <a:r>
              <a:rPr lang="en-GB" sz="900" dirty="0" err="1" smtClean="0"/>
              <a:t>lpm</a:t>
            </a:r>
            <a:r>
              <a:rPr lang="en-GB" sz="900" dirty="0" smtClean="0"/>
              <a:t> match table ipv4_lpm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match key:           LPM-0a:00:03:0a/32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action:              ipv4_forward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runtime data:        f2:ed:e6:df:4e:fb	00:03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Entry has been added with handle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err="1" smtClean="0"/>
              <a:t>RuntimeCmd</a:t>
            </a:r>
            <a:r>
              <a:rPr lang="en-GB" sz="900" dirty="0" smtClean="0"/>
              <a:t>: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GB" sz="900" dirty="0" smtClean="0"/>
              <a:t>Configuration complete.</a:t>
            </a:r>
            <a:endParaRPr lang="en-GB" sz="9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91742" y="545465"/>
            <a:ext cx="3625735" cy="6204470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400" b="1" dirty="0" smtClean="0"/>
              <a:t>Configuring switch... s2</a:t>
            </a:r>
          </a:p>
          <a:p>
            <a:pPr marL="0" indent="0">
              <a:buNone/>
            </a:pPr>
            <a:r>
              <a:rPr lang="en-GB" dirty="0" err="1" smtClean="0"/>
              <a:t>table_set_default</a:t>
            </a:r>
            <a:r>
              <a:rPr lang="en-GB" dirty="0" smtClean="0"/>
              <a:t> ipv4_lpm drop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 err="1" smtClean="0"/>
              <a:t>table_add</a:t>
            </a:r>
            <a:r>
              <a:rPr lang="en-GB" dirty="0" smtClean="0"/>
              <a:t> ipv4_lpm ipv4_forward 10.0.2.10/32 =&gt; 00:aa:00:02:00:02 1</a:t>
            </a:r>
          </a:p>
          <a:p>
            <a:pPr marL="0" indent="0">
              <a:buNone/>
            </a:pPr>
            <a:r>
              <a:rPr lang="en-GB" dirty="0" err="1" smtClean="0"/>
              <a:t>table_add</a:t>
            </a:r>
            <a:r>
              <a:rPr lang="en-GB" dirty="0" smtClean="0"/>
              <a:t> ipv4_lpm ipv4_forward 10.0.1.10/32 =&gt; 22:a8:04:41:ab:d3 2</a:t>
            </a:r>
          </a:p>
          <a:p>
            <a:pPr marL="0" indent="0">
              <a:buNone/>
            </a:pPr>
            <a:r>
              <a:rPr lang="en-GB" dirty="0" err="1" smtClean="0"/>
              <a:t>table_add</a:t>
            </a:r>
            <a:r>
              <a:rPr lang="en-GB" dirty="0" smtClean="0"/>
              <a:t> ipv4_lpm ipv4_forward 10.0.3.10/32 =&gt; 22:a8:04:41:ab:d4 3</a:t>
            </a:r>
          </a:p>
          <a:p>
            <a:pPr marL="0" indent="0">
              <a:buNone/>
            </a:pPr>
            <a:r>
              <a:rPr lang="en-GB" dirty="0" smtClean="0"/>
              <a:t>Obtaining JSON from switch...</a:t>
            </a:r>
          </a:p>
          <a:p>
            <a:pPr marL="0" indent="0">
              <a:buNone/>
            </a:pPr>
            <a:r>
              <a:rPr lang="en-GB" dirty="0" smtClean="0"/>
              <a:t>Done</a:t>
            </a:r>
          </a:p>
          <a:p>
            <a:pPr marL="0" indent="0">
              <a:buNone/>
            </a:pPr>
            <a:r>
              <a:rPr lang="en-GB" dirty="0" smtClean="0"/>
              <a:t>Control utility for runtime P4 table manipulation</a:t>
            </a:r>
          </a:p>
          <a:p>
            <a:pPr marL="0" indent="0">
              <a:buNone/>
            </a:pPr>
            <a:r>
              <a:rPr lang="en-GB" dirty="0" err="1" smtClean="0"/>
              <a:t>RuntimeCmd</a:t>
            </a:r>
            <a:r>
              <a:rPr lang="en-GB" dirty="0" smtClean="0"/>
              <a:t>: Setting default action of ipv4_lpm</a:t>
            </a:r>
          </a:p>
          <a:p>
            <a:pPr marL="0" indent="0">
              <a:buNone/>
            </a:pPr>
            <a:r>
              <a:rPr lang="en-GB" dirty="0" smtClean="0"/>
              <a:t>action:              drop</a:t>
            </a:r>
          </a:p>
          <a:p>
            <a:pPr marL="0" indent="0">
              <a:buNone/>
            </a:pPr>
            <a:r>
              <a:rPr lang="en-GB" dirty="0" smtClean="0"/>
              <a:t>runtime data:        </a:t>
            </a:r>
          </a:p>
          <a:p>
            <a:pPr marL="0" indent="0">
              <a:buNone/>
            </a:pPr>
            <a:r>
              <a:rPr lang="en-GB" dirty="0" err="1" smtClean="0"/>
              <a:t>RuntimeCmd</a:t>
            </a:r>
            <a:r>
              <a:rPr lang="en-GB" dirty="0" smtClean="0"/>
              <a:t>: Adding entry to </a:t>
            </a:r>
            <a:r>
              <a:rPr lang="en-GB" dirty="0" err="1" smtClean="0"/>
              <a:t>lpm</a:t>
            </a:r>
            <a:r>
              <a:rPr lang="en-GB" dirty="0" smtClean="0"/>
              <a:t> match table ipv4_lpm</a:t>
            </a:r>
          </a:p>
          <a:p>
            <a:pPr marL="0" indent="0">
              <a:buNone/>
            </a:pPr>
            <a:r>
              <a:rPr lang="en-GB" dirty="0" smtClean="0"/>
              <a:t>match key:           LPM-0a:00:02:0a/32</a:t>
            </a:r>
          </a:p>
          <a:p>
            <a:pPr marL="0" indent="0">
              <a:buNone/>
            </a:pPr>
            <a:r>
              <a:rPr lang="en-GB" dirty="0" smtClean="0"/>
              <a:t>action:              ipv4_forward</a:t>
            </a:r>
          </a:p>
          <a:p>
            <a:pPr marL="0" indent="0">
              <a:buNone/>
            </a:pPr>
            <a:r>
              <a:rPr lang="en-GB" dirty="0" smtClean="0"/>
              <a:t>runtime data:        00:aa:00:02:00:02	00:01</a:t>
            </a:r>
          </a:p>
          <a:p>
            <a:pPr marL="0" indent="0">
              <a:buNone/>
            </a:pPr>
            <a:r>
              <a:rPr lang="en-GB" dirty="0" smtClean="0"/>
              <a:t>Entry has been added with handle 0</a:t>
            </a:r>
          </a:p>
          <a:p>
            <a:pPr marL="0" indent="0">
              <a:buNone/>
            </a:pPr>
            <a:r>
              <a:rPr lang="en-GB" dirty="0" err="1" smtClean="0"/>
              <a:t>RuntimeCmd</a:t>
            </a:r>
            <a:r>
              <a:rPr lang="en-GB" dirty="0" smtClean="0"/>
              <a:t>: Adding entry to </a:t>
            </a:r>
            <a:r>
              <a:rPr lang="en-GB" dirty="0" err="1" smtClean="0"/>
              <a:t>lpm</a:t>
            </a:r>
            <a:r>
              <a:rPr lang="en-GB" dirty="0" smtClean="0"/>
              <a:t> match table ipv4_lpm</a:t>
            </a:r>
          </a:p>
          <a:p>
            <a:pPr marL="0" indent="0">
              <a:buNone/>
            </a:pPr>
            <a:r>
              <a:rPr lang="en-GB" dirty="0" smtClean="0"/>
              <a:t>match key:           LPM-0a:00:01:0a/32</a:t>
            </a:r>
          </a:p>
          <a:p>
            <a:pPr marL="0" indent="0">
              <a:buNone/>
            </a:pPr>
            <a:r>
              <a:rPr lang="en-GB" dirty="0" smtClean="0"/>
              <a:t>action:              ipv4_forward</a:t>
            </a:r>
          </a:p>
          <a:p>
            <a:pPr marL="0" indent="0">
              <a:buNone/>
            </a:pPr>
            <a:r>
              <a:rPr lang="en-GB" dirty="0" smtClean="0"/>
              <a:t>runtime data:        22:a8:04:41:ab:d3	00:02</a:t>
            </a:r>
          </a:p>
          <a:p>
            <a:pPr marL="0" indent="0">
              <a:buNone/>
            </a:pPr>
            <a:r>
              <a:rPr lang="en-GB" dirty="0" smtClean="0"/>
              <a:t>Entry has been added with handle 1</a:t>
            </a:r>
          </a:p>
          <a:p>
            <a:pPr marL="0" indent="0">
              <a:buNone/>
            </a:pPr>
            <a:r>
              <a:rPr lang="en-GB" dirty="0" err="1" smtClean="0"/>
              <a:t>RuntimeCmd</a:t>
            </a:r>
            <a:r>
              <a:rPr lang="en-GB" dirty="0" smtClean="0"/>
              <a:t>: Adding entry to </a:t>
            </a:r>
            <a:r>
              <a:rPr lang="en-GB" dirty="0" err="1" smtClean="0"/>
              <a:t>lpm</a:t>
            </a:r>
            <a:r>
              <a:rPr lang="en-GB" dirty="0" smtClean="0"/>
              <a:t> match table ipv4_lpm</a:t>
            </a:r>
          </a:p>
          <a:p>
            <a:pPr marL="0" indent="0">
              <a:buNone/>
            </a:pPr>
            <a:r>
              <a:rPr lang="en-GB" dirty="0" smtClean="0"/>
              <a:t>match key:           LPM-0a:00:03:0a/32</a:t>
            </a:r>
          </a:p>
          <a:p>
            <a:pPr marL="0" indent="0">
              <a:buNone/>
            </a:pPr>
            <a:r>
              <a:rPr lang="en-GB" dirty="0" smtClean="0"/>
              <a:t>action:              ipv4_forward</a:t>
            </a:r>
          </a:p>
          <a:p>
            <a:pPr marL="0" indent="0">
              <a:buNone/>
            </a:pPr>
            <a:r>
              <a:rPr lang="en-GB" dirty="0" smtClean="0"/>
              <a:t>runtime data:        22:a8:04:41:ab:d4	00:03</a:t>
            </a:r>
          </a:p>
          <a:p>
            <a:pPr marL="0" indent="0">
              <a:buNone/>
            </a:pPr>
            <a:r>
              <a:rPr lang="en-GB" dirty="0" smtClean="0"/>
              <a:t>Entry has been added with handle 2</a:t>
            </a:r>
          </a:p>
          <a:p>
            <a:pPr marL="0" indent="0">
              <a:buNone/>
            </a:pPr>
            <a:r>
              <a:rPr lang="en-GB" dirty="0" err="1" smtClean="0"/>
              <a:t>RuntimeCmd</a:t>
            </a:r>
            <a:r>
              <a:rPr lang="en-GB" dirty="0" smtClean="0"/>
              <a:t>: 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98723" y="398607"/>
            <a:ext cx="3625735" cy="6204470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b="1" dirty="0" smtClean="0"/>
              <a:t>Configuring switch... s3</a:t>
            </a:r>
            <a:endParaRPr lang="en-GB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table_set_default</a:t>
            </a:r>
            <a:r>
              <a:rPr lang="en-GB" dirty="0" smtClean="0"/>
              <a:t> ipv4_lpm drop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table_add</a:t>
            </a:r>
            <a:r>
              <a:rPr lang="en-GB" dirty="0" smtClean="0"/>
              <a:t> ipv4_lpm ipv4_forward 10.0.3.10/32 =&gt; 00:aa:00:03:00:01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table_add</a:t>
            </a:r>
            <a:r>
              <a:rPr lang="en-GB" dirty="0" smtClean="0"/>
              <a:t> ipv4_lpm ipv4_forward 10.0.1.10/32 =&gt; f2:ed:e6:df:4e:fb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table_add</a:t>
            </a:r>
            <a:r>
              <a:rPr lang="en-GB" dirty="0" smtClean="0"/>
              <a:t> ipv4_lpm ipv4_forward 10.0.2.10/32 =&gt; f2:ed:e6:df:4e:fa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Obtaining JSON from switch...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Control utility for runtime P4 table manipulation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RuntimeCmd</a:t>
            </a:r>
            <a:r>
              <a:rPr lang="en-GB" dirty="0" smtClean="0"/>
              <a:t>: Setting default action of ipv4_lpm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action:              drop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runtime data: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RuntimeCmd</a:t>
            </a:r>
            <a:r>
              <a:rPr lang="en-GB" dirty="0" smtClean="0"/>
              <a:t>: Adding entry to </a:t>
            </a:r>
            <a:r>
              <a:rPr lang="en-GB" dirty="0" err="1" smtClean="0"/>
              <a:t>lpm</a:t>
            </a:r>
            <a:r>
              <a:rPr lang="en-GB" dirty="0" smtClean="0"/>
              <a:t> match table ipv4_lpm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match key:           LPM-0a:00:03:0a/32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action:              ipv4_forward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runtime data:        00:aa:00:03:00:01	00:01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Entry has been added with handle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RuntimeCmd</a:t>
            </a:r>
            <a:r>
              <a:rPr lang="en-GB" dirty="0" smtClean="0"/>
              <a:t>: Adding entry to </a:t>
            </a:r>
            <a:r>
              <a:rPr lang="en-GB" dirty="0" err="1" smtClean="0"/>
              <a:t>lpm</a:t>
            </a:r>
            <a:r>
              <a:rPr lang="en-GB" dirty="0" smtClean="0"/>
              <a:t> match table ipv4_lpm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match key:           LPM-0a:00:01:0a/32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action:              ipv4_forward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runtime data:        f2:ed:e6:df:4e:fb	00:02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Entry has been added with handle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RuntimeCmd</a:t>
            </a:r>
            <a:r>
              <a:rPr lang="en-GB" dirty="0" smtClean="0"/>
              <a:t>: Adding entry to </a:t>
            </a:r>
            <a:r>
              <a:rPr lang="en-GB" dirty="0" err="1" smtClean="0"/>
              <a:t>lpm</a:t>
            </a:r>
            <a:r>
              <a:rPr lang="en-GB" dirty="0" smtClean="0"/>
              <a:t> match table ipv4_lpm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match key:           LPM-0a:00:02:0a/32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action:              ipv4_forward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runtime data:        f2:ed:e6:df:4e:fa	00:03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Entry has been added with handle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RuntimeCmd</a:t>
            </a:r>
            <a:r>
              <a:rPr lang="en-GB" dirty="0" smtClean="0"/>
              <a:t>: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778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0611" y="748000"/>
            <a:ext cx="2678938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V1Switch(</a:t>
            </a:r>
          </a:p>
          <a:p>
            <a:r>
              <a:rPr lang="en-GB" sz="800" dirty="0" err="1"/>
              <a:t>ParserImpl</a:t>
            </a:r>
            <a:r>
              <a:rPr lang="en-GB" sz="800" dirty="0"/>
              <a:t>(), =======================&gt; Parser Function </a:t>
            </a:r>
          </a:p>
          <a:p>
            <a:r>
              <a:rPr lang="en-GB" sz="800" dirty="0" err="1"/>
              <a:t>verifyChecksum</a:t>
            </a:r>
            <a:r>
              <a:rPr lang="en-GB" sz="800" dirty="0"/>
              <a:t>(),</a:t>
            </a:r>
          </a:p>
          <a:p>
            <a:r>
              <a:rPr lang="en-GB" sz="800" dirty="0"/>
              <a:t>ingress(),</a:t>
            </a:r>
          </a:p>
          <a:p>
            <a:r>
              <a:rPr lang="en-GB" sz="800" dirty="0"/>
              <a:t>egress(),</a:t>
            </a:r>
          </a:p>
          <a:p>
            <a:r>
              <a:rPr lang="en-GB" sz="800" dirty="0" err="1"/>
              <a:t>computeChecksum</a:t>
            </a:r>
            <a:r>
              <a:rPr lang="en-GB" sz="800" dirty="0"/>
              <a:t>(),</a:t>
            </a:r>
          </a:p>
          <a:p>
            <a:r>
              <a:rPr lang="en-GB" sz="800" dirty="0" err="1"/>
              <a:t>DeparserImpl</a:t>
            </a:r>
            <a:r>
              <a:rPr lang="en-GB" sz="800" dirty="0"/>
              <a:t>()</a:t>
            </a:r>
          </a:p>
          <a:p>
            <a:r>
              <a:rPr lang="en-GB" sz="800" dirty="0"/>
              <a:t>) main;</a:t>
            </a:r>
          </a:p>
          <a:p>
            <a:endParaRPr lang="en-GB" sz="800" dirty="0"/>
          </a:p>
          <a:p>
            <a:endParaRPr lang="en-GB" sz="800" dirty="0"/>
          </a:p>
          <a:p>
            <a:endParaRPr lang="en-GB" sz="800" dirty="0"/>
          </a:p>
          <a:p>
            <a:endParaRPr lang="en-GB" sz="800" dirty="0"/>
          </a:p>
          <a:p>
            <a:r>
              <a:rPr lang="en-GB" sz="800" dirty="0"/>
              <a:t>parser </a:t>
            </a:r>
            <a:r>
              <a:rPr lang="en-GB" sz="800" dirty="0" err="1"/>
              <a:t>ParserImpl</a:t>
            </a:r>
            <a:r>
              <a:rPr lang="en-GB" sz="800" dirty="0"/>
              <a:t>(</a:t>
            </a:r>
            <a:r>
              <a:rPr lang="en-GB" sz="800" dirty="0" err="1"/>
              <a:t>packet_in</a:t>
            </a:r>
            <a:r>
              <a:rPr lang="en-GB" sz="800" dirty="0"/>
              <a:t> packet,</a:t>
            </a:r>
          </a:p>
          <a:p>
            <a:r>
              <a:rPr lang="en-GB" sz="800" dirty="0"/>
              <a:t>                  out headers </a:t>
            </a:r>
            <a:r>
              <a:rPr lang="en-GB" sz="800" dirty="0" err="1"/>
              <a:t>hdr</a:t>
            </a:r>
            <a:r>
              <a:rPr lang="en-GB" sz="800" dirty="0"/>
              <a:t>,</a:t>
            </a:r>
          </a:p>
          <a:p>
            <a:r>
              <a:rPr lang="en-GB" sz="800" dirty="0"/>
              <a:t>                  </a:t>
            </a:r>
            <a:r>
              <a:rPr lang="en-GB" sz="800" dirty="0" err="1"/>
              <a:t>inout</a:t>
            </a:r>
            <a:r>
              <a:rPr lang="en-GB" sz="800" dirty="0"/>
              <a:t> metadata meta,</a:t>
            </a:r>
          </a:p>
          <a:p>
            <a:r>
              <a:rPr lang="en-GB" sz="800" dirty="0"/>
              <a:t>                  </a:t>
            </a:r>
            <a:r>
              <a:rPr lang="en-GB" sz="800" dirty="0" err="1"/>
              <a:t>inout</a:t>
            </a:r>
            <a:r>
              <a:rPr lang="en-GB" sz="800" dirty="0"/>
              <a:t> </a:t>
            </a:r>
            <a:r>
              <a:rPr lang="en-GB" sz="800" dirty="0" err="1"/>
              <a:t>standard_metadata_t</a:t>
            </a:r>
            <a:r>
              <a:rPr lang="en-GB" sz="800" dirty="0"/>
              <a:t> </a:t>
            </a:r>
            <a:r>
              <a:rPr lang="en-GB" sz="800" dirty="0" err="1"/>
              <a:t>standard_metadata</a:t>
            </a:r>
            <a:r>
              <a:rPr lang="en-GB" sz="800" dirty="0"/>
              <a:t>) {</a:t>
            </a:r>
          </a:p>
          <a:p>
            <a:endParaRPr lang="en-GB" sz="800" dirty="0"/>
          </a:p>
          <a:p>
            <a:r>
              <a:rPr lang="en-GB" sz="800" dirty="0"/>
              <a:t>    state start {</a:t>
            </a:r>
          </a:p>
          <a:p>
            <a:r>
              <a:rPr lang="en-GB" sz="800" dirty="0"/>
              <a:t>        transition </a:t>
            </a:r>
            <a:r>
              <a:rPr lang="en-GB" sz="800" dirty="0" err="1"/>
              <a:t>parse_ethernet</a:t>
            </a:r>
            <a:r>
              <a:rPr lang="en-GB" sz="800" dirty="0"/>
              <a:t>;</a:t>
            </a:r>
          </a:p>
          <a:p>
            <a:r>
              <a:rPr lang="en-GB" sz="800" dirty="0"/>
              <a:t>    }</a:t>
            </a:r>
          </a:p>
          <a:p>
            <a:endParaRPr lang="en-GB" sz="800" dirty="0"/>
          </a:p>
          <a:p>
            <a:r>
              <a:rPr lang="en-GB" sz="800" dirty="0"/>
              <a:t>    state </a:t>
            </a:r>
            <a:r>
              <a:rPr lang="en-GB" sz="800" dirty="0" err="1"/>
              <a:t>parse_ethernet</a:t>
            </a:r>
            <a:r>
              <a:rPr lang="en-GB" sz="800" dirty="0"/>
              <a:t> {</a:t>
            </a:r>
          </a:p>
          <a:p>
            <a:r>
              <a:rPr lang="en-GB" sz="800" dirty="0"/>
              <a:t>        </a:t>
            </a:r>
            <a:r>
              <a:rPr lang="en-GB" sz="800" dirty="0" err="1"/>
              <a:t>packet.extract</a:t>
            </a:r>
            <a:r>
              <a:rPr lang="en-GB" sz="800" dirty="0"/>
              <a:t>(</a:t>
            </a:r>
            <a:r>
              <a:rPr lang="en-GB" sz="800" dirty="0" err="1"/>
              <a:t>hdr.ethernet</a:t>
            </a:r>
            <a:r>
              <a:rPr lang="en-GB" sz="800" dirty="0"/>
              <a:t>);</a:t>
            </a:r>
          </a:p>
          <a:p>
            <a:r>
              <a:rPr lang="en-GB" sz="800" dirty="0"/>
              <a:t>        transition select(</a:t>
            </a:r>
            <a:r>
              <a:rPr lang="en-GB" sz="800" dirty="0" err="1"/>
              <a:t>hdr.ethernet.etherType</a:t>
            </a:r>
            <a:r>
              <a:rPr lang="en-GB" sz="800" dirty="0"/>
              <a:t>) {</a:t>
            </a:r>
          </a:p>
          <a:p>
            <a:r>
              <a:rPr lang="en-GB" sz="800" dirty="0"/>
              <a:t>            TYPE_IPV4: parse_ipv4;</a:t>
            </a:r>
          </a:p>
          <a:p>
            <a:r>
              <a:rPr lang="en-GB" sz="800" dirty="0"/>
              <a:t>            default: accept;</a:t>
            </a:r>
          </a:p>
          <a:p>
            <a:r>
              <a:rPr lang="en-GB" sz="800" dirty="0"/>
              <a:t>        }</a:t>
            </a:r>
          </a:p>
          <a:p>
            <a:r>
              <a:rPr lang="en-GB" sz="800" dirty="0"/>
              <a:t>    }</a:t>
            </a:r>
          </a:p>
          <a:p>
            <a:endParaRPr lang="en-GB" sz="800" dirty="0"/>
          </a:p>
          <a:p>
            <a:r>
              <a:rPr lang="en-GB" sz="800" dirty="0"/>
              <a:t>    state parse_ipv4 {</a:t>
            </a:r>
          </a:p>
          <a:p>
            <a:r>
              <a:rPr lang="en-GB" sz="800" dirty="0"/>
              <a:t>        </a:t>
            </a:r>
            <a:r>
              <a:rPr lang="en-GB" sz="800" dirty="0" err="1"/>
              <a:t>packet.extract</a:t>
            </a:r>
            <a:r>
              <a:rPr lang="en-GB" sz="800" dirty="0"/>
              <a:t>(hdr.ipv4);</a:t>
            </a:r>
          </a:p>
          <a:p>
            <a:r>
              <a:rPr lang="en-GB" sz="800" dirty="0"/>
              <a:t>        transition accept;</a:t>
            </a:r>
          </a:p>
          <a:p>
            <a:r>
              <a:rPr lang="en-GB" sz="800" dirty="0"/>
              <a:t>    }</a:t>
            </a:r>
          </a:p>
          <a:p>
            <a:endParaRPr lang="en-GB" sz="800" dirty="0"/>
          </a:p>
          <a:p>
            <a:r>
              <a:rPr lang="en-GB" sz="800" dirty="0"/>
              <a:t>}</a:t>
            </a:r>
          </a:p>
          <a:p>
            <a:endParaRPr lang="en-GB" sz="800" dirty="0"/>
          </a:p>
          <a:p>
            <a:r>
              <a:rPr lang="en-GB" sz="800" dirty="0" smtClean="0"/>
              <a:t>        </a:t>
            </a:r>
            <a:endParaRPr lang="en-GB" sz="800" dirty="0"/>
          </a:p>
          <a:p>
            <a:r>
              <a:rPr lang="en-GB" sz="8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67248" y="606152"/>
            <a:ext cx="7077579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800" dirty="0"/>
          </a:p>
          <a:p>
            <a:r>
              <a:rPr lang="en-GB" sz="800" dirty="0"/>
              <a:t>A P4 parser describes a state machine with one start state and two final states. The start state is always named start. </a:t>
            </a:r>
            <a:endParaRPr lang="en-GB" sz="800" dirty="0" smtClean="0"/>
          </a:p>
          <a:p>
            <a:r>
              <a:rPr lang="en-GB" sz="800" dirty="0" smtClean="0"/>
              <a:t>The </a:t>
            </a:r>
            <a:r>
              <a:rPr lang="en-GB" sz="800" dirty="0"/>
              <a:t>two final states are named accept (indicating successful parsing) and reject (indicating a parsing failure). </a:t>
            </a:r>
            <a:endParaRPr lang="en-GB" sz="800" dirty="0" smtClean="0"/>
          </a:p>
          <a:p>
            <a:r>
              <a:rPr lang="en-GB" sz="800" dirty="0" smtClean="0"/>
              <a:t>The </a:t>
            </a:r>
            <a:r>
              <a:rPr lang="en-GB" sz="800" dirty="0"/>
              <a:t>start state is part of the parser, while the accept and reject states are distinct from the states provided by the programmer and are logically outside of the parser.</a:t>
            </a:r>
          </a:p>
          <a:p>
            <a:endParaRPr lang="en-GB" sz="800" dirty="0"/>
          </a:p>
          <a:p>
            <a:endParaRPr lang="en-GB" sz="800" dirty="0"/>
          </a:p>
          <a:p>
            <a:r>
              <a:rPr lang="en-GB" sz="800" dirty="0" smtClean="0"/>
              <a:t>control </a:t>
            </a:r>
            <a:r>
              <a:rPr lang="en-GB" sz="800" dirty="0"/>
              <a:t>ingress(</a:t>
            </a:r>
            <a:r>
              <a:rPr lang="en-GB" sz="800" dirty="0" err="1"/>
              <a:t>inout</a:t>
            </a:r>
            <a:r>
              <a:rPr lang="en-GB" sz="800" dirty="0"/>
              <a:t> headers </a:t>
            </a:r>
            <a:r>
              <a:rPr lang="en-GB" sz="800" dirty="0" err="1"/>
              <a:t>hdr</a:t>
            </a:r>
            <a:r>
              <a:rPr lang="en-GB" sz="800" dirty="0"/>
              <a:t>, </a:t>
            </a:r>
            <a:r>
              <a:rPr lang="en-GB" sz="800" dirty="0" err="1"/>
              <a:t>inout</a:t>
            </a:r>
            <a:r>
              <a:rPr lang="en-GB" sz="800" dirty="0"/>
              <a:t> metadata meta, </a:t>
            </a:r>
            <a:r>
              <a:rPr lang="en-GB" sz="800" dirty="0" err="1"/>
              <a:t>inout</a:t>
            </a:r>
            <a:r>
              <a:rPr lang="en-GB" sz="800" dirty="0"/>
              <a:t> </a:t>
            </a:r>
            <a:r>
              <a:rPr lang="en-GB" sz="800" dirty="0" err="1"/>
              <a:t>standard_metadata_t</a:t>
            </a:r>
            <a:r>
              <a:rPr lang="en-GB" sz="800" dirty="0"/>
              <a:t> </a:t>
            </a:r>
            <a:r>
              <a:rPr lang="en-GB" sz="800" dirty="0" err="1"/>
              <a:t>standard_metadata</a:t>
            </a:r>
            <a:r>
              <a:rPr lang="en-GB" sz="800" dirty="0"/>
              <a:t>) {</a:t>
            </a:r>
          </a:p>
          <a:p>
            <a:endParaRPr lang="en-GB" sz="800" dirty="0"/>
          </a:p>
          <a:p>
            <a:r>
              <a:rPr lang="en-GB" sz="800" dirty="0"/>
              <a:t>    /* This action will drop packets */</a:t>
            </a:r>
          </a:p>
          <a:p>
            <a:r>
              <a:rPr lang="en-GB" sz="800" dirty="0"/>
              <a:t>    action drop() {</a:t>
            </a:r>
          </a:p>
          <a:p>
            <a:r>
              <a:rPr lang="en-GB" sz="800" dirty="0"/>
              <a:t>        </a:t>
            </a:r>
            <a:r>
              <a:rPr lang="en-GB" sz="800" dirty="0" err="1"/>
              <a:t>mark_to_drop</a:t>
            </a:r>
            <a:r>
              <a:rPr lang="en-GB" sz="800" dirty="0"/>
              <a:t>();</a:t>
            </a:r>
          </a:p>
          <a:p>
            <a:r>
              <a:rPr lang="en-GB" sz="800" dirty="0"/>
              <a:t>    }</a:t>
            </a:r>
          </a:p>
          <a:p>
            <a:endParaRPr lang="en-GB" sz="800" dirty="0"/>
          </a:p>
          <a:p>
            <a:r>
              <a:rPr lang="en-GB" sz="800" dirty="0"/>
              <a:t>    action ipv4_forward(</a:t>
            </a:r>
            <a:r>
              <a:rPr lang="en-GB" sz="800" dirty="0" err="1"/>
              <a:t>macAddr_t</a:t>
            </a:r>
            <a:r>
              <a:rPr lang="en-GB" sz="800" dirty="0"/>
              <a:t> </a:t>
            </a:r>
            <a:r>
              <a:rPr lang="en-GB" sz="800" dirty="0" err="1"/>
              <a:t>dstAddr</a:t>
            </a:r>
            <a:r>
              <a:rPr lang="en-GB" sz="800" dirty="0"/>
              <a:t>, </a:t>
            </a:r>
            <a:r>
              <a:rPr lang="en-GB" sz="800" dirty="0" err="1"/>
              <a:t>egressSpec_t</a:t>
            </a:r>
            <a:r>
              <a:rPr lang="en-GB" sz="800" dirty="0"/>
              <a:t> port) {</a:t>
            </a:r>
          </a:p>
          <a:p>
            <a:r>
              <a:rPr lang="en-GB" sz="800" dirty="0"/>
              <a:t>        /*</a:t>
            </a:r>
          </a:p>
          <a:p>
            <a:r>
              <a:rPr lang="en-GB" sz="800" dirty="0"/>
              <a:t>        * TODO: Implement the logic to:</a:t>
            </a:r>
          </a:p>
          <a:p>
            <a:r>
              <a:rPr lang="en-GB" sz="800" dirty="0"/>
              <a:t>        * 1. Set the </a:t>
            </a:r>
            <a:r>
              <a:rPr lang="en-GB" sz="800" dirty="0" err="1"/>
              <a:t>standard_metadata.egress_spec</a:t>
            </a:r>
            <a:r>
              <a:rPr lang="en-GB" sz="800" dirty="0"/>
              <a:t> to the output port.</a:t>
            </a:r>
          </a:p>
          <a:p>
            <a:r>
              <a:rPr lang="en-GB" sz="800" dirty="0"/>
              <a:t>        * 2. Set the </a:t>
            </a:r>
            <a:r>
              <a:rPr lang="en-GB" sz="800" dirty="0" err="1"/>
              <a:t>ethernet</a:t>
            </a:r>
            <a:r>
              <a:rPr lang="en-GB" sz="800" dirty="0"/>
              <a:t> </a:t>
            </a:r>
            <a:r>
              <a:rPr lang="en-GB" sz="800" dirty="0" err="1"/>
              <a:t>srcAddr</a:t>
            </a:r>
            <a:r>
              <a:rPr lang="en-GB" sz="800" dirty="0"/>
              <a:t> to the </a:t>
            </a:r>
            <a:r>
              <a:rPr lang="en-GB" sz="800" dirty="0" err="1"/>
              <a:t>ethernet</a:t>
            </a:r>
            <a:r>
              <a:rPr lang="en-GB" sz="800" dirty="0"/>
              <a:t> </a:t>
            </a:r>
            <a:r>
              <a:rPr lang="en-GB" sz="800" dirty="0" err="1"/>
              <a:t>dstAddr</a:t>
            </a:r>
            <a:r>
              <a:rPr lang="en-GB" sz="800" dirty="0"/>
              <a:t>.</a:t>
            </a:r>
          </a:p>
          <a:p>
            <a:r>
              <a:rPr lang="en-GB" sz="800" dirty="0"/>
              <a:t>        * 3. Set the </a:t>
            </a:r>
            <a:r>
              <a:rPr lang="en-GB" sz="800" dirty="0" err="1"/>
              <a:t>ethernet</a:t>
            </a:r>
            <a:r>
              <a:rPr lang="en-GB" sz="800" dirty="0"/>
              <a:t> </a:t>
            </a:r>
            <a:r>
              <a:rPr lang="en-GB" sz="800" dirty="0" err="1"/>
              <a:t>dstAddr</a:t>
            </a:r>
            <a:r>
              <a:rPr lang="en-GB" sz="800" dirty="0"/>
              <a:t> to the </a:t>
            </a:r>
            <a:r>
              <a:rPr lang="en-GB" sz="800" dirty="0" err="1"/>
              <a:t>dstAddr</a:t>
            </a:r>
            <a:r>
              <a:rPr lang="en-GB" sz="800" dirty="0"/>
              <a:t> passed as a parameter.</a:t>
            </a:r>
          </a:p>
          <a:p>
            <a:r>
              <a:rPr lang="en-GB" sz="800" dirty="0"/>
              <a:t>        * 4. Decrement the IP TTL.</a:t>
            </a:r>
          </a:p>
          <a:p>
            <a:r>
              <a:rPr lang="en-GB" sz="800" dirty="0"/>
              <a:t>        * BONUS: Handle the case where TTL is 0.</a:t>
            </a:r>
          </a:p>
          <a:p>
            <a:r>
              <a:rPr lang="en-GB" sz="800" dirty="0"/>
              <a:t>        */</a:t>
            </a:r>
          </a:p>
          <a:p>
            <a:r>
              <a:rPr lang="en-GB" sz="800" dirty="0"/>
              <a:t>    }</a:t>
            </a:r>
          </a:p>
          <a:p>
            <a:endParaRPr lang="en-GB" sz="800" dirty="0"/>
          </a:p>
          <a:p>
            <a:r>
              <a:rPr lang="en-GB" sz="800" dirty="0"/>
              <a:t>    table ipv4_lpm {</a:t>
            </a:r>
          </a:p>
          <a:p>
            <a:r>
              <a:rPr lang="en-GB" sz="800" dirty="0"/>
              <a:t>        key = {</a:t>
            </a:r>
          </a:p>
          <a:p>
            <a:r>
              <a:rPr lang="en-GB" sz="800" dirty="0"/>
              <a:t>            /* TODO: declare that the table will do a longest-prefix match (</a:t>
            </a:r>
            <a:r>
              <a:rPr lang="en-GB" sz="800" dirty="0" err="1"/>
              <a:t>lpm</a:t>
            </a:r>
            <a:r>
              <a:rPr lang="en-GB" sz="800" dirty="0"/>
              <a:t>)</a:t>
            </a:r>
          </a:p>
          <a:p>
            <a:r>
              <a:rPr lang="en-GB" sz="800" dirty="0"/>
              <a:t>            on the IP destination address. */</a:t>
            </a:r>
          </a:p>
          <a:p>
            <a:r>
              <a:rPr lang="en-GB" sz="800" dirty="0"/>
              <a:t>        }</a:t>
            </a:r>
          </a:p>
          <a:p>
            <a:r>
              <a:rPr lang="en-GB" sz="800" dirty="0"/>
              <a:t>        actions = {</a:t>
            </a:r>
          </a:p>
          <a:p>
            <a:r>
              <a:rPr lang="en-GB" sz="800" dirty="0"/>
              <a:t>            /* TODO: declare the possible actions: ipv4_forward or drop. */</a:t>
            </a:r>
          </a:p>
          <a:p>
            <a:r>
              <a:rPr lang="en-GB" sz="800" dirty="0"/>
              <a:t>            </a:t>
            </a:r>
            <a:r>
              <a:rPr lang="en-GB" sz="800" dirty="0" err="1"/>
              <a:t>NoAction</a:t>
            </a:r>
            <a:r>
              <a:rPr lang="en-GB" sz="800" dirty="0"/>
              <a:t>;</a:t>
            </a:r>
          </a:p>
          <a:p>
            <a:r>
              <a:rPr lang="en-GB" sz="800" dirty="0"/>
              <a:t>        }</a:t>
            </a:r>
          </a:p>
          <a:p>
            <a:r>
              <a:rPr lang="en-GB" sz="800" dirty="0"/>
              <a:t>        size = 1024;</a:t>
            </a:r>
          </a:p>
          <a:p>
            <a:r>
              <a:rPr lang="en-GB" sz="800" dirty="0"/>
              <a:t>        </a:t>
            </a:r>
            <a:r>
              <a:rPr lang="en-GB" sz="800" dirty="0" err="1"/>
              <a:t>default_action</a:t>
            </a:r>
            <a:r>
              <a:rPr lang="en-GB" sz="800" dirty="0"/>
              <a:t> = </a:t>
            </a:r>
            <a:r>
              <a:rPr lang="en-GB" sz="800" dirty="0" err="1"/>
              <a:t>NoAction</a:t>
            </a:r>
            <a:r>
              <a:rPr lang="en-GB" sz="800" dirty="0"/>
              <a:t>();</a:t>
            </a:r>
          </a:p>
          <a:p>
            <a:r>
              <a:rPr lang="en-GB" sz="800" dirty="0"/>
              <a:t>    }</a:t>
            </a:r>
          </a:p>
          <a:p>
            <a:endParaRPr lang="en-GB" sz="800" dirty="0"/>
          </a:p>
          <a:p>
            <a:r>
              <a:rPr lang="en-GB" sz="800" dirty="0"/>
              <a:t>    apply {</a:t>
            </a:r>
          </a:p>
          <a:p>
            <a:r>
              <a:rPr lang="en-GB" sz="800" dirty="0"/>
              <a:t>        /* TODO: replace drop with logic to:</a:t>
            </a:r>
          </a:p>
          <a:p>
            <a:r>
              <a:rPr lang="en-GB" sz="800" dirty="0"/>
              <a:t>        * 1. Check if the ipv4 header is valid.</a:t>
            </a:r>
          </a:p>
          <a:p>
            <a:r>
              <a:rPr lang="en-GB" sz="800" dirty="0"/>
              <a:t>        * 2. apply the table ipv4_lpm.</a:t>
            </a:r>
          </a:p>
          <a:p>
            <a:r>
              <a:rPr lang="en-GB" sz="800" dirty="0"/>
              <a:t>        */</a:t>
            </a:r>
          </a:p>
          <a:p>
            <a:r>
              <a:rPr lang="en-GB" sz="800" dirty="0"/>
              <a:t>        drop();</a:t>
            </a:r>
          </a:p>
          <a:p>
            <a:r>
              <a:rPr lang="en-GB" sz="800" dirty="0"/>
              <a:t>    }</a:t>
            </a:r>
          </a:p>
          <a:p>
            <a:r>
              <a:rPr lang="en-GB" sz="800" dirty="0"/>
              <a:t>}</a:t>
            </a:r>
          </a:p>
          <a:p>
            <a:endParaRPr lang="en-GB" sz="800" dirty="0"/>
          </a:p>
          <a:p>
            <a:endParaRPr lang="en-GB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5048596" y="4395787"/>
            <a:ext cx="708399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100" dirty="0"/>
          </a:p>
          <a:p>
            <a:r>
              <a:rPr lang="en-GB" sz="1100" dirty="0"/>
              <a:t>LPM match based the key ==&gt; ipv4_forward</a:t>
            </a:r>
          </a:p>
          <a:p>
            <a:r>
              <a:rPr lang="en-GB" sz="1100" dirty="0"/>
              <a:t>Drop</a:t>
            </a:r>
          </a:p>
          <a:p>
            <a:endParaRPr lang="en-GB" sz="1100" dirty="0"/>
          </a:p>
          <a:p>
            <a:r>
              <a:rPr lang="en-GB" sz="1100" dirty="0"/>
              <a:t>ipv4_forward ==&gt; egress port ==&gt; input </a:t>
            </a:r>
          </a:p>
          <a:p>
            <a:r>
              <a:rPr lang="en-GB" sz="1100" dirty="0"/>
              <a:t>		</a:t>
            </a:r>
            <a:r>
              <a:rPr lang="en-GB" sz="1100" dirty="0" err="1"/>
              <a:t>ethernet</a:t>
            </a:r>
            <a:r>
              <a:rPr lang="en-GB" sz="1100" dirty="0"/>
              <a:t> </a:t>
            </a:r>
            <a:r>
              <a:rPr lang="en-GB" sz="1100" dirty="0" err="1"/>
              <a:t>srcaddress</a:t>
            </a:r>
            <a:r>
              <a:rPr lang="en-GB" sz="1100" dirty="0"/>
              <a:t> (mac) ===&gt; as </a:t>
            </a:r>
            <a:r>
              <a:rPr lang="en-GB" sz="1100" dirty="0" err="1"/>
              <a:t>ethernet</a:t>
            </a:r>
            <a:r>
              <a:rPr lang="en-GB" sz="1100" dirty="0"/>
              <a:t> </a:t>
            </a:r>
          </a:p>
          <a:p>
            <a:r>
              <a:rPr lang="en-GB" sz="1100" dirty="0"/>
              <a:t>		</a:t>
            </a:r>
          </a:p>
          <a:p>
            <a:r>
              <a:rPr lang="en-GB" sz="1100" dirty="0"/>
              <a:t>		</a:t>
            </a:r>
          </a:p>
          <a:p>
            <a:r>
              <a:rPr lang="en-GB" sz="1100" dirty="0"/>
              <a:t>		</a:t>
            </a:r>
          </a:p>
          <a:p>
            <a:r>
              <a:rPr lang="en-GB" sz="1100" dirty="0"/>
              <a:t>		</a:t>
            </a:r>
          </a:p>
          <a:p>
            <a:r>
              <a:rPr lang="en-GB" sz="1100" dirty="0"/>
              <a:t>* 1. Set the </a:t>
            </a:r>
            <a:r>
              <a:rPr lang="en-GB" sz="1100" dirty="0" err="1"/>
              <a:t>standard_metadata.egress_spec</a:t>
            </a:r>
            <a:r>
              <a:rPr lang="en-GB" sz="1100" dirty="0"/>
              <a:t> to the output port.   ==&gt; Set egress port </a:t>
            </a:r>
          </a:p>
          <a:p>
            <a:r>
              <a:rPr lang="en-GB" sz="1100" dirty="0"/>
              <a:t>* 2. Set the </a:t>
            </a:r>
            <a:r>
              <a:rPr lang="en-GB" sz="1100" dirty="0" err="1"/>
              <a:t>ethernet</a:t>
            </a:r>
            <a:r>
              <a:rPr lang="en-GB" sz="1100" dirty="0"/>
              <a:t> </a:t>
            </a:r>
            <a:r>
              <a:rPr lang="en-GB" sz="1100" dirty="0" err="1"/>
              <a:t>srcAddr</a:t>
            </a:r>
            <a:r>
              <a:rPr lang="en-GB" sz="1100" dirty="0"/>
              <a:t> to the </a:t>
            </a:r>
            <a:r>
              <a:rPr lang="en-GB" sz="1100" dirty="0" err="1"/>
              <a:t>ethernet</a:t>
            </a:r>
            <a:r>
              <a:rPr lang="en-GB" sz="1100" dirty="0"/>
              <a:t> </a:t>
            </a:r>
            <a:r>
              <a:rPr lang="en-GB" sz="1100" dirty="0" err="1"/>
              <a:t>dstAddr</a:t>
            </a:r>
            <a:r>
              <a:rPr lang="en-GB" sz="1100" dirty="0"/>
              <a:t>.  ==&gt; Packet </a:t>
            </a:r>
            <a:r>
              <a:rPr lang="en-GB" sz="1100" dirty="0" err="1"/>
              <a:t>dstaddr</a:t>
            </a:r>
            <a:r>
              <a:rPr lang="en-GB" sz="1100" dirty="0"/>
              <a:t> put it </a:t>
            </a:r>
            <a:r>
              <a:rPr lang="en-GB" sz="1100" dirty="0" err="1"/>
              <a:t>srcaddres</a:t>
            </a:r>
            <a:endParaRPr lang="en-GB" sz="1100" dirty="0"/>
          </a:p>
          <a:p>
            <a:r>
              <a:rPr lang="en-GB" sz="1100" dirty="0"/>
              <a:t>* 3. Set the </a:t>
            </a:r>
            <a:r>
              <a:rPr lang="en-GB" sz="1100" dirty="0" err="1"/>
              <a:t>ethernet</a:t>
            </a:r>
            <a:r>
              <a:rPr lang="en-GB" sz="1100" dirty="0"/>
              <a:t> </a:t>
            </a:r>
            <a:r>
              <a:rPr lang="en-GB" sz="1100" dirty="0" err="1"/>
              <a:t>dstAddr</a:t>
            </a:r>
            <a:r>
              <a:rPr lang="en-GB" sz="1100" dirty="0"/>
              <a:t> to the </a:t>
            </a:r>
            <a:r>
              <a:rPr lang="en-GB" sz="1100" dirty="0" err="1"/>
              <a:t>dstAddr</a:t>
            </a:r>
            <a:r>
              <a:rPr lang="en-GB" sz="1100" dirty="0"/>
              <a:t> passed as a parameter.  ==&gt; Table match mac '</a:t>
            </a:r>
            <a:r>
              <a:rPr lang="en-GB" sz="1100" dirty="0" err="1"/>
              <a:t>dstAddr</a:t>
            </a:r>
            <a:r>
              <a:rPr lang="en-GB" sz="1100" dirty="0"/>
              <a:t>' to </a:t>
            </a:r>
            <a:r>
              <a:rPr lang="en-GB" sz="1100" dirty="0" err="1"/>
              <a:t>ethernet</a:t>
            </a:r>
            <a:r>
              <a:rPr lang="en-GB" sz="1100" dirty="0"/>
              <a:t> </a:t>
            </a:r>
            <a:r>
              <a:rPr lang="en-GB" sz="1100" dirty="0" err="1"/>
              <a:t>dstaddr</a:t>
            </a:r>
            <a:r>
              <a:rPr lang="en-GB" sz="1100" dirty="0"/>
              <a:t> </a:t>
            </a:r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068987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49708" y="133870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039258" y="454881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5576208" y="275914"/>
            <a:ext cx="583947" cy="5213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7927815" y="6263379"/>
            <a:ext cx="583947" cy="5213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4392516" y="6424585"/>
            <a:ext cx="583947" cy="42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H3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4684490" y="5362738"/>
            <a:ext cx="396083" cy="106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  <a:endCxn id="34" idx="2"/>
          </p:cNvCxnSpPr>
          <p:nvPr/>
        </p:nvCxnSpPr>
        <p:spPr>
          <a:xfrm flipH="1" flipV="1">
            <a:off x="7834326" y="5365470"/>
            <a:ext cx="385463" cy="89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</p:cNvCxnSpPr>
          <p:nvPr/>
        </p:nvCxnSpPr>
        <p:spPr>
          <a:xfrm>
            <a:off x="6160155" y="536598"/>
            <a:ext cx="411476" cy="5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1445" y="351932"/>
            <a:ext cx="3485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Eth0: 10.0.1.10 : 00:04:00:00:00:01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6618606" y="831145"/>
            <a:ext cx="236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Eth1 00:aa:00:01:00:01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37160" y="5894047"/>
            <a:ext cx="347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  10.0.3.10 : 00:04:00:00:00:03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975544" y="5271565"/>
            <a:ext cx="236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Eth1 00:aa:00:02:00:02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8416452" y="5894047"/>
            <a:ext cx="342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 10.0.2.10 : 00:04:00:00:00:02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3702324" y="1870480"/>
            <a:ext cx="238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Eth3 00:bb:00:01:00:02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63047" y="1964707"/>
            <a:ext cx="238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Eth2 </a:t>
            </a:r>
            <a:r>
              <a:rPr lang="en-US" dirty="0" smtClean="0">
                <a:solidFill>
                  <a:srgbClr val="FF0000"/>
                </a:solidFill>
              </a:rPr>
              <a:t>00:bb:00:01:00:01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92295" y="4017008"/>
            <a:ext cx="234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Eth2 </a:t>
            </a:r>
            <a:r>
              <a:rPr lang="en-US" dirty="0" smtClean="0">
                <a:solidFill>
                  <a:srgbClr val="FF0000"/>
                </a:solidFill>
              </a:rPr>
              <a:t>00:cc:00:01:00:02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37903" y="4141336"/>
            <a:ext cx="2389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Eth2 </a:t>
            </a:r>
            <a:r>
              <a:rPr lang="en-US" dirty="0" smtClean="0">
                <a:solidFill>
                  <a:srgbClr val="FF0000"/>
                </a:solidFill>
              </a:rPr>
              <a:t>00:dd:00:01:00:02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21870" y="5423484"/>
            <a:ext cx="236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Eth1 00:aa:00:03:00:03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4790989" y="445107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3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7377126" y="445107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6196250" y="111420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GB" dirty="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5277073" y="2019647"/>
            <a:ext cx="1157035" cy="24224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4" idx="0"/>
          </p:cNvCxnSpPr>
          <p:nvPr/>
        </p:nvCxnSpPr>
        <p:spPr>
          <a:xfrm>
            <a:off x="6877665" y="2073997"/>
            <a:ext cx="956661" cy="23770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4" idx="1"/>
            <a:endCxn id="32" idx="3"/>
          </p:cNvCxnSpPr>
          <p:nvPr/>
        </p:nvCxnSpPr>
        <p:spPr>
          <a:xfrm flipH="1">
            <a:off x="5705389" y="4908270"/>
            <a:ext cx="16717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0394" y="48005"/>
            <a:ext cx="3180230" cy="3323987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H1-------------&gt; H2</a:t>
            </a:r>
          </a:p>
          <a:p>
            <a:r>
              <a:rPr lang="en-US" sz="1400" dirty="0" smtClean="0"/>
              <a:t>H1</a:t>
            </a:r>
          </a:p>
          <a:p>
            <a:r>
              <a:rPr lang="en-US" sz="1400" dirty="0" err="1" smtClean="0"/>
              <a:t>Src</a:t>
            </a:r>
            <a:r>
              <a:rPr lang="en-US" sz="1400" dirty="0" smtClean="0"/>
              <a:t> </a:t>
            </a:r>
            <a:r>
              <a:rPr lang="en-US" sz="1400" dirty="0"/>
              <a:t>10.0.1.10 </a:t>
            </a:r>
            <a:r>
              <a:rPr lang="en-US" sz="1400" dirty="0" err="1"/>
              <a:t>src</a:t>
            </a:r>
            <a:r>
              <a:rPr lang="en-US" sz="1400" dirty="0"/>
              <a:t> mac : 00:04:00:00:00:01</a:t>
            </a:r>
            <a:endParaRPr lang="en-US" sz="1400" dirty="0" smtClean="0"/>
          </a:p>
          <a:p>
            <a:r>
              <a:rPr lang="en-US" sz="1400" dirty="0" err="1" smtClean="0"/>
              <a:t>Dest</a:t>
            </a:r>
            <a:r>
              <a:rPr lang="en-US" sz="1400" dirty="0" smtClean="0"/>
              <a:t> 10.0.2.10 : </a:t>
            </a:r>
            <a:r>
              <a:rPr lang="en-US" sz="1400" dirty="0" err="1" smtClean="0"/>
              <a:t>dst</a:t>
            </a:r>
            <a:r>
              <a:rPr lang="en-US" sz="1400" dirty="0" smtClean="0"/>
              <a:t> mac : </a:t>
            </a:r>
            <a:r>
              <a:rPr lang="en-US" sz="1400" dirty="0" err="1" smtClean="0"/>
              <a:t>ff:ff:ff:ff:ff:ff</a:t>
            </a:r>
            <a:endParaRPr lang="en-US" sz="1400" dirty="0" smtClean="0"/>
          </a:p>
          <a:p>
            <a:r>
              <a:rPr lang="en-US" sz="1400" dirty="0" smtClean="0"/>
              <a:t>Egress port = eth0 </a:t>
            </a:r>
            <a:endParaRPr lang="en-US" dirty="0"/>
          </a:p>
          <a:p>
            <a:endParaRPr lang="en-US" sz="1400" dirty="0"/>
          </a:p>
          <a:p>
            <a:r>
              <a:rPr lang="en-US" sz="1400" dirty="0" smtClean="0"/>
              <a:t>S1 </a:t>
            </a:r>
          </a:p>
          <a:p>
            <a:r>
              <a:rPr lang="en-US" sz="1400" dirty="0" err="1" smtClean="0"/>
              <a:t>Src</a:t>
            </a:r>
            <a:r>
              <a:rPr lang="en-US" sz="1400" dirty="0" smtClean="0"/>
              <a:t> </a:t>
            </a:r>
            <a:r>
              <a:rPr lang="en-US" sz="1400" dirty="0" err="1" smtClean="0"/>
              <a:t>ip</a:t>
            </a:r>
            <a:r>
              <a:rPr lang="en-US" sz="1400" dirty="0" smtClean="0"/>
              <a:t> &lt;&gt; </a:t>
            </a:r>
            <a:r>
              <a:rPr lang="en-US" sz="1400" dirty="0" err="1" smtClean="0"/>
              <a:t>src</a:t>
            </a:r>
            <a:r>
              <a:rPr lang="en-US" sz="1400" dirty="0" smtClean="0"/>
              <a:t> mac </a:t>
            </a:r>
            <a:r>
              <a:rPr lang="en-US" sz="1400" dirty="0"/>
              <a:t>: </a:t>
            </a:r>
            <a:r>
              <a:rPr lang="en-US" sz="1400" dirty="0" smtClean="0"/>
              <a:t>00:bb:00:01:00:01</a:t>
            </a:r>
          </a:p>
          <a:p>
            <a:r>
              <a:rPr lang="en-US" sz="1400" dirty="0" err="1"/>
              <a:t>Dest</a:t>
            </a:r>
            <a:r>
              <a:rPr lang="en-US" sz="1400" dirty="0"/>
              <a:t> 10.0.2.10 : </a:t>
            </a:r>
            <a:r>
              <a:rPr lang="en-US" sz="1400" dirty="0" err="1" smtClean="0"/>
              <a:t>dst</a:t>
            </a:r>
            <a:r>
              <a:rPr lang="en-US" sz="1400" dirty="0" smtClean="0"/>
              <a:t> </a:t>
            </a:r>
            <a:r>
              <a:rPr lang="en-US" sz="1400" dirty="0"/>
              <a:t>mac : </a:t>
            </a:r>
            <a:r>
              <a:rPr lang="en-US" sz="1400" dirty="0" err="1"/>
              <a:t>ff:ff:ff:ff:ff:ff</a:t>
            </a:r>
            <a:endParaRPr lang="en-US" sz="1400" dirty="0"/>
          </a:p>
          <a:p>
            <a:r>
              <a:rPr lang="en-US" sz="1400" dirty="0" smtClean="0"/>
              <a:t>Egress port = eth2</a:t>
            </a:r>
          </a:p>
          <a:p>
            <a:r>
              <a:rPr lang="en-US" sz="1400" dirty="0" err="1" smtClean="0"/>
              <a:t>Ttl</a:t>
            </a:r>
            <a:r>
              <a:rPr lang="en-US" sz="1400" dirty="0" smtClean="0"/>
              <a:t> decrement</a:t>
            </a:r>
          </a:p>
          <a:p>
            <a:r>
              <a:rPr lang="en-US" sz="1400" dirty="0" smtClean="0"/>
              <a:t>S2 </a:t>
            </a:r>
          </a:p>
          <a:p>
            <a:r>
              <a:rPr lang="en-US" sz="1400" dirty="0" err="1"/>
              <a:t>Src</a:t>
            </a:r>
            <a:r>
              <a:rPr lang="en-US" sz="1400" dirty="0"/>
              <a:t> </a:t>
            </a:r>
            <a:r>
              <a:rPr lang="en-US" sz="1400" dirty="0" err="1"/>
              <a:t>ip</a:t>
            </a:r>
            <a:r>
              <a:rPr lang="en-US" sz="1400" dirty="0"/>
              <a:t> &lt;&gt; </a:t>
            </a:r>
            <a:r>
              <a:rPr lang="en-US" sz="1400" dirty="0" err="1"/>
              <a:t>src</a:t>
            </a:r>
            <a:r>
              <a:rPr lang="en-US" sz="1400" dirty="0"/>
              <a:t> mac : 00:aa:00:02:00:02</a:t>
            </a:r>
          </a:p>
          <a:p>
            <a:r>
              <a:rPr lang="en-US" sz="1400" dirty="0" err="1"/>
              <a:t>Dest</a:t>
            </a:r>
            <a:r>
              <a:rPr lang="en-US" sz="1400" dirty="0"/>
              <a:t> 10.0.2.10 : </a:t>
            </a:r>
            <a:r>
              <a:rPr lang="en-US" sz="1400" dirty="0" err="1" smtClean="0"/>
              <a:t>dst</a:t>
            </a:r>
            <a:r>
              <a:rPr lang="en-US" sz="1400" dirty="0" smtClean="0"/>
              <a:t> </a:t>
            </a:r>
            <a:r>
              <a:rPr lang="en-US" sz="1400" dirty="0"/>
              <a:t>mac : </a:t>
            </a:r>
            <a:r>
              <a:rPr lang="en-US" sz="1400" dirty="0" err="1" smtClean="0"/>
              <a:t>ff:ff:ff:ff:ff:ff</a:t>
            </a:r>
            <a:endParaRPr lang="en-US" sz="1400" dirty="0" smtClean="0"/>
          </a:p>
          <a:p>
            <a:r>
              <a:rPr lang="en-US" sz="1400" dirty="0" smtClean="0"/>
              <a:t>Egress port = eth 1</a:t>
            </a:r>
            <a:endParaRPr lang="en-GB" sz="14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7309146" y="4540804"/>
            <a:ext cx="234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Eth3 </a:t>
            </a:r>
            <a:r>
              <a:rPr lang="en-US" b="1" dirty="0" smtClean="0">
                <a:solidFill>
                  <a:srgbClr val="FF0000"/>
                </a:solidFill>
              </a:rPr>
              <a:t>00:cc:00:01:00:03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3910" y="4540804"/>
            <a:ext cx="239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Eth3 00:dd:00:01:00:03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84680" y="1133710"/>
            <a:ext cx="4621778" cy="64633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 err="1"/>
              <a:t>table_add</a:t>
            </a:r>
            <a:r>
              <a:rPr lang="en-GB" sz="1200" dirty="0"/>
              <a:t> ipv4_lpm ipv4_forward 10.0.2.10/32 =&gt; </a:t>
            </a:r>
            <a:r>
              <a:rPr lang="en-US" sz="1200" dirty="0"/>
              <a:t>00:bb:00:01:00:01 </a:t>
            </a:r>
            <a:r>
              <a:rPr lang="en-GB" sz="1200" dirty="0" smtClean="0"/>
              <a:t>2</a:t>
            </a:r>
            <a:endParaRPr lang="en-GB" sz="1200" dirty="0"/>
          </a:p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10.0.1.10/32 =&gt; 00:aa:00:01:00:01 1</a:t>
            </a:r>
          </a:p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10.0.3.10/32 =&gt; </a:t>
            </a:r>
            <a:r>
              <a:rPr lang="en-US" sz="1200" dirty="0" smtClean="0"/>
              <a:t>00:bb:00:01:00:02</a:t>
            </a:r>
            <a:r>
              <a:rPr lang="en-GB" sz="1200" dirty="0" smtClean="0"/>
              <a:t> 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67877" y="3373406"/>
            <a:ext cx="4608954" cy="64633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 err="1"/>
              <a:t>table_add</a:t>
            </a:r>
            <a:r>
              <a:rPr lang="en-GB" sz="1200" dirty="0"/>
              <a:t> ipv4_lpm ipv4_forward 10.0.2.10/32 =&gt; </a:t>
            </a:r>
            <a:r>
              <a:rPr lang="en-US" sz="1200" dirty="0"/>
              <a:t>00:aa:00:02:00:02</a:t>
            </a:r>
            <a:r>
              <a:rPr lang="en-US" sz="1200" dirty="0" smtClean="0"/>
              <a:t> </a:t>
            </a:r>
            <a:r>
              <a:rPr lang="en-GB" sz="1200" dirty="0"/>
              <a:t>1</a:t>
            </a:r>
          </a:p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10.0.1.10/32 =&gt; </a:t>
            </a:r>
            <a:r>
              <a:rPr lang="en-US" sz="1200" dirty="0">
                <a:solidFill>
                  <a:srgbClr val="FF0000"/>
                </a:solidFill>
              </a:rPr>
              <a:t>00:cc:00:01:00:02</a:t>
            </a:r>
            <a:r>
              <a:rPr lang="en-GB" sz="1200" dirty="0" smtClean="0"/>
              <a:t> </a:t>
            </a:r>
            <a:r>
              <a:rPr lang="en-GB" sz="1200" dirty="0"/>
              <a:t>2</a:t>
            </a:r>
            <a:endParaRPr lang="en-GB" sz="1200" dirty="0" smtClean="0"/>
          </a:p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10.0.3.10/32 =&gt; </a:t>
            </a:r>
            <a:r>
              <a:rPr lang="en-US" sz="1200" dirty="0">
                <a:solidFill>
                  <a:srgbClr val="FF0000"/>
                </a:solidFill>
              </a:rPr>
              <a:t>00:cc:00:01:00:03</a:t>
            </a:r>
            <a:r>
              <a:rPr lang="en-GB" sz="1200" dirty="0" smtClean="0"/>
              <a:t> 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597" y="4548136"/>
            <a:ext cx="4751391" cy="64633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err="1"/>
              <a:t>table_add</a:t>
            </a:r>
            <a:r>
              <a:rPr lang="en-GB" sz="1200" dirty="0"/>
              <a:t> ipv4_lpm ipv4_forward 10.0.2.10/32 =&gt; </a:t>
            </a:r>
            <a:r>
              <a:rPr lang="en-GB" sz="1200" dirty="0" smtClean="0"/>
              <a:t>00:dd:00:01:00:03 3</a:t>
            </a:r>
          </a:p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10.0.1.10/32 =&gt; </a:t>
            </a:r>
            <a:r>
              <a:rPr lang="en-US" sz="1200" dirty="0">
                <a:solidFill>
                  <a:srgbClr val="FF0000"/>
                </a:solidFill>
              </a:rPr>
              <a:t>00:dd:00:01:00:02</a:t>
            </a:r>
            <a:r>
              <a:rPr lang="en-GB" sz="1200" dirty="0" smtClean="0"/>
              <a:t> </a:t>
            </a:r>
            <a:r>
              <a:rPr lang="en-GB" sz="1200" dirty="0"/>
              <a:t>2</a:t>
            </a:r>
            <a:endParaRPr lang="en-GB" sz="1200" dirty="0" smtClean="0"/>
          </a:p>
          <a:p>
            <a:r>
              <a:rPr lang="en-GB" sz="1200" dirty="0" err="1" smtClean="0"/>
              <a:t>table_add</a:t>
            </a:r>
            <a:r>
              <a:rPr lang="en-GB" sz="1200" dirty="0" smtClean="0"/>
              <a:t> ipv4_lpm ipv4_forward 10.0.3.10/32 =&gt; </a:t>
            </a:r>
            <a:r>
              <a:rPr lang="en-US" sz="1200" dirty="0"/>
              <a:t>00:aa:00:03:00:03</a:t>
            </a:r>
            <a:r>
              <a:rPr lang="en-GB" sz="1200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4116755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943601" y="846306"/>
            <a:ext cx="9144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9909243" y="4108315"/>
            <a:ext cx="9144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201694" y="4108315"/>
            <a:ext cx="9144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GB" dirty="0"/>
          </a:p>
        </p:txBody>
      </p:sp>
      <p:cxnSp>
        <p:nvCxnSpPr>
          <p:cNvPr id="9" name="Straight Connector 8"/>
          <p:cNvCxnSpPr>
            <a:stCxn id="7" idx="0"/>
          </p:cNvCxnSpPr>
          <p:nvPr/>
        </p:nvCxnSpPr>
        <p:spPr>
          <a:xfrm flipV="1">
            <a:off x="2658894" y="1760706"/>
            <a:ext cx="3372255" cy="2347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0"/>
          </p:cNvCxnSpPr>
          <p:nvPr/>
        </p:nvCxnSpPr>
        <p:spPr>
          <a:xfrm>
            <a:off x="6731540" y="1760706"/>
            <a:ext cx="3634903" cy="2347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3326860" y="2140078"/>
            <a:ext cx="6440363" cy="2754015"/>
          </a:xfrm>
          <a:custGeom>
            <a:avLst/>
            <a:gdLst>
              <a:gd name="connsiteX0" fmla="*/ 0 w 6440363"/>
              <a:gd name="connsiteY0" fmla="*/ 2451377 h 2754015"/>
              <a:gd name="connsiteX1" fmla="*/ 2704289 w 6440363"/>
              <a:gd name="connsiteY1" fmla="*/ 7 h 2754015"/>
              <a:gd name="connsiteX2" fmla="*/ 6439710 w 6440363"/>
              <a:gd name="connsiteY2" fmla="*/ 2422194 h 2754015"/>
              <a:gd name="connsiteX3" fmla="*/ 2986391 w 6440363"/>
              <a:gd name="connsiteY3" fmla="*/ 525301 h 2754015"/>
              <a:gd name="connsiteX4" fmla="*/ 457200 w 6440363"/>
              <a:gd name="connsiteY4" fmla="*/ 2558382 h 2754015"/>
              <a:gd name="connsiteX5" fmla="*/ 476655 w 6440363"/>
              <a:gd name="connsiteY5" fmla="*/ 2558382 h 2754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40363" h="2754015">
                <a:moveTo>
                  <a:pt x="0" y="2451377"/>
                </a:moveTo>
                <a:cubicBezTo>
                  <a:pt x="815502" y="1228124"/>
                  <a:pt x="1631004" y="4871"/>
                  <a:pt x="2704289" y="7"/>
                </a:cubicBezTo>
                <a:cubicBezTo>
                  <a:pt x="3777574" y="-4857"/>
                  <a:pt x="6392693" y="2334645"/>
                  <a:pt x="6439710" y="2422194"/>
                </a:cubicBezTo>
                <a:cubicBezTo>
                  <a:pt x="6486727" y="2509743"/>
                  <a:pt x="3983476" y="502603"/>
                  <a:pt x="2986391" y="525301"/>
                </a:cubicBezTo>
                <a:cubicBezTo>
                  <a:pt x="1989306" y="547999"/>
                  <a:pt x="875489" y="2219535"/>
                  <a:pt x="457200" y="2558382"/>
                </a:cubicBezTo>
                <a:cubicBezTo>
                  <a:pt x="38911" y="2897229"/>
                  <a:pt x="257783" y="2727805"/>
                  <a:pt x="476655" y="25583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980035" y="3826213"/>
            <a:ext cx="97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ARP </a:t>
            </a:r>
            <a:r>
              <a:rPr lang="en-US" dirty="0" err="1" smtClean="0"/>
              <a:t>Req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032179" y="4125227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ARP </a:t>
            </a:r>
            <a:r>
              <a:rPr lang="en-US" dirty="0" err="1" smtClean="0"/>
              <a:t>Rsp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233464" y="330740"/>
            <a:ext cx="40947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H1 pinging h2</a:t>
            </a:r>
          </a:p>
          <a:p>
            <a:r>
              <a:rPr lang="en-US" dirty="0" smtClean="0"/>
              <a:t>At h1 </a:t>
            </a:r>
          </a:p>
          <a:p>
            <a:r>
              <a:rPr lang="en-US" dirty="0" err="1" smtClean="0"/>
              <a:t>Srcip</a:t>
            </a:r>
            <a:r>
              <a:rPr lang="en-US" dirty="0" smtClean="0"/>
              <a:t> = h1_eth1_ip </a:t>
            </a:r>
            <a:r>
              <a:rPr lang="en-US" dirty="0" err="1" smtClean="0"/>
              <a:t>src</a:t>
            </a:r>
            <a:r>
              <a:rPr lang="en-US" dirty="0" smtClean="0"/>
              <a:t> mac = h1_eth_mac</a:t>
            </a:r>
          </a:p>
          <a:p>
            <a:r>
              <a:rPr lang="en-US" dirty="0" err="1" smtClean="0"/>
              <a:t>Destip</a:t>
            </a:r>
            <a:r>
              <a:rPr lang="en-US" dirty="0" smtClean="0"/>
              <a:t> = h2 </a:t>
            </a:r>
            <a:r>
              <a:rPr lang="en-US" dirty="0" err="1" smtClean="0"/>
              <a:t>ip</a:t>
            </a:r>
            <a:r>
              <a:rPr lang="en-US" dirty="0" smtClean="0"/>
              <a:t>  </a:t>
            </a:r>
            <a:r>
              <a:rPr lang="en-US" dirty="0" err="1" smtClean="0"/>
              <a:t>DestMAC</a:t>
            </a:r>
            <a:r>
              <a:rPr lang="en-US" dirty="0" smtClean="0"/>
              <a:t> = </a:t>
            </a:r>
            <a:r>
              <a:rPr lang="en-US" dirty="0" err="1" smtClean="0"/>
              <a:t>ff:ff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At S1</a:t>
            </a:r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7032567" y="1571105"/>
            <a:ext cx="89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s1-eth2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87884" y="1498212"/>
            <a:ext cx="93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s1-eth1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889" y="5226192"/>
            <a:ext cx="4109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h1-eth0	10.0.0.10	</a:t>
            </a:r>
            <a:r>
              <a:rPr lang="en-GB" dirty="0" smtClean="0"/>
              <a:t>00:04:00:00:00:00</a:t>
            </a:r>
          </a:p>
          <a:p>
            <a:r>
              <a:rPr lang="en-GB" dirty="0" smtClean="0"/>
              <a:t>Default Route 10.0.0.1 </a:t>
            </a:r>
            <a:r>
              <a:rPr lang="en-GB" dirty="0"/>
              <a:t>(00:aa:bb:00:00:00)</a:t>
            </a:r>
          </a:p>
          <a:p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7695441" y="4981961"/>
            <a:ext cx="4109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h2-eth0	10.0.1.10	00:04:00:00:00:01</a:t>
            </a:r>
          </a:p>
          <a:p>
            <a:r>
              <a:rPr lang="en-GB" dirty="0"/>
              <a:t>Default route to switch: 10.0.1.1 (00:aa:bb:00:00:01)</a:t>
            </a:r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7996468" y="97828"/>
            <a:ext cx="392126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s1-eth1   Link </a:t>
            </a:r>
            <a:r>
              <a:rPr lang="en-GB" sz="1100" dirty="0" err="1"/>
              <a:t>encap:Ethernet</a:t>
            </a:r>
            <a:r>
              <a:rPr lang="en-GB" sz="1100" dirty="0"/>
              <a:t>  </a:t>
            </a:r>
            <a:r>
              <a:rPr lang="en-GB" sz="1100" dirty="0" err="1"/>
              <a:t>HWaddr</a:t>
            </a:r>
            <a:r>
              <a:rPr lang="en-GB" sz="1100" dirty="0"/>
              <a:t> 52:bc:fd:e5:a8:92  </a:t>
            </a:r>
          </a:p>
          <a:p>
            <a:r>
              <a:rPr lang="en-GB" sz="1100" dirty="0"/>
              <a:t>          inet6 </a:t>
            </a:r>
            <a:r>
              <a:rPr lang="en-GB" sz="1100" dirty="0" err="1"/>
              <a:t>addr</a:t>
            </a:r>
            <a:r>
              <a:rPr lang="en-GB" sz="1100" dirty="0"/>
              <a:t>: fe80::50bc:fdff:fee5:a892/64 </a:t>
            </a:r>
            <a:r>
              <a:rPr lang="en-GB" sz="1100" dirty="0" err="1"/>
              <a:t>Scope:Link</a:t>
            </a:r>
            <a:endParaRPr lang="en-GB" sz="1100" dirty="0"/>
          </a:p>
          <a:p>
            <a:r>
              <a:rPr lang="en-GB" sz="1100" dirty="0"/>
              <a:t>          UP BROADCAST RUNNING MULTICAST  MTU:1500  Metric:1</a:t>
            </a:r>
          </a:p>
          <a:p>
            <a:r>
              <a:rPr lang="en-GB" sz="1100" dirty="0"/>
              <a:t>          RX packets:1 errors:0 dropped:0 overruns:0 frame:0</a:t>
            </a:r>
          </a:p>
          <a:p>
            <a:r>
              <a:rPr lang="en-GB" sz="1100" dirty="0"/>
              <a:t>          TX packets:28 errors:0 dropped:0 overruns:0 carrier:0</a:t>
            </a:r>
          </a:p>
          <a:p>
            <a:r>
              <a:rPr lang="en-GB" sz="1100" dirty="0"/>
              <a:t>          collisions:0 txqueuelen:1000 </a:t>
            </a:r>
          </a:p>
          <a:p>
            <a:r>
              <a:rPr lang="en-GB" sz="1100" dirty="0"/>
              <a:t>          RX bytes:90 (90.0 B)  TX bytes:3254 (3.2 KB)</a:t>
            </a:r>
          </a:p>
          <a:p>
            <a:endParaRPr lang="en-GB" sz="1100" dirty="0"/>
          </a:p>
          <a:p>
            <a:r>
              <a:rPr lang="en-GB" sz="1100" dirty="0"/>
              <a:t>s1-eth2   Link </a:t>
            </a:r>
            <a:r>
              <a:rPr lang="en-GB" sz="1100" dirty="0" err="1"/>
              <a:t>encap:Ethernet</a:t>
            </a:r>
            <a:r>
              <a:rPr lang="en-GB" sz="1100" dirty="0"/>
              <a:t>  </a:t>
            </a:r>
            <a:r>
              <a:rPr lang="en-GB" sz="1100" dirty="0" err="1"/>
              <a:t>HWaddr</a:t>
            </a:r>
            <a:r>
              <a:rPr lang="en-GB" sz="1100" dirty="0"/>
              <a:t> a2:4a:15:b3:68:ff  </a:t>
            </a:r>
          </a:p>
          <a:p>
            <a:r>
              <a:rPr lang="en-GB" sz="1100" dirty="0"/>
              <a:t>          inet6 </a:t>
            </a:r>
            <a:r>
              <a:rPr lang="en-GB" sz="1100" dirty="0" err="1"/>
              <a:t>addr</a:t>
            </a:r>
            <a:r>
              <a:rPr lang="en-GB" sz="1100" dirty="0"/>
              <a:t>: fe80::a04a:15ff:feb3:68ff/64 </a:t>
            </a:r>
            <a:r>
              <a:rPr lang="en-GB" sz="1100" dirty="0" err="1"/>
              <a:t>Scope:Link</a:t>
            </a:r>
            <a:endParaRPr lang="en-GB" sz="1100" dirty="0"/>
          </a:p>
          <a:p>
            <a:r>
              <a:rPr lang="en-GB" sz="1100" dirty="0"/>
              <a:t>          UP BROADCAST RUNNING MULTICAST  MTU:1500  Metric:1</a:t>
            </a:r>
          </a:p>
          <a:p>
            <a:r>
              <a:rPr lang="en-GB" sz="1100" dirty="0"/>
              <a:t>          RX packets:1 errors:0 dropped:0 overruns:0 frame:0</a:t>
            </a:r>
          </a:p>
          <a:p>
            <a:r>
              <a:rPr lang="en-GB" sz="1100" dirty="0"/>
              <a:t>          TX packets:28 errors:0 dropped:0 overruns:0 carrier:0</a:t>
            </a:r>
          </a:p>
          <a:p>
            <a:r>
              <a:rPr lang="en-GB" sz="1100" dirty="0"/>
              <a:t>          collisions:0 txqueuelen:1000 </a:t>
            </a:r>
          </a:p>
          <a:p>
            <a:r>
              <a:rPr lang="en-GB" sz="1100" dirty="0"/>
              <a:t>          RX bytes:90 (90.0 B)  TX bytes:3254 (3.2 KB)</a:t>
            </a:r>
          </a:p>
          <a:p>
            <a:endParaRPr lang="en-GB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433411" y="3738983"/>
            <a:ext cx="924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h1-eth0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509956" y="3826213"/>
            <a:ext cx="924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h2-eth0</a:t>
            </a:r>
          </a:p>
        </p:txBody>
      </p:sp>
    </p:spTree>
    <p:extLst>
      <p:ext uri="{BB962C8B-B14F-4D97-AF65-F5344CB8AC3E}">
        <p14:creationId xmlns:p14="http://schemas.microsoft.com/office/powerpoint/2010/main" val="2112611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3401505"/>
            <a:ext cx="5398851" cy="3330035"/>
          </a:xfrm>
        </p:spPr>
        <p:txBody>
          <a:bodyPr>
            <a:noAutofit/>
          </a:bodyPr>
          <a:lstStyle/>
          <a:p>
            <a:r>
              <a:rPr lang="en-GB" sz="1400" dirty="0"/>
              <a:t>Address Resolution Protocol (request)</a:t>
            </a:r>
          </a:p>
          <a:p>
            <a:r>
              <a:rPr lang="en-GB" sz="1400" dirty="0"/>
              <a:t>    Hardware type: Ethernet (1) </a:t>
            </a:r>
          </a:p>
          <a:p>
            <a:r>
              <a:rPr lang="en-GB" sz="1400" dirty="0"/>
              <a:t>    Protocol type: IP (0x0800)</a:t>
            </a:r>
          </a:p>
          <a:p>
            <a:r>
              <a:rPr lang="en-GB" sz="1400" dirty="0"/>
              <a:t>    Hardware size: 6</a:t>
            </a:r>
          </a:p>
          <a:p>
            <a:r>
              <a:rPr lang="en-GB" sz="1400" dirty="0"/>
              <a:t>    Protocol size: 4</a:t>
            </a:r>
          </a:p>
          <a:p>
            <a:r>
              <a:rPr lang="en-GB" sz="1400" dirty="0"/>
              <a:t>    Opcode: request (1) </a:t>
            </a:r>
          </a:p>
          <a:p>
            <a:r>
              <a:rPr lang="en-GB" sz="1400" dirty="0"/>
              <a:t>    Sender MAC address: Cisco_08:65:46 (00:26:98:08:65:46)</a:t>
            </a:r>
          </a:p>
          <a:p>
            <a:r>
              <a:rPr lang="en-GB" sz="1400" dirty="0"/>
              <a:t>    Sender IP address: 20.20.20.24 (20.20.20.24)</a:t>
            </a:r>
          </a:p>
          <a:p>
            <a:r>
              <a:rPr lang="en-GB" sz="1400" dirty="0"/>
              <a:t>    Target MAC address: Broadcast (</a:t>
            </a:r>
            <a:r>
              <a:rPr lang="en-GB" sz="1400" dirty="0" err="1"/>
              <a:t>ff:ff:ff:ff:ff:ff</a:t>
            </a:r>
            <a:r>
              <a:rPr lang="en-GB" sz="1400" dirty="0"/>
              <a:t>)</a:t>
            </a:r>
          </a:p>
          <a:p>
            <a:r>
              <a:rPr lang="en-GB" sz="1400" dirty="0"/>
              <a:t>    Target IP address: 20.20.20.20 (20.20.20.20)</a:t>
            </a:r>
          </a:p>
          <a:p>
            <a:endParaRPr lang="en-GB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14819" y="1148553"/>
            <a:ext cx="382516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n7k-01-ANYCAST-vdc-5(</a:t>
            </a:r>
            <a:r>
              <a:rPr lang="en-GB" sz="1200" dirty="0" err="1"/>
              <a:t>config</a:t>
            </a:r>
            <a:r>
              <a:rPr lang="en-GB" sz="1200" dirty="0"/>
              <a:t>-if-</a:t>
            </a:r>
            <a:r>
              <a:rPr lang="en-GB" sz="1200" dirty="0" err="1"/>
              <a:t>hsrp</a:t>
            </a:r>
            <a:r>
              <a:rPr lang="en-GB" sz="1200" dirty="0"/>
              <a:t>)# show interface </a:t>
            </a:r>
            <a:r>
              <a:rPr lang="en-GB" sz="1200" dirty="0" err="1"/>
              <a:t>vlan</a:t>
            </a:r>
            <a:r>
              <a:rPr lang="en-GB" sz="1200" dirty="0"/>
              <a:t> 20</a:t>
            </a:r>
          </a:p>
          <a:p>
            <a:r>
              <a:rPr lang="en-GB" sz="1200" dirty="0"/>
              <a:t>Vlan20 is up, line protocol is up, </a:t>
            </a:r>
            <a:r>
              <a:rPr lang="en-GB" sz="1200" dirty="0" err="1"/>
              <a:t>autostate</a:t>
            </a:r>
            <a:r>
              <a:rPr lang="en-GB" sz="1200" dirty="0"/>
              <a:t> enabled</a:t>
            </a:r>
          </a:p>
          <a:p>
            <a:r>
              <a:rPr lang="en-GB" sz="1200" dirty="0"/>
              <a:t>  Hardware is </a:t>
            </a:r>
            <a:r>
              <a:rPr lang="en-GB" sz="1200" dirty="0" err="1"/>
              <a:t>EtherSVI</a:t>
            </a:r>
            <a:r>
              <a:rPr lang="en-GB" sz="1200" dirty="0"/>
              <a:t>, address is  0026.9808.6546</a:t>
            </a:r>
          </a:p>
          <a:p>
            <a:r>
              <a:rPr lang="en-GB" sz="1200" dirty="0"/>
              <a:t>  Internet Address is 20.20.20.24/24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476441" y="3401505"/>
            <a:ext cx="579338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Address Resolution Protocol (reply)</a:t>
            </a:r>
          </a:p>
          <a:p>
            <a:r>
              <a:rPr lang="en-GB" dirty="0"/>
              <a:t>    Hardware type: Ethernet (1)</a:t>
            </a:r>
          </a:p>
          <a:p>
            <a:r>
              <a:rPr lang="en-GB" dirty="0"/>
              <a:t>    Protocol type: IP (0x0800)</a:t>
            </a:r>
          </a:p>
          <a:p>
            <a:r>
              <a:rPr lang="en-GB" dirty="0"/>
              <a:t>    Hardware size: 6</a:t>
            </a:r>
          </a:p>
          <a:p>
            <a:r>
              <a:rPr lang="en-GB" dirty="0"/>
              <a:t>    Protocol size: 4</a:t>
            </a:r>
          </a:p>
          <a:p>
            <a:r>
              <a:rPr lang="en-GB" dirty="0"/>
              <a:t>    Opcode: reply (2)</a:t>
            </a:r>
          </a:p>
          <a:p>
            <a:r>
              <a:rPr lang="en-GB" dirty="0"/>
              <a:t>    Sender MAC address: Cisco_08:65:47 (00:26:98:08:65:47)</a:t>
            </a:r>
          </a:p>
          <a:p>
            <a:r>
              <a:rPr lang="en-GB" dirty="0"/>
              <a:t>    Sender IP address: 20.20.20.20 (20.20.20.20)</a:t>
            </a:r>
          </a:p>
          <a:p>
            <a:r>
              <a:rPr lang="en-GB" dirty="0"/>
              <a:t>    Target MAC address: Cisco_08:65:46 (00:26:98:08:65:46)</a:t>
            </a:r>
          </a:p>
          <a:p>
            <a:r>
              <a:rPr lang="en-GB" dirty="0"/>
              <a:t>    Target IP address: 20.20.20.24 (20.20.20.24)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3032" y="1056220"/>
            <a:ext cx="49254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n7k-01-ANYCAST-vdc-6# show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vlan</a:t>
            </a:r>
            <a:r>
              <a:rPr lang="en-GB" dirty="0"/>
              <a:t> 20</a:t>
            </a:r>
          </a:p>
          <a:p>
            <a:r>
              <a:rPr lang="en-GB" dirty="0"/>
              <a:t>Vlan20 is up, line protocol is up, </a:t>
            </a:r>
            <a:r>
              <a:rPr lang="en-GB" dirty="0" err="1"/>
              <a:t>autostate</a:t>
            </a:r>
            <a:r>
              <a:rPr lang="en-GB" dirty="0"/>
              <a:t> enabled</a:t>
            </a:r>
          </a:p>
          <a:p>
            <a:r>
              <a:rPr lang="en-GB" dirty="0"/>
              <a:t>  Hardware is </a:t>
            </a:r>
            <a:r>
              <a:rPr lang="en-GB" dirty="0" err="1"/>
              <a:t>EtherSVI</a:t>
            </a:r>
            <a:r>
              <a:rPr lang="en-GB" dirty="0"/>
              <a:t>, address is  0026.9808.6547</a:t>
            </a:r>
          </a:p>
          <a:p>
            <a:r>
              <a:rPr lang="en-GB" dirty="0"/>
              <a:t>  Internet Address is 20.20.20.20/24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03" y="668611"/>
            <a:ext cx="3640055" cy="273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11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30371"/>
            <a:ext cx="5554493" cy="41957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/>
              <a:t> [Protocols in frame: </a:t>
            </a:r>
            <a:r>
              <a:rPr lang="en-GB" sz="1100" dirty="0" err="1"/>
              <a:t>eth:ip:icmp:data</a:t>
            </a:r>
            <a:r>
              <a:rPr lang="en-GB" sz="1100" dirty="0"/>
              <a:t>]</a:t>
            </a:r>
          </a:p>
          <a:p>
            <a:pPr marL="0" indent="0">
              <a:buNone/>
            </a:pPr>
            <a:r>
              <a:rPr lang="en-GB" sz="1100" dirty="0"/>
              <a:t>Ethernet II, </a:t>
            </a:r>
            <a:r>
              <a:rPr lang="en-GB" sz="1100" dirty="0" err="1"/>
              <a:t>Src</a:t>
            </a:r>
            <a:r>
              <a:rPr lang="en-GB" sz="1100" dirty="0"/>
              <a:t>: Cisco_08:65:46 (00:26:98:08:65:46), </a:t>
            </a:r>
            <a:r>
              <a:rPr lang="en-GB" sz="1100" dirty="0" err="1"/>
              <a:t>Dst</a:t>
            </a:r>
            <a:r>
              <a:rPr lang="en-GB" sz="1100" dirty="0"/>
              <a:t>: Cisco_08:65:47 (00:26:98:08:65:47)</a:t>
            </a:r>
          </a:p>
          <a:p>
            <a:pPr marL="0" indent="0">
              <a:buNone/>
            </a:pPr>
            <a:r>
              <a:rPr lang="en-GB" sz="1100" dirty="0"/>
              <a:t>    Destination: Cisco_08:65:47 (00:26:98:08:65:47)</a:t>
            </a:r>
          </a:p>
          <a:p>
            <a:pPr marL="0" indent="0">
              <a:buNone/>
            </a:pPr>
            <a:r>
              <a:rPr lang="en-GB" sz="1100" dirty="0"/>
              <a:t>        Address: Cisco_08:65:47 (00:26:98:08:65:47)</a:t>
            </a:r>
          </a:p>
          <a:p>
            <a:pPr marL="0" indent="0">
              <a:buNone/>
            </a:pPr>
            <a:r>
              <a:rPr lang="en-GB" sz="1100" dirty="0"/>
              <a:t>        .... ..0. .... .... .... .... = LG bit: Globally unique address (factory default)</a:t>
            </a:r>
          </a:p>
          <a:p>
            <a:pPr marL="0" indent="0">
              <a:buNone/>
            </a:pPr>
            <a:r>
              <a:rPr lang="en-GB" sz="1100" dirty="0"/>
              <a:t>        .... ...0 .... .... .... .... = IG bit: Individual address (unicast)</a:t>
            </a:r>
          </a:p>
          <a:p>
            <a:pPr marL="0" indent="0">
              <a:buNone/>
            </a:pPr>
            <a:r>
              <a:rPr lang="en-GB" sz="1100" dirty="0"/>
              <a:t>    Source: Cisco_08:65:46 (00:26:98:08:65:46)</a:t>
            </a:r>
          </a:p>
          <a:p>
            <a:pPr marL="0" indent="0">
              <a:buNone/>
            </a:pPr>
            <a:r>
              <a:rPr lang="en-GB" sz="1100" dirty="0"/>
              <a:t>        Address: Cisco_08:65:46 (00:26:98:08:65:46)</a:t>
            </a:r>
          </a:p>
          <a:p>
            <a:pPr marL="0" indent="0">
              <a:buNone/>
            </a:pPr>
            <a:r>
              <a:rPr lang="en-GB" sz="1100" dirty="0"/>
              <a:t>        .... ..0. .... .... .... .... = LG bit: Globally unique address (factory default)</a:t>
            </a:r>
          </a:p>
          <a:p>
            <a:pPr marL="0" indent="0">
              <a:buNone/>
            </a:pPr>
            <a:r>
              <a:rPr lang="en-GB" sz="1100" dirty="0"/>
              <a:t>        .... ...0 .... .... .... .... = IG bit: Individual address (unicast)</a:t>
            </a:r>
          </a:p>
          <a:p>
            <a:pPr marL="0" indent="0">
              <a:buNone/>
            </a:pPr>
            <a:r>
              <a:rPr lang="en-GB" sz="1100" dirty="0"/>
              <a:t>    Type: IP (0x0800)</a:t>
            </a:r>
          </a:p>
          <a:p>
            <a:pPr marL="0" indent="0">
              <a:buNone/>
            </a:pPr>
            <a:r>
              <a:rPr lang="en-GB" sz="1100" dirty="0"/>
              <a:t>Internet Protocol Version 4, </a:t>
            </a:r>
            <a:r>
              <a:rPr lang="en-GB" sz="1100" dirty="0" err="1"/>
              <a:t>Src</a:t>
            </a:r>
            <a:r>
              <a:rPr lang="en-GB" sz="1100" dirty="0"/>
              <a:t>: 20.20.20.24 (20.20.20.24), </a:t>
            </a:r>
            <a:r>
              <a:rPr lang="en-GB" sz="1100" dirty="0" err="1"/>
              <a:t>Dst</a:t>
            </a:r>
            <a:r>
              <a:rPr lang="en-GB" sz="1100" dirty="0"/>
              <a:t>: 20.20.20.20 (20.20.20.20</a:t>
            </a:r>
            <a:r>
              <a:rPr lang="en-GB" sz="1100" dirty="0" smtClean="0"/>
              <a:t>)</a:t>
            </a:r>
          </a:p>
          <a:p>
            <a:pPr marL="0" indent="0">
              <a:buNone/>
            </a:pPr>
            <a:r>
              <a:rPr lang="en-GB" sz="1100" dirty="0"/>
              <a:t> Protocol: ICMP (1) </a:t>
            </a:r>
            <a:endParaRPr lang="en-GB" sz="1100" dirty="0" smtClean="0"/>
          </a:p>
          <a:p>
            <a:pPr marL="0" indent="0">
              <a:buNone/>
            </a:pPr>
            <a:r>
              <a:rPr lang="en-GB" sz="1100" dirty="0" smtClean="0"/>
              <a:t>Type</a:t>
            </a:r>
            <a:r>
              <a:rPr lang="en-GB" sz="1100" dirty="0"/>
              <a:t>: 8 (Echo (ping) request)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10321" y="2898567"/>
            <a:ext cx="61284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Ethernet II, </a:t>
            </a:r>
            <a:r>
              <a:rPr lang="en-GB" sz="1600" dirty="0" err="1"/>
              <a:t>Src</a:t>
            </a:r>
            <a:r>
              <a:rPr lang="en-GB" sz="1600" dirty="0"/>
              <a:t>: Cisco_08:65:47 (00:26:98:08:65:47), </a:t>
            </a:r>
            <a:r>
              <a:rPr lang="en-GB" sz="1600" dirty="0" err="1"/>
              <a:t>Dst</a:t>
            </a:r>
            <a:r>
              <a:rPr lang="en-GB" sz="1600" dirty="0"/>
              <a:t>: Cisco_08:65:46 (00:26:98:08:65:46)</a:t>
            </a:r>
          </a:p>
          <a:p>
            <a:r>
              <a:rPr lang="en-GB" sz="1600" dirty="0"/>
              <a:t>    Destination: Cisco_08:65:46 (00:26:98:08:65:46)</a:t>
            </a:r>
          </a:p>
          <a:p>
            <a:r>
              <a:rPr lang="en-GB" sz="1600" dirty="0"/>
              <a:t>        Address: Cisco_08:65:46 (00:26:98:08:65:46)</a:t>
            </a:r>
          </a:p>
          <a:p>
            <a:r>
              <a:rPr lang="en-GB" sz="1600" dirty="0"/>
              <a:t>        .... ..0. .... .... .... .... = LG bit: Globally unique address (factory default)</a:t>
            </a:r>
          </a:p>
          <a:p>
            <a:r>
              <a:rPr lang="en-GB" sz="1600" dirty="0"/>
              <a:t>        .... ...0 .... .... .... .... = IG bit: Individual address (unicast)</a:t>
            </a:r>
          </a:p>
          <a:p>
            <a:r>
              <a:rPr lang="en-GB" sz="1600" dirty="0"/>
              <a:t>    Source: Cisco_08:65:47 (00:26:98:08:65:47)</a:t>
            </a:r>
          </a:p>
          <a:p>
            <a:r>
              <a:rPr lang="en-GB" sz="1600" dirty="0"/>
              <a:t>        Address: Cisco_08:65:47 (00:26:98:08:65:47)</a:t>
            </a:r>
          </a:p>
          <a:p>
            <a:r>
              <a:rPr lang="en-GB" sz="1600" dirty="0"/>
              <a:t>        .... ..0. .... .... .... .... = LG bit: Globally unique address (factory default)</a:t>
            </a:r>
          </a:p>
          <a:p>
            <a:r>
              <a:rPr lang="en-GB" sz="1600" dirty="0"/>
              <a:t>        .... ...0 .... .... .... .... = IG bit: Individual address (unicast)</a:t>
            </a:r>
          </a:p>
          <a:p>
            <a:r>
              <a:rPr lang="en-GB" sz="1600" dirty="0"/>
              <a:t>    Type: IP (0x0800)</a:t>
            </a:r>
          </a:p>
          <a:p>
            <a:r>
              <a:rPr lang="en-GB" sz="1600" dirty="0"/>
              <a:t>Internet Control Message Protocol</a:t>
            </a:r>
          </a:p>
          <a:p>
            <a:r>
              <a:rPr lang="en-GB" sz="1600" dirty="0"/>
              <a:t>    Type: 0 (Echo (ping) reply)</a:t>
            </a:r>
          </a:p>
          <a:p>
            <a:endParaRPr lang="en-GB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2144889" y="914400"/>
            <a:ext cx="167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ICMP responses</a:t>
            </a:r>
          </a:p>
        </p:txBody>
      </p:sp>
    </p:spTree>
    <p:extLst>
      <p:ext uri="{BB962C8B-B14F-4D97-AF65-F5344CB8AC3E}">
        <p14:creationId xmlns:p14="http://schemas.microsoft.com/office/powerpoint/2010/main" val="24756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2414</Words>
  <Application>Microsoft Office PowerPoint</Application>
  <PresentationFormat>Widescreen</PresentationFormat>
  <Paragraphs>548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Arp.p4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Dogra (addogra)</dc:creator>
  <cp:lastModifiedBy>Aditya Dogra (addogra)</cp:lastModifiedBy>
  <cp:revision>34</cp:revision>
  <dcterms:created xsi:type="dcterms:W3CDTF">2017-08-14T11:24:35Z</dcterms:created>
  <dcterms:modified xsi:type="dcterms:W3CDTF">2017-08-23T04:42:04Z</dcterms:modified>
</cp:coreProperties>
</file>