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58" r:id="rId3"/>
    <p:sldId id="259" r:id="rId4"/>
    <p:sldId id="267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Channel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D7C-4827-8BD7-8E4FA962E9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D7C-4827-8BD7-8E4FA962E9DC}"/>
              </c:ext>
            </c:extLst>
          </c:dPt>
          <c:cat>
            <c:strRef>
              <c:f>[Book1]Sheet1!$B$4:$B$5</c:f>
              <c:strCache>
                <c:ptCount val="2"/>
                <c:pt idx="0">
                  <c:v>Online Mode</c:v>
                </c:pt>
                <c:pt idx="1">
                  <c:v>Offline Mode</c:v>
                </c:pt>
              </c:strCache>
            </c:strRef>
          </c:cat>
          <c:val>
            <c:numRef>
              <c:f>[Book1]Sheet1!$C$4:$C$5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7C-4827-8BD7-8E4FA962E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07055856299217"/>
          <c:y val="0.3064126109817909"/>
          <c:w val="0.15411694143700788"/>
          <c:h val="0.294614120761564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0.43443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B44D0CA-42E8-33C6-468B-27F1D946CD0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183102" cy="446540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0.50031</cdr:x>
      <cdr:y>0</cdr:y>
    </cdr:from>
    <cdr:to>
      <cdr:x>0.98302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08344AF2-CC0A-1EFC-974C-3B3C580312D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5969165" y="0"/>
          <a:ext cx="5759116" cy="446540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F158-542D-469A-A95C-6ADBB88A3A7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5647-C358-44AA-B0BB-54A4E0568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15647-C358-44AA-B0BB-54A4E05681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EED-CDF5-4DBF-85F6-056EAFF8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C963-8627-4E5C-A153-2F5ACD008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2054-6521-4EFC-95F8-E231885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8F44-869E-4C86-BFC2-451208EF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ED32-9ED3-4FB8-93D5-07097AF6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4D6-89AF-4970-8978-9DB20CC5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A2D6B-90D6-4FD2-A0A0-24A38BD4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E151-8445-45EB-8C84-E997D6C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6C80-32F8-469E-A80B-DFD96E9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88D3-16F1-4D97-B574-169764A8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B0244-C99B-42B1-90E6-1B821BB1D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0DA2-CA30-4BD7-BA5F-B5B28299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2DBD-15F0-4DE3-8DFF-59FAB470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09C1-7DDE-433C-9160-15922A6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6E67-DC23-46A9-AC51-AF26D310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56A9-F0A5-43E4-AF3D-EA8BED4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561F-4F7F-4748-9152-BF623909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174C-64C4-49B9-9BA3-A7330613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1ACD-2082-431F-BF1E-CC038B7E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DED4-9581-458E-874E-36F61B75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BD2B-2446-4D9E-952F-5467F150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78BC-E6B0-4E5F-B298-4A108DF4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9AFE-37D4-4A14-9077-65CA01AF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4539-7263-4C30-B17F-D3384E4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C061-286D-4D3E-8F9C-8CE5BCA9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07DD-80C1-4FAC-B95B-991BF72B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1FA8-C65C-4BD3-B08F-F010AFAF8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746FF-1E81-4ADE-AEA1-039C2099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E198-6F7D-43E6-9014-BA615A90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C785-7787-4750-AE60-C1314AB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FA4C-8A8D-4569-8C64-07335C7D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B79-1459-48C6-B476-4F4BFC9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3C90-DAF7-4C27-8E3A-DA327A6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AB3C-F1F7-4004-B4AE-CD3391AFC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A0600-3F38-4133-A43D-9CB73B0EF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EEC92-9D97-4887-8C9B-659F31CDC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4145B-66CF-4CD7-92A0-6107B24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3D14-7189-47A0-B068-969605C7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A589B-44A2-41AE-B956-1E062192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67EA-31F5-4FFF-9EF2-2327EAAC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2BE23-E508-4BF9-80A2-54AC48DD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281C7-62F0-4044-980C-85BE0D6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469B-C671-45C4-9EB9-9456584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2DA7-4BDA-41AB-ABD0-515F49C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66FB-2DAB-4016-9834-EA2AF213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EA77-24B0-4931-8F0D-035AAEF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B4C8-CAAC-4527-ADE5-8D367A4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4944-0B36-462A-9FD9-E81E3644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8776-0701-42E8-ABF3-FC1DE3FF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12A9-B94B-4532-8571-04DCCEB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661A-D09A-411F-A1A0-B695170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FF71-E27E-4D5D-8B52-65E01200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04D-B1C5-4090-B6C8-77DA146D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16425-06EE-4364-A4BA-F2E31A52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FB35-E03C-4A67-8247-FF13CEFE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F735-9A42-4F48-862D-FF43C772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C6F9-4C92-4F31-BE26-098933C3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1A4B-7016-44D9-A14C-C0071EE4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40E61-38DA-4B73-BED0-9133CAA6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6146-2075-4C5F-A3FE-B3086067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B798-EC33-4289-B5DE-EF212F7BC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C3DC-11BA-421A-9796-025208F9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342A-1A2A-4852-98F4-40FBBF7E7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531375" y="425999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Manish Jha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5400" b="0" i="0" dirty="0">
                <a:solidFill>
                  <a:srgbClr val="333333"/>
                </a:solidFill>
                <a:effectLst/>
                <a:latin typeface="Tableau Book"/>
              </a:rPr>
              <a:t>Most Profitable &amp; Most Sold Item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76797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Cosmetics is most sold and most profitable items among all from all countries and region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Channel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57277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There is no such preference when it comes to mode of shopping both online and offline has same number of orders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5D0881-F269-2DCD-5C32-41911F6F8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07314"/>
              </p:ext>
            </p:extLst>
          </p:nvPr>
        </p:nvGraphicFramePr>
        <p:xfrm>
          <a:off x="1155032" y="2057399"/>
          <a:ext cx="9753600" cy="4515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593673" y="285108"/>
            <a:ext cx="1148603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 of unit price and shipping time in days region and country wise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22602-105B-0EE9-DF5D-07A37247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54407"/>
            <a:ext cx="5871412" cy="540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EC648-66F3-B333-EE54-B90A5E41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1" y="1515710"/>
            <a:ext cx="6208294" cy="54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Cosmetics is most sold and most profitable items among all from all countries   and region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There is no such preference when it comes to mode of shopping both online and offline has same number of orders </a:t>
            </a:r>
            <a:endParaRPr lang="en-US" sz="24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228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Tableau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Jha, Manish</cp:lastModifiedBy>
  <cp:revision>46</cp:revision>
  <dcterms:created xsi:type="dcterms:W3CDTF">2021-12-23T07:21:38Z</dcterms:created>
  <dcterms:modified xsi:type="dcterms:W3CDTF">2023-02-27T19:38:06Z</dcterms:modified>
</cp:coreProperties>
</file>