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6DCCE-A1B8-47EB-A123-5512E99BD26F}" v="44" dt="2025-04-27T01:56:13.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6" d="100"/>
          <a:sy n="66" d="100"/>
        </p:scale>
        <p:origin x="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Jha" userId="0bd49f20-5625-428b-a4d0-5683b560179e" providerId="ADAL" clId="{6286DCCE-A1B8-47EB-A123-5512E99BD26F}"/>
    <pc:docChg chg="undo redo custSel addSld delSld modSld">
      <pc:chgData name="Manish Jha" userId="0bd49f20-5625-428b-a4d0-5683b560179e" providerId="ADAL" clId="{6286DCCE-A1B8-47EB-A123-5512E99BD26F}" dt="2025-04-27T01:58:06.768" v="973" actId="47"/>
      <pc:docMkLst>
        <pc:docMk/>
      </pc:docMkLst>
      <pc:sldChg chg="addSp delSp modSp mod setBg addAnim delAnim">
        <pc:chgData name="Manish Jha" userId="0bd49f20-5625-428b-a4d0-5683b560179e" providerId="ADAL" clId="{6286DCCE-A1B8-47EB-A123-5512E99BD26F}" dt="2025-04-27T01:56:20.936" v="942" actId="14100"/>
        <pc:sldMkLst>
          <pc:docMk/>
          <pc:sldMk cId="3127436817" sldId="256"/>
        </pc:sldMkLst>
        <pc:spChg chg="mod">
          <ac:chgData name="Manish Jha" userId="0bd49f20-5625-428b-a4d0-5683b560179e" providerId="ADAL" clId="{6286DCCE-A1B8-47EB-A123-5512E99BD26F}" dt="2025-04-27T01:56:02.359" v="926" actId="26606"/>
          <ac:spMkLst>
            <pc:docMk/>
            <pc:sldMk cId="3127436817" sldId="256"/>
            <ac:spMk id="2" creationId="{3A5F27D5-3138-ACCE-73A5-D7893E35DBDA}"/>
          </ac:spMkLst>
        </pc:spChg>
        <pc:spChg chg="mod">
          <ac:chgData name="Manish Jha" userId="0bd49f20-5625-428b-a4d0-5683b560179e" providerId="ADAL" clId="{6286DCCE-A1B8-47EB-A123-5512E99BD26F}" dt="2025-04-27T01:56:20.936" v="942" actId="14100"/>
          <ac:spMkLst>
            <pc:docMk/>
            <pc:sldMk cId="3127436817" sldId="256"/>
            <ac:spMk id="3" creationId="{A137ADF5-4C97-8EA9-9ADB-3DBCC37C42D6}"/>
          </ac:spMkLst>
        </pc:spChg>
        <pc:spChg chg="add del">
          <ac:chgData name="Manish Jha" userId="0bd49f20-5625-428b-a4d0-5683b560179e" providerId="ADAL" clId="{6286DCCE-A1B8-47EB-A123-5512E99BD26F}" dt="2025-04-27T01:55:55.856" v="923" actId="26606"/>
          <ac:spMkLst>
            <pc:docMk/>
            <pc:sldMk cId="3127436817" sldId="256"/>
            <ac:spMk id="8" creationId="{934F1179-B481-4F9E-BCA3-AFB972070F83}"/>
          </ac:spMkLst>
        </pc:spChg>
        <pc:spChg chg="add del">
          <ac:chgData name="Manish Jha" userId="0bd49f20-5625-428b-a4d0-5683b560179e" providerId="ADAL" clId="{6286DCCE-A1B8-47EB-A123-5512E99BD26F}" dt="2025-04-27T01:55:55.856" v="923" actId="26606"/>
          <ac:spMkLst>
            <pc:docMk/>
            <pc:sldMk cId="3127436817" sldId="256"/>
            <ac:spMk id="10" creationId="{827DC2C4-B485-428A-BF4A-472D2967F47F}"/>
          </ac:spMkLst>
        </pc:spChg>
        <pc:spChg chg="add del">
          <ac:chgData name="Manish Jha" userId="0bd49f20-5625-428b-a4d0-5683b560179e" providerId="ADAL" clId="{6286DCCE-A1B8-47EB-A123-5512E99BD26F}" dt="2025-04-27T01:55:55.856" v="923" actId="26606"/>
          <ac:spMkLst>
            <pc:docMk/>
            <pc:sldMk cId="3127436817" sldId="256"/>
            <ac:spMk id="12" creationId="{EE04B5EB-F158-4507-90DD-BD23620C7CC9}"/>
          </ac:spMkLst>
        </pc:spChg>
        <pc:spChg chg="add del">
          <ac:chgData name="Manish Jha" userId="0bd49f20-5625-428b-a4d0-5683b560179e" providerId="ADAL" clId="{6286DCCE-A1B8-47EB-A123-5512E99BD26F}" dt="2025-04-27T01:56:02.352" v="925" actId="26606"/>
          <ac:spMkLst>
            <pc:docMk/>
            <pc:sldMk cId="3127436817" sldId="256"/>
            <ac:spMk id="14" creationId="{ED8E54F9-849C-4865-8C5E-FD967B81D756}"/>
          </ac:spMkLst>
        </pc:spChg>
        <pc:spChg chg="add del">
          <ac:chgData name="Manish Jha" userId="0bd49f20-5625-428b-a4d0-5683b560179e" providerId="ADAL" clId="{6286DCCE-A1B8-47EB-A123-5512E99BD26F}" dt="2025-04-27T01:56:02.352" v="925" actId="26606"/>
          <ac:spMkLst>
            <pc:docMk/>
            <pc:sldMk cId="3127436817" sldId="256"/>
            <ac:spMk id="15" creationId="{391AE6B3-1D2D-4C67-A4DB-888635B527AC}"/>
          </ac:spMkLst>
        </pc:spChg>
        <pc:spChg chg="add del">
          <ac:chgData name="Manish Jha" userId="0bd49f20-5625-428b-a4d0-5683b560179e" providerId="ADAL" clId="{6286DCCE-A1B8-47EB-A123-5512E99BD26F}" dt="2025-04-27T01:56:02.352" v="925" actId="26606"/>
          <ac:spMkLst>
            <pc:docMk/>
            <pc:sldMk cId="3127436817" sldId="256"/>
            <ac:spMk id="16" creationId="{6D080EC2-42B5-4E04-BBF7-F0BC5CB7C997}"/>
          </ac:spMkLst>
        </pc:spChg>
        <pc:spChg chg="add">
          <ac:chgData name="Manish Jha" userId="0bd49f20-5625-428b-a4d0-5683b560179e" providerId="ADAL" clId="{6286DCCE-A1B8-47EB-A123-5512E99BD26F}" dt="2025-04-27T01:56:02.359" v="926" actId="26606"/>
          <ac:spMkLst>
            <pc:docMk/>
            <pc:sldMk cId="3127436817" sldId="256"/>
            <ac:spMk id="18" creationId="{9B6CD22E-2269-419F-9E81-016EA035D4C1}"/>
          </ac:spMkLst>
        </pc:spChg>
        <pc:spChg chg="add">
          <ac:chgData name="Manish Jha" userId="0bd49f20-5625-428b-a4d0-5683b560179e" providerId="ADAL" clId="{6286DCCE-A1B8-47EB-A123-5512E99BD26F}" dt="2025-04-27T01:56:02.359" v="926" actId="26606"/>
          <ac:spMkLst>
            <pc:docMk/>
            <pc:sldMk cId="3127436817" sldId="256"/>
            <ac:spMk id="19" creationId="{AA607D34-E2A9-4595-9DB2-5472E077CA49}"/>
          </ac:spMkLst>
        </pc:spChg>
        <pc:spChg chg="add">
          <ac:chgData name="Manish Jha" userId="0bd49f20-5625-428b-a4d0-5683b560179e" providerId="ADAL" clId="{6286DCCE-A1B8-47EB-A123-5512E99BD26F}" dt="2025-04-27T01:56:02.359" v="926" actId="26606"/>
          <ac:spMkLst>
            <pc:docMk/>
            <pc:sldMk cId="3127436817" sldId="256"/>
            <ac:spMk id="20" creationId="{63DAB858-5A0C-4AFF-AAC6-705EDF8DB733}"/>
          </ac:spMkLst>
        </pc:spChg>
        <pc:spChg chg="add">
          <ac:chgData name="Manish Jha" userId="0bd49f20-5625-428b-a4d0-5683b560179e" providerId="ADAL" clId="{6286DCCE-A1B8-47EB-A123-5512E99BD26F}" dt="2025-04-27T01:56:02.359" v="926" actId="26606"/>
          <ac:spMkLst>
            <pc:docMk/>
            <pc:sldMk cId="3127436817" sldId="256"/>
            <ac:spMk id="21" creationId="{8FFD9892-EDE5-4886-A313-66099DA8C8F1}"/>
          </ac:spMkLst>
        </pc:spChg>
      </pc:sldChg>
      <pc:sldChg chg="addSp delSp modSp mod setBg">
        <pc:chgData name="Manish Jha" userId="0bd49f20-5625-428b-a4d0-5683b560179e" providerId="ADAL" clId="{6286DCCE-A1B8-47EB-A123-5512E99BD26F}" dt="2025-04-25T12:37:08.856" v="672" actId="26606"/>
        <pc:sldMkLst>
          <pc:docMk/>
          <pc:sldMk cId="860182676" sldId="257"/>
        </pc:sldMkLst>
        <pc:spChg chg="mod">
          <ac:chgData name="Manish Jha" userId="0bd49f20-5625-428b-a4d0-5683b560179e" providerId="ADAL" clId="{6286DCCE-A1B8-47EB-A123-5512E99BD26F}" dt="2025-04-25T12:37:08.856" v="672" actId="26606"/>
          <ac:spMkLst>
            <pc:docMk/>
            <pc:sldMk cId="860182676" sldId="257"/>
            <ac:spMk id="2" creationId="{2AC257BE-5947-8378-9446-C629B43FF250}"/>
          </ac:spMkLst>
        </pc:spChg>
        <pc:spChg chg="del">
          <ac:chgData name="Manish Jha" userId="0bd49f20-5625-428b-a4d0-5683b560179e" providerId="ADAL" clId="{6286DCCE-A1B8-47EB-A123-5512E99BD26F}" dt="2025-04-25T12:37:08.856" v="672" actId="26606"/>
          <ac:spMkLst>
            <pc:docMk/>
            <pc:sldMk cId="860182676" sldId="257"/>
            <ac:spMk id="3" creationId="{F508AE86-D8BF-EEDB-FFB1-88BD7F3BFA23}"/>
          </ac:spMkLst>
        </pc:spChg>
        <pc:spChg chg="add">
          <ac:chgData name="Manish Jha" userId="0bd49f20-5625-428b-a4d0-5683b560179e" providerId="ADAL" clId="{6286DCCE-A1B8-47EB-A123-5512E99BD26F}" dt="2025-04-25T12:37:08.856" v="672" actId="26606"/>
          <ac:spMkLst>
            <pc:docMk/>
            <pc:sldMk cId="860182676" sldId="257"/>
            <ac:spMk id="9" creationId="{2659FDB4-FCBE-4A89-B46D-43D4FA54464D}"/>
          </ac:spMkLst>
        </pc:spChg>
        <pc:graphicFrameChg chg="add">
          <ac:chgData name="Manish Jha" userId="0bd49f20-5625-428b-a4d0-5683b560179e" providerId="ADAL" clId="{6286DCCE-A1B8-47EB-A123-5512E99BD26F}" dt="2025-04-25T12:37:08.856" v="672" actId="26606"/>
          <ac:graphicFrameMkLst>
            <pc:docMk/>
            <pc:sldMk cId="860182676" sldId="257"/>
            <ac:graphicFrameMk id="5" creationId="{24C227B3-59CB-F226-BB4D-83B03DC48292}"/>
          </ac:graphicFrameMkLst>
        </pc:graphicFrameChg>
        <pc:cxnChg chg="add">
          <ac:chgData name="Manish Jha" userId="0bd49f20-5625-428b-a4d0-5683b560179e" providerId="ADAL" clId="{6286DCCE-A1B8-47EB-A123-5512E99BD26F}" dt="2025-04-25T12:37:08.856" v="672" actId="26606"/>
          <ac:cxnSpMkLst>
            <pc:docMk/>
            <pc:sldMk cId="860182676" sldId="257"/>
            <ac:cxnSpMk id="11" creationId="{C8F51B3F-8331-4E4A-AE96-D47B1006EEAD}"/>
          </ac:cxnSpMkLst>
        </pc:cxnChg>
      </pc:sldChg>
      <pc:sldChg chg="addSp delSp modSp mod setBg">
        <pc:chgData name="Manish Jha" userId="0bd49f20-5625-428b-a4d0-5683b560179e" providerId="ADAL" clId="{6286DCCE-A1B8-47EB-A123-5512E99BD26F}" dt="2025-04-25T12:36:51.565" v="671" actId="26606"/>
        <pc:sldMkLst>
          <pc:docMk/>
          <pc:sldMk cId="3316955120" sldId="258"/>
        </pc:sldMkLst>
        <pc:spChg chg="mod">
          <ac:chgData name="Manish Jha" userId="0bd49f20-5625-428b-a4d0-5683b560179e" providerId="ADAL" clId="{6286DCCE-A1B8-47EB-A123-5512E99BD26F}" dt="2025-04-25T12:36:51.565" v="671" actId="26606"/>
          <ac:spMkLst>
            <pc:docMk/>
            <pc:sldMk cId="3316955120" sldId="258"/>
            <ac:spMk id="2" creationId="{6C817E5E-946E-EFA4-B2AE-B4122CC1236C}"/>
          </ac:spMkLst>
        </pc:spChg>
        <pc:spChg chg="del">
          <ac:chgData name="Manish Jha" userId="0bd49f20-5625-428b-a4d0-5683b560179e" providerId="ADAL" clId="{6286DCCE-A1B8-47EB-A123-5512E99BD26F}" dt="2025-04-25T12:36:51.565" v="671" actId="26606"/>
          <ac:spMkLst>
            <pc:docMk/>
            <pc:sldMk cId="3316955120" sldId="258"/>
            <ac:spMk id="3" creationId="{B63A4AF9-079A-C0C0-88BF-A2B4125B5C23}"/>
          </ac:spMkLst>
        </pc:spChg>
        <pc:spChg chg="add">
          <ac:chgData name="Manish Jha" userId="0bd49f20-5625-428b-a4d0-5683b560179e" providerId="ADAL" clId="{6286DCCE-A1B8-47EB-A123-5512E99BD26F}" dt="2025-04-25T12:36:51.565" v="671" actId="26606"/>
          <ac:spMkLst>
            <pc:docMk/>
            <pc:sldMk cId="3316955120" sldId="258"/>
            <ac:spMk id="9" creationId="{2659FDB4-FCBE-4A89-B46D-43D4FA54464D}"/>
          </ac:spMkLst>
        </pc:spChg>
        <pc:graphicFrameChg chg="add">
          <ac:chgData name="Manish Jha" userId="0bd49f20-5625-428b-a4d0-5683b560179e" providerId="ADAL" clId="{6286DCCE-A1B8-47EB-A123-5512E99BD26F}" dt="2025-04-25T12:36:51.565" v="671" actId="26606"/>
          <ac:graphicFrameMkLst>
            <pc:docMk/>
            <pc:sldMk cId="3316955120" sldId="258"/>
            <ac:graphicFrameMk id="5" creationId="{65E88D5C-1449-73F1-8A60-DDBC1E40F0A8}"/>
          </ac:graphicFrameMkLst>
        </pc:graphicFrameChg>
        <pc:cxnChg chg="add">
          <ac:chgData name="Manish Jha" userId="0bd49f20-5625-428b-a4d0-5683b560179e" providerId="ADAL" clId="{6286DCCE-A1B8-47EB-A123-5512E99BD26F}" dt="2025-04-25T12:36:51.565" v="671" actId="26606"/>
          <ac:cxnSpMkLst>
            <pc:docMk/>
            <pc:sldMk cId="3316955120" sldId="258"/>
            <ac:cxnSpMk id="11" creationId="{C8F51B3F-8331-4E4A-AE96-D47B1006EEAD}"/>
          </ac:cxnSpMkLst>
        </pc:cxnChg>
      </pc:sldChg>
      <pc:sldChg chg="addSp delSp modSp mod setBg">
        <pc:chgData name="Manish Jha" userId="0bd49f20-5625-428b-a4d0-5683b560179e" providerId="ADAL" clId="{6286DCCE-A1B8-47EB-A123-5512E99BD26F}" dt="2025-04-25T12:36:43.702" v="670" actId="26606"/>
        <pc:sldMkLst>
          <pc:docMk/>
          <pc:sldMk cId="279390526" sldId="259"/>
        </pc:sldMkLst>
        <pc:spChg chg="mod">
          <ac:chgData name="Manish Jha" userId="0bd49f20-5625-428b-a4d0-5683b560179e" providerId="ADAL" clId="{6286DCCE-A1B8-47EB-A123-5512E99BD26F}" dt="2025-04-25T12:36:43.702" v="670" actId="26606"/>
          <ac:spMkLst>
            <pc:docMk/>
            <pc:sldMk cId="279390526" sldId="259"/>
            <ac:spMk id="2" creationId="{6C817E5E-946E-EFA4-B2AE-B4122CC1236C}"/>
          </ac:spMkLst>
        </pc:spChg>
        <pc:spChg chg="del">
          <ac:chgData name="Manish Jha" userId="0bd49f20-5625-428b-a4d0-5683b560179e" providerId="ADAL" clId="{6286DCCE-A1B8-47EB-A123-5512E99BD26F}" dt="2025-04-25T12:36:43.702" v="670" actId="26606"/>
          <ac:spMkLst>
            <pc:docMk/>
            <pc:sldMk cId="279390526" sldId="259"/>
            <ac:spMk id="3" creationId="{B63A4AF9-079A-C0C0-88BF-A2B4125B5C23}"/>
          </ac:spMkLst>
        </pc:spChg>
        <pc:spChg chg="add">
          <ac:chgData name="Manish Jha" userId="0bd49f20-5625-428b-a4d0-5683b560179e" providerId="ADAL" clId="{6286DCCE-A1B8-47EB-A123-5512E99BD26F}" dt="2025-04-25T12:36:43.702" v="670" actId="26606"/>
          <ac:spMkLst>
            <pc:docMk/>
            <pc:sldMk cId="279390526" sldId="259"/>
            <ac:spMk id="9" creationId="{2659FDB4-FCBE-4A89-B46D-43D4FA54464D}"/>
          </ac:spMkLst>
        </pc:spChg>
        <pc:graphicFrameChg chg="add">
          <ac:chgData name="Manish Jha" userId="0bd49f20-5625-428b-a4d0-5683b560179e" providerId="ADAL" clId="{6286DCCE-A1B8-47EB-A123-5512E99BD26F}" dt="2025-04-25T12:36:43.702" v="670" actId="26606"/>
          <ac:graphicFrameMkLst>
            <pc:docMk/>
            <pc:sldMk cId="279390526" sldId="259"/>
            <ac:graphicFrameMk id="5" creationId="{D05E3333-B6AF-57A6-D4F0-A3E13B9631BB}"/>
          </ac:graphicFrameMkLst>
        </pc:graphicFrameChg>
        <pc:cxnChg chg="add">
          <ac:chgData name="Manish Jha" userId="0bd49f20-5625-428b-a4d0-5683b560179e" providerId="ADAL" clId="{6286DCCE-A1B8-47EB-A123-5512E99BD26F}" dt="2025-04-25T12:36:43.702" v="670" actId="26606"/>
          <ac:cxnSpMkLst>
            <pc:docMk/>
            <pc:sldMk cId="279390526" sldId="259"/>
            <ac:cxnSpMk id="11" creationId="{C8F51B3F-8331-4E4A-AE96-D47B1006EEAD}"/>
          </ac:cxnSpMkLst>
        </pc:cxnChg>
      </pc:sldChg>
      <pc:sldChg chg="addSp delSp modSp mod setBg">
        <pc:chgData name="Manish Jha" userId="0bd49f20-5625-428b-a4d0-5683b560179e" providerId="ADAL" clId="{6286DCCE-A1B8-47EB-A123-5512E99BD26F}" dt="2025-04-25T12:36:31.513" v="669" actId="26606"/>
        <pc:sldMkLst>
          <pc:docMk/>
          <pc:sldMk cId="3667331054" sldId="260"/>
        </pc:sldMkLst>
        <pc:spChg chg="mod">
          <ac:chgData name="Manish Jha" userId="0bd49f20-5625-428b-a4d0-5683b560179e" providerId="ADAL" clId="{6286DCCE-A1B8-47EB-A123-5512E99BD26F}" dt="2025-04-25T12:36:31.513" v="669" actId="26606"/>
          <ac:spMkLst>
            <pc:docMk/>
            <pc:sldMk cId="3667331054" sldId="260"/>
            <ac:spMk id="2" creationId="{6C817E5E-946E-EFA4-B2AE-B4122CC1236C}"/>
          </ac:spMkLst>
        </pc:spChg>
        <pc:spChg chg="del">
          <ac:chgData name="Manish Jha" userId="0bd49f20-5625-428b-a4d0-5683b560179e" providerId="ADAL" clId="{6286DCCE-A1B8-47EB-A123-5512E99BD26F}" dt="2025-04-25T12:36:31.513" v="669" actId="26606"/>
          <ac:spMkLst>
            <pc:docMk/>
            <pc:sldMk cId="3667331054" sldId="260"/>
            <ac:spMk id="3" creationId="{B63A4AF9-079A-C0C0-88BF-A2B4125B5C23}"/>
          </ac:spMkLst>
        </pc:spChg>
        <pc:spChg chg="add">
          <ac:chgData name="Manish Jha" userId="0bd49f20-5625-428b-a4d0-5683b560179e" providerId="ADAL" clId="{6286DCCE-A1B8-47EB-A123-5512E99BD26F}" dt="2025-04-25T12:36:31.513" v="669" actId="26606"/>
          <ac:spMkLst>
            <pc:docMk/>
            <pc:sldMk cId="3667331054" sldId="260"/>
            <ac:spMk id="9" creationId="{2659FDB4-FCBE-4A89-B46D-43D4FA54464D}"/>
          </ac:spMkLst>
        </pc:spChg>
        <pc:graphicFrameChg chg="add">
          <ac:chgData name="Manish Jha" userId="0bd49f20-5625-428b-a4d0-5683b560179e" providerId="ADAL" clId="{6286DCCE-A1B8-47EB-A123-5512E99BD26F}" dt="2025-04-25T12:36:31.513" v="669" actId="26606"/>
          <ac:graphicFrameMkLst>
            <pc:docMk/>
            <pc:sldMk cId="3667331054" sldId="260"/>
            <ac:graphicFrameMk id="5" creationId="{76031918-941F-DF0A-163E-B9507EF4A772}"/>
          </ac:graphicFrameMkLst>
        </pc:graphicFrameChg>
        <pc:cxnChg chg="add">
          <ac:chgData name="Manish Jha" userId="0bd49f20-5625-428b-a4d0-5683b560179e" providerId="ADAL" clId="{6286DCCE-A1B8-47EB-A123-5512E99BD26F}" dt="2025-04-25T12:36:31.513" v="669" actId="26606"/>
          <ac:cxnSpMkLst>
            <pc:docMk/>
            <pc:sldMk cId="3667331054" sldId="260"/>
            <ac:cxnSpMk id="11" creationId="{C8F51B3F-8331-4E4A-AE96-D47B1006EEAD}"/>
          </ac:cxnSpMkLst>
        </pc:cxnChg>
      </pc:sldChg>
      <pc:sldChg chg="addSp delSp modSp add mod setBg">
        <pc:chgData name="Manish Jha" userId="0bd49f20-5625-428b-a4d0-5683b560179e" providerId="ADAL" clId="{6286DCCE-A1B8-47EB-A123-5512E99BD26F}" dt="2025-04-25T12:36:09.483" v="668" actId="26606"/>
        <pc:sldMkLst>
          <pc:docMk/>
          <pc:sldMk cId="1283687297" sldId="261"/>
        </pc:sldMkLst>
        <pc:spChg chg="mod">
          <ac:chgData name="Manish Jha" userId="0bd49f20-5625-428b-a4d0-5683b560179e" providerId="ADAL" clId="{6286DCCE-A1B8-47EB-A123-5512E99BD26F}" dt="2025-04-25T12:36:09.483" v="668" actId="26606"/>
          <ac:spMkLst>
            <pc:docMk/>
            <pc:sldMk cId="1283687297" sldId="261"/>
            <ac:spMk id="2" creationId="{6C817E5E-946E-EFA4-B2AE-B4122CC1236C}"/>
          </ac:spMkLst>
        </pc:spChg>
        <pc:spChg chg="add del mod">
          <ac:chgData name="Manish Jha" userId="0bd49f20-5625-428b-a4d0-5683b560179e" providerId="ADAL" clId="{6286DCCE-A1B8-47EB-A123-5512E99BD26F}" dt="2025-04-25T12:35:22.337" v="633" actId="26606"/>
          <ac:spMkLst>
            <pc:docMk/>
            <pc:sldMk cId="1283687297" sldId="261"/>
            <ac:spMk id="3" creationId="{B63A4AF9-079A-C0C0-88BF-A2B4125B5C23}"/>
          </ac:spMkLst>
        </pc:spChg>
        <pc:spChg chg="add del mod">
          <ac:chgData name="Manish Jha" userId="0bd49f20-5625-428b-a4d0-5683b560179e" providerId="ADAL" clId="{6286DCCE-A1B8-47EB-A123-5512E99BD26F}" dt="2025-04-23T10:45:52.748" v="195" actId="20577"/>
          <ac:spMkLst>
            <pc:docMk/>
            <pc:sldMk cId="1283687297" sldId="261"/>
            <ac:spMk id="4" creationId="{898CB94A-B2EC-0E76-6304-826DDFD1685A}"/>
          </ac:spMkLst>
        </pc:spChg>
        <pc:spChg chg="add mod">
          <ac:chgData name="Manish Jha" userId="0bd49f20-5625-428b-a4d0-5683b560179e" providerId="ADAL" clId="{6286DCCE-A1B8-47EB-A123-5512E99BD26F}" dt="2025-04-23T10:45:36.160" v="182" actId="478"/>
          <ac:spMkLst>
            <pc:docMk/>
            <pc:sldMk cId="1283687297" sldId="261"/>
            <ac:spMk id="5" creationId="{857EAF5B-7F17-863B-2969-71E352BC659F}"/>
          </ac:spMkLst>
        </pc:spChg>
        <pc:spChg chg="add del">
          <ac:chgData name="Manish Jha" userId="0bd49f20-5625-428b-a4d0-5683b560179e" providerId="ADAL" clId="{6286DCCE-A1B8-47EB-A123-5512E99BD26F}" dt="2025-04-25T12:36:09.483" v="668" actId="26606"/>
          <ac:spMkLst>
            <pc:docMk/>
            <pc:sldMk cId="1283687297" sldId="261"/>
            <ac:spMk id="9" creationId="{BACC6370-2D7E-4714-9D71-7542949D7D5D}"/>
          </ac:spMkLst>
        </pc:spChg>
        <pc:spChg chg="add del">
          <ac:chgData name="Manish Jha" userId="0bd49f20-5625-428b-a4d0-5683b560179e" providerId="ADAL" clId="{6286DCCE-A1B8-47EB-A123-5512E99BD26F}" dt="2025-04-25T12:36:09.483" v="668" actId="26606"/>
          <ac:spMkLst>
            <pc:docMk/>
            <pc:sldMk cId="1283687297" sldId="261"/>
            <ac:spMk id="11" creationId="{F68B3F68-107C-434F-AA38-110D5EA91B85}"/>
          </ac:spMkLst>
        </pc:spChg>
        <pc:spChg chg="add del">
          <ac:chgData name="Manish Jha" userId="0bd49f20-5625-428b-a4d0-5683b560179e" providerId="ADAL" clId="{6286DCCE-A1B8-47EB-A123-5512E99BD26F}" dt="2025-04-25T12:36:09.483" v="668" actId="26606"/>
          <ac:spMkLst>
            <pc:docMk/>
            <pc:sldMk cId="1283687297" sldId="261"/>
            <ac:spMk id="13" creationId="{AAD0DBB9-1A4B-4391-81D4-CB19F9AB918A}"/>
          </ac:spMkLst>
        </pc:spChg>
        <pc:spChg chg="add del">
          <ac:chgData name="Manish Jha" userId="0bd49f20-5625-428b-a4d0-5683b560179e" providerId="ADAL" clId="{6286DCCE-A1B8-47EB-A123-5512E99BD26F}" dt="2025-04-25T12:36:09.483" v="668" actId="26606"/>
          <ac:spMkLst>
            <pc:docMk/>
            <pc:sldMk cId="1283687297" sldId="261"/>
            <ac:spMk id="15" creationId="{063BBA22-50EA-4C4D-BE05-F1CE4E63AA56}"/>
          </ac:spMkLst>
        </pc:spChg>
        <pc:spChg chg="add">
          <ac:chgData name="Manish Jha" userId="0bd49f20-5625-428b-a4d0-5683b560179e" providerId="ADAL" clId="{6286DCCE-A1B8-47EB-A123-5512E99BD26F}" dt="2025-04-25T12:36:09.483" v="668" actId="26606"/>
          <ac:spMkLst>
            <pc:docMk/>
            <pc:sldMk cId="1283687297" sldId="261"/>
            <ac:spMk id="20" creationId="{1D63C574-BFD2-41A1-A567-B0C3CC7FDD4F}"/>
          </ac:spMkLst>
        </pc:spChg>
        <pc:spChg chg="add">
          <ac:chgData name="Manish Jha" userId="0bd49f20-5625-428b-a4d0-5683b560179e" providerId="ADAL" clId="{6286DCCE-A1B8-47EB-A123-5512E99BD26F}" dt="2025-04-25T12:36:09.483" v="668" actId="26606"/>
          <ac:spMkLst>
            <pc:docMk/>
            <pc:sldMk cId="1283687297" sldId="261"/>
            <ac:spMk id="22" creationId="{E2A46BAB-8C31-42B2-90E8-B26DD3E81D37}"/>
          </ac:spMkLst>
        </pc:spChg>
        <pc:grpChg chg="add">
          <ac:chgData name="Manish Jha" userId="0bd49f20-5625-428b-a4d0-5683b560179e" providerId="ADAL" clId="{6286DCCE-A1B8-47EB-A123-5512E99BD26F}" dt="2025-04-25T12:36:09.483" v="668" actId="26606"/>
          <ac:grpSpMkLst>
            <pc:docMk/>
            <pc:sldMk cId="1283687297" sldId="261"/>
            <ac:grpSpMk id="24" creationId="{B3F7A3C7-0737-4E57-B30E-8EEFE638B401}"/>
          </ac:grpSpMkLst>
        </pc:grpChg>
        <pc:grpChg chg="add">
          <ac:chgData name="Manish Jha" userId="0bd49f20-5625-428b-a4d0-5683b560179e" providerId="ADAL" clId="{6286DCCE-A1B8-47EB-A123-5512E99BD26F}" dt="2025-04-25T12:36:09.483" v="668" actId="26606"/>
          <ac:grpSpMkLst>
            <pc:docMk/>
            <pc:sldMk cId="1283687297" sldId="261"/>
            <ac:grpSpMk id="28" creationId="{43F5E015-E085-4624-B431-B42414448684}"/>
          </ac:grpSpMkLst>
        </pc:grpChg>
        <pc:graphicFrameChg chg="add mod modGraphic">
          <ac:chgData name="Manish Jha" userId="0bd49f20-5625-428b-a4d0-5683b560179e" providerId="ADAL" clId="{6286DCCE-A1B8-47EB-A123-5512E99BD26F}" dt="2025-04-25T12:36:09.483" v="668" actId="26606"/>
          <ac:graphicFrameMkLst>
            <pc:docMk/>
            <pc:sldMk cId="1283687297" sldId="261"/>
            <ac:graphicFrameMk id="6" creationId="{1FC859BF-B3A4-3FE8-DA36-CB4146991CD9}"/>
          </ac:graphicFrameMkLst>
        </pc:graphicFrameChg>
      </pc:sldChg>
      <pc:sldChg chg="addSp delSp modSp add mod setBg">
        <pc:chgData name="Manish Jha" userId="0bd49f20-5625-428b-a4d0-5683b560179e" providerId="ADAL" clId="{6286DCCE-A1B8-47EB-A123-5512E99BD26F}" dt="2025-04-27T01:42:48.221" v="871" actId="14100"/>
        <pc:sldMkLst>
          <pc:docMk/>
          <pc:sldMk cId="2861820440" sldId="262"/>
        </pc:sldMkLst>
        <pc:spChg chg="mod">
          <ac:chgData name="Manish Jha" userId="0bd49f20-5625-428b-a4d0-5683b560179e" providerId="ADAL" clId="{6286DCCE-A1B8-47EB-A123-5512E99BD26F}" dt="2025-04-27T01:42:20.949" v="867" actId="26606"/>
          <ac:spMkLst>
            <pc:docMk/>
            <pc:sldMk cId="2861820440" sldId="262"/>
            <ac:spMk id="2" creationId="{6C817E5E-946E-EFA4-B2AE-B4122CC1236C}"/>
          </ac:spMkLst>
        </pc:spChg>
        <pc:spChg chg="del mod">
          <ac:chgData name="Manish Jha" userId="0bd49f20-5625-428b-a4d0-5683b560179e" providerId="ADAL" clId="{6286DCCE-A1B8-47EB-A123-5512E99BD26F}" dt="2025-04-25T08:20:47.487" v="445" actId="478"/>
          <ac:spMkLst>
            <pc:docMk/>
            <pc:sldMk cId="2861820440" sldId="262"/>
            <ac:spMk id="3" creationId="{B63A4AF9-079A-C0C0-88BF-A2B4125B5C23}"/>
          </ac:spMkLst>
        </pc:spChg>
        <pc:spChg chg="add del mod">
          <ac:chgData name="Manish Jha" userId="0bd49f20-5625-428b-a4d0-5683b560179e" providerId="ADAL" clId="{6286DCCE-A1B8-47EB-A123-5512E99BD26F}" dt="2025-04-25T08:21:04.763" v="448" actId="478"/>
          <ac:spMkLst>
            <pc:docMk/>
            <pc:sldMk cId="2861820440" sldId="262"/>
            <ac:spMk id="8" creationId="{9503B90A-CFC7-F7F6-5F38-F8B852281917}"/>
          </ac:spMkLst>
        </pc:spChg>
        <pc:spChg chg="add del">
          <ac:chgData name="Manish Jha" userId="0bd49f20-5625-428b-a4d0-5683b560179e" providerId="ADAL" clId="{6286DCCE-A1B8-47EB-A123-5512E99BD26F}" dt="2025-04-27T01:42:20.949" v="867" actId="26606"/>
          <ac:spMkLst>
            <pc:docMk/>
            <pc:sldMk cId="2861820440" sldId="262"/>
            <ac:spMk id="9" creationId="{A8384FB5-9ADC-4DDC-881B-597D56F5B15D}"/>
          </ac:spMkLst>
        </pc:spChg>
        <pc:spChg chg="add del">
          <ac:chgData name="Manish Jha" userId="0bd49f20-5625-428b-a4d0-5683b560179e" providerId="ADAL" clId="{6286DCCE-A1B8-47EB-A123-5512E99BD26F}" dt="2025-04-27T01:42:20.949" v="867" actId="26606"/>
          <ac:spMkLst>
            <pc:docMk/>
            <pc:sldMk cId="2861820440" sldId="262"/>
            <ac:spMk id="10" creationId="{91E5A9A7-95C6-4F4F-B00E-C82E07FE62EF}"/>
          </ac:spMkLst>
        </pc:spChg>
        <pc:spChg chg="add del">
          <ac:chgData name="Manish Jha" userId="0bd49f20-5625-428b-a4d0-5683b560179e" providerId="ADAL" clId="{6286DCCE-A1B8-47EB-A123-5512E99BD26F}" dt="2025-04-25T08:21:13.289" v="451" actId="26606"/>
          <ac:spMkLst>
            <pc:docMk/>
            <pc:sldMk cId="2861820440" sldId="262"/>
            <ac:spMk id="11" creationId="{A4AC5506-6312-4701-8D3C-40187889A947}"/>
          </ac:spMkLst>
        </pc:spChg>
        <pc:spChg chg="add del">
          <ac:chgData name="Manish Jha" userId="0bd49f20-5625-428b-a4d0-5683b560179e" providerId="ADAL" clId="{6286DCCE-A1B8-47EB-A123-5512E99BD26F}" dt="2025-04-27T01:42:20.949" v="867" actId="26606"/>
          <ac:spMkLst>
            <pc:docMk/>
            <pc:sldMk cId="2861820440" sldId="262"/>
            <ac:spMk id="12" creationId="{D07DD2DE-F619-49DD-B5E7-03A290FF4ED1}"/>
          </ac:spMkLst>
        </pc:spChg>
        <pc:spChg chg="add del">
          <ac:chgData name="Manish Jha" userId="0bd49f20-5625-428b-a4d0-5683b560179e" providerId="ADAL" clId="{6286DCCE-A1B8-47EB-A123-5512E99BD26F}" dt="2025-04-25T08:21:16.278" v="453" actId="26606"/>
          <ac:spMkLst>
            <pc:docMk/>
            <pc:sldMk cId="2861820440" sldId="262"/>
            <ac:spMk id="13" creationId="{D4771268-CB57-404A-9271-370EB28F6090}"/>
          </ac:spMkLst>
        </pc:spChg>
        <pc:spChg chg="add del">
          <ac:chgData name="Manish Jha" userId="0bd49f20-5625-428b-a4d0-5683b560179e" providerId="ADAL" clId="{6286DCCE-A1B8-47EB-A123-5512E99BD26F}" dt="2025-04-27T01:42:20.949" v="867" actId="26606"/>
          <ac:spMkLst>
            <pc:docMk/>
            <pc:sldMk cId="2861820440" sldId="262"/>
            <ac:spMk id="14" creationId="{85149191-5F60-4A28-AAFF-039F96B0F3EC}"/>
          </ac:spMkLst>
        </pc:spChg>
        <pc:spChg chg="add del">
          <ac:chgData name="Manish Jha" userId="0bd49f20-5625-428b-a4d0-5683b560179e" providerId="ADAL" clId="{6286DCCE-A1B8-47EB-A123-5512E99BD26F}" dt="2025-04-25T08:21:20.198" v="455" actId="26606"/>
          <ac:spMkLst>
            <pc:docMk/>
            <pc:sldMk cId="2861820440" sldId="262"/>
            <ac:spMk id="15" creationId="{6753252F-4873-4F63-801D-CC719279A7D5}"/>
          </ac:spMkLst>
        </pc:spChg>
        <pc:spChg chg="add del">
          <ac:chgData name="Manish Jha" userId="0bd49f20-5625-428b-a4d0-5683b560179e" providerId="ADAL" clId="{6286DCCE-A1B8-47EB-A123-5512E99BD26F}" dt="2025-04-25T08:21:20.198" v="455" actId="26606"/>
          <ac:spMkLst>
            <pc:docMk/>
            <pc:sldMk cId="2861820440" sldId="262"/>
            <ac:spMk id="16" creationId="{047C8CCB-F95D-4249-92DD-651249D3535A}"/>
          </ac:spMkLst>
        </pc:spChg>
        <pc:spChg chg="add del">
          <ac:chgData name="Manish Jha" userId="0bd49f20-5625-428b-a4d0-5683b560179e" providerId="ADAL" clId="{6286DCCE-A1B8-47EB-A123-5512E99BD26F}" dt="2025-04-25T08:21:26.307" v="459" actId="26606"/>
          <ac:spMkLst>
            <pc:docMk/>
            <pc:sldMk cId="2861820440" sldId="262"/>
            <ac:spMk id="17" creationId="{AF2F604E-43BE-4DC3-B983-E071523364F8}"/>
          </ac:spMkLst>
        </pc:spChg>
        <pc:spChg chg="add del">
          <ac:chgData name="Manish Jha" userId="0bd49f20-5625-428b-a4d0-5683b560179e" providerId="ADAL" clId="{6286DCCE-A1B8-47EB-A123-5512E99BD26F}" dt="2025-04-25T08:21:23.356" v="457" actId="26606"/>
          <ac:spMkLst>
            <pc:docMk/>
            <pc:sldMk cId="2861820440" sldId="262"/>
            <ac:spMk id="18" creationId="{53F29798-D584-4792-9B62-3F5F5C36D619}"/>
          </ac:spMkLst>
        </pc:spChg>
        <pc:spChg chg="add del">
          <ac:chgData name="Manish Jha" userId="0bd49f20-5625-428b-a4d0-5683b560179e" providerId="ADAL" clId="{6286DCCE-A1B8-47EB-A123-5512E99BD26F}" dt="2025-04-25T08:21:26.307" v="459" actId="26606"/>
          <ac:spMkLst>
            <pc:docMk/>
            <pc:sldMk cId="2861820440" sldId="262"/>
            <ac:spMk id="19" creationId="{08C9B587-E65E-4B52-B37C-ABEBB6E87928}"/>
          </ac:spMkLst>
        </pc:spChg>
        <pc:spChg chg="add del">
          <ac:chgData name="Manish Jha" userId="0bd49f20-5625-428b-a4d0-5683b560179e" providerId="ADAL" clId="{6286DCCE-A1B8-47EB-A123-5512E99BD26F}" dt="2025-04-25T08:21:26.307" v="459" actId="26606"/>
          <ac:spMkLst>
            <pc:docMk/>
            <pc:sldMk cId="2861820440" sldId="262"/>
            <ac:spMk id="20" creationId="{5DCB5928-DC7D-4612-9922-441966E15627}"/>
          </ac:spMkLst>
        </pc:spChg>
        <pc:spChg chg="add del">
          <ac:chgData name="Manish Jha" userId="0bd49f20-5625-428b-a4d0-5683b560179e" providerId="ADAL" clId="{6286DCCE-A1B8-47EB-A123-5512E99BD26F}" dt="2025-04-25T08:21:26.307" v="459" actId="26606"/>
          <ac:spMkLst>
            <pc:docMk/>
            <pc:sldMk cId="2861820440" sldId="262"/>
            <ac:spMk id="21" creationId="{682C1161-1736-45EC-99B7-33F3CAE9D517}"/>
          </ac:spMkLst>
        </pc:spChg>
        <pc:spChg chg="add del">
          <ac:chgData name="Manish Jha" userId="0bd49f20-5625-428b-a4d0-5683b560179e" providerId="ADAL" clId="{6286DCCE-A1B8-47EB-A123-5512E99BD26F}" dt="2025-04-25T08:21:26.307" v="459" actId="26606"/>
          <ac:spMkLst>
            <pc:docMk/>
            <pc:sldMk cId="2861820440" sldId="262"/>
            <ac:spMk id="22" creationId="{84D4DDB8-B68F-45B0-9F62-C4279996F672}"/>
          </ac:spMkLst>
        </pc:spChg>
        <pc:spChg chg="add del">
          <ac:chgData name="Manish Jha" userId="0bd49f20-5625-428b-a4d0-5683b560179e" providerId="ADAL" clId="{6286DCCE-A1B8-47EB-A123-5512E99BD26F}" dt="2025-04-27T01:42:20.949" v="867" actId="26606"/>
          <ac:spMkLst>
            <pc:docMk/>
            <pc:sldMk cId="2861820440" sldId="262"/>
            <ac:spMk id="23" creationId="{F8260ED5-17F7-4158-B241-D51DD4CF1B7E}"/>
          </ac:spMkLst>
        </pc:spChg>
        <pc:spChg chg="add del">
          <ac:chgData name="Manish Jha" userId="0bd49f20-5625-428b-a4d0-5683b560179e" providerId="ADAL" clId="{6286DCCE-A1B8-47EB-A123-5512E99BD26F}" dt="2025-04-25T08:21:30.254" v="461" actId="26606"/>
          <ac:spMkLst>
            <pc:docMk/>
            <pc:sldMk cId="2861820440" sldId="262"/>
            <ac:spMk id="24" creationId="{665DBBEF-238B-476B-96AB-8AAC3224ECEA}"/>
          </ac:spMkLst>
        </pc:spChg>
        <pc:spChg chg="add del">
          <ac:chgData name="Manish Jha" userId="0bd49f20-5625-428b-a4d0-5683b560179e" providerId="ADAL" clId="{6286DCCE-A1B8-47EB-A123-5512E99BD26F}" dt="2025-04-25T08:21:30.254" v="461" actId="26606"/>
          <ac:spMkLst>
            <pc:docMk/>
            <pc:sldMk cId="2861820440" sldId="262"/>
            <ac:spMk id="25" creationId="{3FCFB1DE-0B7E-48CC-BA90-B2AB0889F9D6}"/>
          </ac:spMkLst>
        </pc:spChg>
        <pc:spChg chg="add">
          <ac:chgData name="Manish Jha" userId="0bd49f20-5625-428b-a4d0-5683b560179e" providerId="ADAL" clId="{6286DCCE-A1B8-47EB-A123-5512E99BD26F}" dt="2025-04-27T01:42:20.949" v="867" actId="26606"/>
          <ac:spMkLst>
            <pc:docMk/>
            <pc:sldMk cId="2861820440" sldId="262"/>
            <ac:spMk id="26" creationId="{1707FC24-6981-43D9-B525-C7832BA22463}"/>
          </ac:spMkLst>
        </pc:spChg>
        <pc:spChg chg="add del">
          <ac:chgData name="Manish Jha" userId="0bd49f20-5625-428b-a4d0-5683b560179e" providerId="ADAL" clId="{6286DCCE-A1B8-47EB-A123-5512E99BD26F}" dt="2025-04-25T08:21:32.825" v="463" actId="26606"/>
          <ac:spMkLst>
            <pc:docMk/>
            <pc:sldMk cId="2861820440" sldId="262"/>
            <ac:spMk id="27" creationId="{A8384FB5-9ADC-4DDC-881B-597D56F5B15D}"/>
          </ac:spMkLst>
        </pc:spChg>
        <pc:spChg chg="add del">
          <ac:chgData name="Manish Jha" userId="0bd49f20-5625-428b-a4d0-5683b560179e" providerId="ADAL" clId="{6286DCCE-A1B8-47EB-A123-5512E99BD26F}" dt="2025-04-25T08:21:32.825" v="463" actId="26606"/>
          <ac:spMkLst>
            <pc:docMk/>
            <pc:sldMk cId="2861820440" sldId="262"/>
            <ac:spMk id="28" creationId="{1199E1B1-A8C0-4FE8-A5A8-1CB41D69F857}"/>
          </ac:spMkLst>
        </pc:spChg>
        <pc:spChg chg="add del">
          <ac:chgData name="Manish Jha" userId="0bd49f20-5625-428b-a4d0-5683b560179e" providerId="ADAL" clId="{6286DCCE-A1B8-47EB-A123-5512E99BD26F}" dt="2025-04-25T08:21:32.825" v="463" actId="26606"/>
          <ac:spMkLst>
            <pc:docMk/>
            <pc:sldMk cId="2861820440" sldId="262"/>
            <ac:spMk id="29" creationId="{84A8DE83-DE75-4B41-9DB4-A7EC0B0DEC0B}"/>
          </ac:spMkLst>
        </pc:spChg>
        <pc:spChg chg="add del">
          <ac:chgData name="Manish Jha" userId="0bd49f20-5625-428b-a4d0-5683b560179e" providerId="ADAL" clId="{6286DCCE-A1B8-47EB-A123-5512E99BD26F}" dt="2025-04-25T08:21:32.825" v="463" actId="26606"/>
          <ac:spMkLst>
            <pc:docMk/>
            <pc:sldMk cId="2861820440" sldId="262"/>
            <ac:spMk id="30" creationId="{A7009A0A-BEF5-4EAC-AF15-E4F9F002E239}"/>
          </ac:spMkLst>
        </pc:spChg>
        <pc:spChg chg="add del">
          <ac:chgData name="Manish Jha" userId="0bd49f20-5625-428b-a4d0-5683b560179e" providerId="ADAL" clId="{6286DCCE-A1B8-47EB-A123-5512E99BD26F}" dt="2025-04-25T08:21:37.574" v="466" actId="26606"/>
          <ac:spMkLst>
            <pc:docMk/>
            <pc:sldMk cId="2861820440" sldId="262"/>
            <ac:spMk id="32" creationId="{BCED4D40-4B67-4331-AC48-79B82B4A47D8}"/>
          </ac:spMkLst>
        </pc:spChg>
        <pc:spChg chg="add del">
          <ac:chgData name="Manish Jha" userId="0bd49f20-5625-428b-a4d0-5683b560179e" providerId="ADAL" clId="{6286DCCE-A1B8-47EB-A123-5512E99BD26F}" dt="2025-04-25T08:21:37.574" v="466" actId="26606"/>
          <ac:spMkLst>
            <pc:docMk/>
            <pc:sldMk cId="2861820440" sldId="262"/>
            <ac:spMk id="33" creationId="{670CEDEF-4F34-412E-84EE-329C1E936AF5}"/>
          </ac:spMkLst>
        </pc:spChg>
        <pc:spChg chg="add del">
          <ac:chgData name="Manish Jha" userId="0bd49f20-5625-428b-a4d0-5683b560179e" providerId="ADAL" clId="{6286DCCE-A1B8-47EB-A123-5512E99BD26F}" dt="2025-04-25T08:21:38.538" v="468" actId="26606"/>
          <ac:spMkLst>
            <pc:docMk/>
            <pc:sldMk cId="2861820440" sldId="262"/>
            <ac:spMk id="35" creationId="{C59AB4C8-9178-4F7A-8404-6890510B5917}"/>
          </ac:spMkLst>
        </pc:spChg>
        <pc:spChg chg="add del">
          <ac:chgData name="Manish Jha" userId="0bd49f20-5625-428b-a4d0-5683b560179e" providerId="ADAL" clId="{6286DCCE-A1B8-47EB-A123-5512E99BD26F}" dt="2025-04-25T08:21:38.538" v="468" actId="26606"/>
          <ac:spMkLst>
            <pc:docMk/>
            <pc:sldMk cId="2861820440" sldId="262"/>
            <ac:spMk id="36" creationId="{4CFDFB37-4BC7-42C6-915D-A6609139BFE7}"/>
          </ac:spMkLst>
        </pc:spChg>
        <pc:spChg chg="add del">
          <ac:chgData name="Manish Jha" userId="0bd49f20-5625-428b-a4d0-5683b560179e" providerId="ADAL" clId="{6286DCCE-A1B8-47EB-A123-5512E99BD26F}" dt="2025-04-25T08:21:40.013" v="471" actId="26606"/>
          <ac:spMkLst>
            <pc:docMk/>
            <pc:sldMk cId="2861820440" sldId="262"/>
            <ac:spMk id="38" creationId="{F0DCC097-1DB8-4B6D-85D0-6FBA0E1CA4BA}"/>
          </ac:spMkLst>
        </pc:spChg>
        <pc:spChg chg="add del">
          <ac:chgData name="Manish Jha" userId="0bd49f20-5625-428b-a4d0-5683b560179e" providerId="ADAL" clId="{6286DCCE-A1B8-47EB-A123-5512E99BD26F}" dt="2025-04-25T08:21:40.013" v="471" actId="26606"/>
          <ac:spMkLst>
            <pc:docMk/>
            <pc:sldMk cId="2861820440" sldId="262"/>
            <ac:spMk id="39" creationId="{E0B58608-23C8-4441-994D-C6823EEE1DB7}"/>
          </ac:spMkLst>
        </pc:spChg>
        <pc:spChg chg="add del">
          <ac:chgData name="Manish Jha" userId="0bd49f20-5625-428b-a4d0-5683b560179e" providerId="ADAL" clId="{6286DCCE-A1B8-47EB-A123-5512E99BD26F}" dt="2025-04-25T08:21:41.246" v="473" actId="26606"/>
          <ac:spMkLst>
            <pc:docMk/>
            <pc:sldMk cId="2861820440" sldId="262"/>
            <ac:spMk id="41" creationId="{C59AB4C8-9178-4F7A-8404-6890510B5917}"/>
          </ac:spMkLst>
        </pc:spChg>
        <pc:spChg chg="add del">
          <ac:chgData name="Manish Jha" userId="0bd49f20-5625-428b-a4d0-5683b560179e" providerId="ADAL" clId="{6286DCCE-A1B8-47EB-A123-5512E99BD26F}" dt="2025-04-25T08:21:41.246" v="473" actId="26606"/>
          <ac:spMkLst>
            <pc:docMk/>
            <pc:sldMk cId="2861820440" sldId="262"/>
            <ac:spMk id="42" creationId="{4CFDFB37-4BC7-42C6-915D-A6609139BFE7}"/>
          </ac:spMkLst>
        </pc:spChg>
        <pc:spChg chg="add del">
          <ac:chgData name="Manish Jha" userId="0bd49f20-5625-428b-a4d0-5683b560179e" providerId="ADAL" clId="{6286DCCE-A1B8-47EB-A123-5512E99BD26F}" dt="2025-04-25T08:22:36.087" v="495" actId="26606"/>
          <ac:spMkLst>
            <pc:docMk/>
            <pc:sldMk cId="2861820440" sldId="262"/>
            <ac:spMk id="44" creationId="{B7BD7FCF-A254-4A97-A15C-319B67622677}"/>
          </ac:spMkLst>
        </pc:spChg>
        <pc:spChg chg="add del">
          <ac:chgData name="Manish Jha" userId="0bd49f20-5625-428b-a4d0-5683b560179e" providerId="ADAL" clId="{6286DCCE-A1B8-47EB-A123-5512E99BD26F}" dt="2025-04-25T08:22:36.087" v="495" actId="26606"/>
          <ac:spMkLst>
            <pc:docMk/>
            <pc:sldMk cId="2861820440" sldId="262"/>
            <ac:spMk id="45" creationId="{52FFAF72-6204-4676-9C6F-9A4CC4D91805}"/>
          </ac:spMkLst>
        </pc:spChg>
        <pc:spChg chg="add del">
          <ac:chgData name="Manish Jha" userId="0bd49f20-5625-428b-a4d0-5683b560179e" providerId="ADAL" clId="{6286DCCE-A1B8-47EB-A123-5512E99BD26F}" dt="2025-04-25T08:22:01.244" v="479" actId="26606"/>
          <ac:spMkLst>
            <pc:docMk/>
            <pc:sldMk cId="2861820440" sldId="262"/>
            <ac:spMk id="50" creationId="{D4771268-CB57-404A-9271-370EB28F6090}"/>
          </ac:spMkLst>
        </pc:spChg>
        <pc:spChg chg="add del">
          <ac:chgData name="Manish Jha" userId="0bd49f20-5625-428b-a4d0-5683b560179e" providerId="ADAL" clId="{6286DCCE-A1B8-47EB-A123-5512E99BD26F}" dt="2025-04-25T08:22:33.563" v="491" actId="26606"/>
          <ac:spMkLst>
            <pc:docMk/>
            <pc:sldMk cId="2861820440" sldId="262"/>
            <ac:spMk id="53" creationId="{3F24A09B-713F-43FC-AB6E-B88083968522}"/>
          </ac:spMkLst>
        </pc:spChg>
        <pc:graphicFrameChg chg="add mod modGraphic">
          <ac:chgData name="Manish Jha" userId="0bd49f20-5625-428b-a4d0-5683b560179e" providerId="ADAL" clId="{6286DCCE-A1B8-47EB-A123-5512E99BD26F}" dt="2025-04-25T08:19:45.302" v="435" actId="14100"/>
          <ac:graphicFrameMkLst>
            <pc:docMk/>
            <pc:sldMk cId="2861820440" sldId="262"/>
            <ac:graphicFrameMk id="4" creationId="{1866E7EA-271E-8DE7-5A70-27C699E0A4E3}"/>
          </ac:graphicFrameMkLst>
        </pc:graphicFrameChg>
        <pc:picChg chg="add mod">
          <ac:chgData name="Manish Jha" userId="0bd49f20-5625-428b-a4d0-5683b560179e" providerId="ADAL" clId="{6286DCCE-A1B8-47EB-A123-5512E99BD26F}" dt="2025-04-27T01:42:48.221" v="871" actId="14100"/>
          <ac:picMkLst>
            <pc:docMk/>
            <pc:sldMk cId="2861820440" sldId="262"/>
            <ac:picMk id="6" creationId="{FCBA9238-68E8-6051-74E0-D7A09DB21BB1}"/>
          </ac:picMkLst>
        </pc:picChg>
        <pc:cxnChg chg="add del">
          <ac:chgData name="Manish Jha" userId="0bd49f20-5625-428b-a4d0-5683b560179e" providerId="ADAL" clId="{6286DCCE-A1B8-47EB-A123-5512E99BD26F}" dt="2025-04-25T08:22:33.563" v="491" actId="26606"/>
          <ac:cxnSpMkLst>
            <pc:docMk/>
            <pc:sldMk cId="2861820440" sldId="262"/>
            <ac:cxnSpMk id="52" creationId="{0B91AB35-C3B4-4B70-B3DD-13D63B7DA23D}"/>
          </ac:cxnSpMkLst>
        </pc:cxnChg>
      </pc:sldChg>
      <pc:sldChg chg="addSp delSp modSp add mod setBg">
        <pc:chgData name="Manish Jha" userId="0bd49f20-5625-428b-a4d0-5683b560179e" providerId="ADAL" clId="{6286DCCE-A1B8-47EB-A123-5512E99BD26F}" dt="2025-04-27T01:42:12.898" v="866" actId="14100"/>
        <pc:sldMkLst>
          <pc:docMk/>
          <pc:sldMk cId="3830420097" sldId="263"/>
        </pc:sldMkLst>
        <pc:spChg chg="mod">
          <ac:chgData name="Manish Jha" userId="0bd49f20-5625-428b-a4d0-5683b560179e" providerId="ADAL" clId="{6286DCCE-A1B8-47EB-A123-5512E99BD26F}" dt="2025-04-27T01:41:57.530" v="864" actId="26606"/>
          <ac:spMkLst>
            <pc:docMk/>
            <pc:sldMk cId="3830420097" sldId="263"/>
            <ac:spMk id="2" creationId="{6C817E5E-946E-EFA4-B2AE-B4122CC1236C}"/>
          </ac:spMkLst>
        </pc:spChg>
        <pc:spChg chg="add del">
          <ac:chgData name="Manish Jha" userId="0bd49f20-5625-428b-a4d0-5683b560179e" providerId="ADAL" clId="{6286DCCE-A1B8-47EB-A123-5512E99BD26F}" dt="2025-04-27T01:41:57.530" v="864" actId="26606"/>
          <ac:spMkLst>
            <pc:docMk/>
            <pc:sldMk cId="3830420097" sldId="263"/>
            <ac:spMk id="9" creationId="{A8384FB5-9ADC-4DDC-881B-597D56F5B15D}"/>
          </ac:spMkLst>
        </pc:spChg>
        <pc:spChg chg="add del">
          <ac:chgData name="Manish Jha" userId="0bd49f20-5625-428b-a4d0-5683b560179e" providerId="ADAL" clId="{6286DCCE-A1B8-47EB-A123-5512E99BD26F}" dt="2025-04-27T01:41:57.530" v="864" actId="26606"/>
          <ac:spMkLst>
            <pc:docMk/>
            <pc:sldMk cId="3830420097" sldId="263"/>
            <ac:spMk id="11" creationId="{91E5A9A7-95C6-4F4F-B00E-C82E07FE62EF}"/>
          </ac:spMkLst>
        </pc:spChg>
        <pc:spChg chg="add del">
          <ac:chgData name="Manish Jha" userId="0bd49f20-5625-428b-a4d0-5683b560179e" providerId="ADAL" clId="{6286DCCE-A1B8-47EB-A123-5512E99BD26F}" dt="2025-04-27T01:41:57.530" v="864" actId="26606"/>
          <ac:spMkLst>
            <pc:docMk/>
            <pc:sldMk cId="3830420097" sldId="263"/>
            <ac:spMk id="13" creationId="{D07DD2DE-F619-49DD-B5E7-03A290FF4ED1}"/>
          </ac:spMkLst>
        </pc:spChg>
        <pc:spChg chg="add del">
          <ac:chgData name="Manish Jha" userId="0bd49f20-5625-428b-a4d0-5683b560179e" providerId="ADAL" clId="{6286DCCE-A1B8-47EB-A123-5512E99BD26F}" dt="2025-04-27T01:41:57.530" v="864" actId="26606"/>
          <ac:spMkLst>
            <pc:docMk/>
            <pc:sldMk cId="3830420097" sldId="263"/>
            <ac:spMk id="15" creationId="{85149191-5F60-4A28-AAFF-039F96B0F3EC}"/>
          </ac:spMkLst>
        </pc:spChg>
        <pc:spChg chg="add del">
          <ac:chgData name="Manish Jha" userId="0bd49f20-5625-428b-a4d0-5683b560179e" providerId="ADAL" clId="{6286DCCE-A1B8-47EB-A123-5512E99BD26F}" dt="2025-04-27T01:41:57.530" v="864" actId="26606"/>
          <ac:spMkLst>
            <pc:docMk/>
            <pc:sldMk cId="3830420097" sldId="263"/>
            <ac:spMk id="17" creationId="{F8260ED5-17F7-4158-B241-D51DD4CF1B7E}"/>
          </ac:spMkLst>
        </pc:spChg>
        <pc:spChg chg="add">
          <ac:chgData name="Manish Jha" userId="0bd49f20-5625-428b-a4d0-5683b560179e" providerId="ADAL" clId="{6286DCCE-A1B8-47EB-A123-5512E99BD26F}" dt="2025-04-27T01:41:57.530" v="864" actId="26606"/>
          <ac:spMkLst>
            <pc:docMk/>
            <pc:sldMk cId="3830420097" sldId="263"/>
            <ac:spMk id="22" creationId="{1707FC24-6981-43D9-B525-C7832BA22463}"/>
          </ac:spMkLst>
        </pc:spChg>
        <pc:picChg chg="add mod">
          <ac:chgData name="Manish Jha" userId="0bd49f20-5625-428b-a4d0-5683b560179e" providerId="ADAL" clId="{6286DCCE-A1B8-47EB-A123-5512E99BD26F}" dt="2025-04-27T01:42:12.898" v="866" actId="14100"/>
          <ac:picMkLst>
            <pc:docMk/>
            <pc:sldMk cId="3830420097" sldId="263"/>
            <ac:picMk id="4" creationId="{C8C95432-B0B8-7A7C-A263-E810E59FE5EA}"/>
          </ac:picMkLst>
        </pc:picChg>
        <pc:picChg chg="del">
          <ac:chgData name="Manish Jha" userId="0bd49f20-5625-428b-a4d0-5683b560179e" providerId="ADAL" clId="{6286DCCE-A1B8-47EB-A123-5512E99BD26F}" dt="2025-04-25T08:29:21.621" v="527" actId="478"/>
          <ac:picMkLst>
            <pc:docMk/>
            <pc:sldMk cId="3830420097" sldId="263"/>
            <ac:picMk id="6" creationId="{FCBA9238-68E8-6051-74E0-D7A09DB21BB1}"/>
          </ac:picMkLst>
        </pc:picChg>
      </pc:sldChg>
      <pc:sldChg chg="add del">
        <pc:chgData name="Manish Jha" userId="0bd49f20-5625-428b-a4d0-5683b560179e" providerId="ADAL" clId="{6286DCCE-A1B8-47EB-A123-5512E99BD26F}" dt="2025-04-25T08:28:40.004" v="516"/>
        <pc:sldMkLst>
          <pc:docMk/>
          <pc:sldMk cId="352091876" sldId="264"/>
        </pc:sldMkLst>
      </pc:sldChg>
      <pc:sldChg chg="addSp delSp modSp new mod setBg">
        <pc:chgData name="Manish Jha" userId="0bd49f20-5625-428b-a4d0-5683b560179e" providerId="ADAL" clId="{6286DCCE-A1B8-47EB-A123-5512E99BD26F}" dt="2025-04-25T12:48:01.022" v="805" actId="20577"/>
        <pc:sldMkLst>
          <pc:docMk/>
          <pc:sldMk cId="2387550848" sldId="264"/>
        </pc:sldMkLst>
        <pc:spChg chg="mod">
          <ac:chgData name="Manish Jha" userId="0bd49f20-5625-428b-a4d0-5683b560179e" providerId="ADAL" clId="{6286DCCE-A1B8-47EB-A123-5512E99BD26F}" dt="2025-04-25T12:48:01.022" v="805" actId="20577"/>
          <ac:spMkLst>
            <pc:docMk/>
            <pc:sldMk cId="2387550848" sldId="264"/>
            <ac:spMk id="2" creationId="{68615EC3-AD14-5F24-D09A-D35D52958D30}"/>
          </ac:spMkLst>
        </pc:spChg>
        <pc:spChg chg="del">
          <ac:chgData name="Manish Jha" userId="0bd49f20-5625-428b-a4d0-5683b560179e" providerId="ADAL" clId="{6286DCCE-A1B8-47EB-A123-5512E99BD26F}" dt="2025-04-25T12:43:38.345" v="721"/>
          <ac:spMkLst>
            <pc:docMk/>
            <pc:sldMk cId="2387550848" sldId="264"/>
            <ac:spMk id="3" creationId="{25456085-BA80-2F82-8AA7-52103F3508F1}"/>
          </ac:spMkLst>
        </pc:spChg>
        <pc:spChg chg="add del mod">
          <ac:chgData name="Manish Jha" userId="0bd49f20-5625-428b-a4d0-5683b560179e" providerId="ADAL" clId="{6286DCCE-A1B8-47EB-A123-5512E99BD26F}" dt="2025-04-25T12:44:50.714" v="732" actId="26606"/>
          <ac:spMkLst>
            <pc:docMk/>
            <pc:sldMk cId="2387550848" sldId="264"/>
            <ac:spMk id="4" creationId="{B236723A-36E4-9DF9-D864-AD9AC73232B6}"/>
          </ac:spMkLst>
        </pc:spChg>
        <pc:spChg chg="add del">
          <ac:chgData name="Manish Jha" userId="0bd49f20-5625-428b-a4d0-5683b560179e" providerId="ADAL" clId="{6286DCCE-A1B8-47EB-A123-5512E99BD26F}" dt="2025-04-25T12:44:50.694" v="731" actId="26606"/>
          <ac:spMkLst>
            <pc:docMk/>
            <pc:sldMk cId="2387550848" sldId="264"/>
            <ac:spMk id="9" creationId="{777A147A-9ED8-46B4-8660-1B3C2AA880B5}"/>
          </ac:spMkLst>
        </pc:spChg>
        <pc:spChg chg="add del">
          <ac:chgData name="Manish Jha" userId="0bd49f20-5625-428b-a4d0-5683b560179e" providerId="ADAL" clId="{6286DCCE-A1B8-47EB-A123-5512E99BD26F}" dt="2025-04-25T12:44:17.540" v="723" actId="26606"/>
          <ac:spMkLst>
            <pc:docMk/>
            <pc:sldMk cId="2387550848" sldId="264"/>
            <ac:spMk id="10" creationId="{2E442304-DDBD-4F7B-8017-36BCC863FB40}"/>
          </ac:spMkLst>
        </pc:spChg>
        <pc:spChg chg="add del">
          <ac:chgData name="Manish Jha" userId="0bd49f20-5625-428b-a4d0-5683b560179e" providerId="ADAL" clId="{6286DCCE-A1B8-47EB-A123-5512E99BD26F}" dt="2025-04-25T12:44:50.694" v="731" actId="26606"/>
          <ac:spMkLst>
            <pc:docMk/>
            <pc:sldMk cId="2387550848" sldId="264"/>
            <ac:spMk id="11" creationId="{5D6C15A0-C087-4593-8414-2B4EC1CDC3DE}"/>
          </ac:spMkLst>
        </pc:spChg>
        <pc:spChg chg="add del">
          <ac:chgData name="Manish Jha" userId="0bd49f20-5625-428b-a4d0-5683b560179e" providerId="ADAL" clId="{6286DCCE-A1B8-47EB-A123-5512E99BD26F}" dt="2025-04-25T12:44:17.540" v="723" actId="26606"/>
          <ac:spMkLst>
            <pc:docMk/>
            <pc:sldMk cId="2387550848" sldId="264"/>
            <ac:spMk id="12" creationId="{5E107275-3853-46FD-A241-DE4355A42675}"/>
          </ac:spMkLst>
        </pc:spChg>
        <pc:spChg chg="add del">
          <ac:chgData name="Manish Jha" userId="0bd49f20-5625-428b-a4d0-5683b560179e" providerId="ADAL" clId="{6286DCCE-A1B8-47EB-A123-5512E99BD26F}" dt="2025-04-25T12:44:30.137" v="725" actId="26606"/>
          <ac:spMkLst>
            <pc:docMk/>
            <pc:sldMk cId="2387550848" sldId="264"/>
            <ac:spMk id="14" creationId="{3847E18C-932D-4C95-AABA-FEC7C9499AD7}"/>
          </ac:spMkLst>
        </pc:spChg>
        <pc:spChg chg="add del">
          <ac:chgData name="Manish Jha" userId="0bd49f20-5625-428b-a4d0-5683b560179e" providerId="ADAL" clId="{6286DCCE-A1B8-47EB-A123-5512E99BD26F}" dt="2025-04-25T12:44:30.137" v="725" actId="26606"/>
          <ac:spMkLst>
            <pc:docMk/>
            <pc:sldMk cId="2387550848" sldId="264"/>
            <ac:spMk id="15" creationId="{BACC6370-2D7E-4714-9D71-7542949D7D5D}"/>
          </ac:spMkLst>
        </pc:spChg>
        <pc:spChg chg="add del">
          <ac:chgData name="Manish Jha" userId="0bd49f20-5625-428b-a4d0-5683b560179e" providerId="ADAL" clId="{6286DCCE-A1B8-47EB-A123-5512E99BD26F}" dt="2025-04-25T12:44:30.137" v="725" actId="26606"/>
          <ac:spMkLst>
            <pc:docMk/>
            <pc:sldMk cId="2387550848" sldId="264"/>
            <ac:spMk id="16" creationId="{3150CB11-0C61-439E-910F-5787759E72A0}"/>
          </ac:spMkLst>
        </pc:spChg>
        <pc:spChg chg="add del">
          <ac:chgData name="Manish Jha" userId="0bd49f20-5625-428b-a4d0-5683b560179e" providerId="ADAL" clId="{6286DCCE-A1B8-47EB-A123-5512E99BD26F}" dt="2025-04-25T12:44:30.137" v="725" actId="26606"/>
          <ac:spMkLst>
            <pc:docMk/>
            <pc:sldMk cId="2387550848" sldId="264"/>
            <ac:spMk id="17" creationId="{256B2C21-A230-48C0-8DF1-C46611373C44}"/>
          </ac:spMkLst>
        </pc:spChg>
        <pc:spChg chg="add del">
          <ac:chgData name="Manish Jha" userId="0bd49f20-5625-428b-a4d0-5683b560179e" providerId="ADAL" clId="{6286DCCE-A1B8-47EB-A123-5512E99BD26F}" dt="2025-04-25T12:44:30.137" v="725" actId="26606"/>
          <ac:spMkLst>
            <pc:docMk/>
            <pc:sldMk cId="2387550848" sldId="264"/>
            <ac:spMk id="18" creationId="{43F8A58B-5155-44CE-A5FF-7647B47D0A7A}"/>
          </ac:spMkLst>
        </pc:spChg>
        <pc:spChg chg="add del">
          <ac:chgData name="Manish Jha" userId="0bd49f20-5625-428b-a4d0-5683b560179e" providerId="ADAL" clId="{6286DCCE-A1B8-47EB-A123-5512E99BD26F}" dt="2025-04-25T12:44:30.137" v="725" actId="26606"/>
          <ac:spMkLst>
            <pc:docMk/>
            <pc:sldMk cId="2387550848" sldId="264"/>
            <ac:spMk id="20" creationId="{443F2ACA-E6D6-4028-82DD-F03C262D5DE6}"/>
          </ac:spMkLst>
        </pc:spChg>
        <pc:spChg chg="add del">
          <ac:chgData name="Manish Jha" userId="0bd49f20-5625-428b-a4d0-5683b560179e" providerId="ADAL" clId="{6286DCCE-A1B8-47EB-A123-5512E99BD26F}" dt="2025-04-25T12:44:50.694" v="731" actId="26606"/>
          <ac:spMkLst>
            <pc:docMk/>
            <pc:sldMk cId="2387550848" sldId="264"/>
            <ac:spMk id="26" creationId="{B236723A-36E4-9DF9-D864-AD9AC73232B6}"/>
          </ac:spMkLst>
        </pc:spChg>
        <pc:spChg chg="add del">
          <ac:chgData name="Manish Jha" userId="0bd49f20-5625-428b-a4d0-5683b560179e" providerId="ADAL" clId="{6286DCCE-A1B8-47EB-A123-5512E99BD26F}" dt="2025-04-25T12:46:55.290" v="751" actId="26606"/>
          <ac:spMkLst>
            <pc:docMk/>
            <pc:sldMk cId="2387550848" sldId="264"/>
            <ac:spMk id="28" creationId="{BACC6370-2D7E-4714-9D71-7542949D7D5D}"/>
          </ac:spMkLst>
        </pc:spChg>
        <pc:spChg chg="add del">
          <ac:chgData name="Manish Jha" userId="0bd49f20-5625-428b-a4d0-5683b560179e" providerId="ADAL" clId="{6286DCCE-A1B8-47EB-A123-5512E99BD26F}" dt="2025-04-25T12:46:55.290" v="751" actId="26606"/>
          <ac:spMkLst>
            <pc:docMk/>
            <pc:sldMk cId="2387550848" sldId="264"/>
            <ac:spMk id="29" creationId="{256B2C21-A230-48C0-8DF1-C46611373C44}"/>
          </ac:spMkLst>
        </pc:spChg>
        <pc:spChg chg="add del">
          <ac:chgData name="Manish Jha" userId="0bd49f20-5625-428b-a4d0-5683b560179e" providerId="ADAL" clId="{6286DCCE-A1B8-47EB-A123-5512E99BD26F}" dt="2025-04-25T12:46:55.290" v="751" actId="26606"/>
          <ac:spMkLst>
            <pc:docMk/>
            <pc:sldMk cId="2387550848" sldId="264"/>
            <ac:spMk id="30" creationId="{3847E18C-932D-4C95-AABA-FEC7C9499AD7}"/>
          </ac:spMkLst>
        </pc:spChg>
        <pc:spChg chg="add del">
          <ac:chgData name="Manish Jha" userId="0bd49f20-5625-428b-a4d0-5683b560179e" providerId="ADAL" clId="{6286DCCE-A1B8-47EB-A123-5512E99BD26F}" dt="2025-04-25T12:46:55.290" v="751" actId="26606"/>
          <ac:spMkLst>
            <pc:docMk/>
            <pc:sldMk cId="2387550848" sldId="264"/>
            <ac:spMk id="31" creationId="{3150CB11-0C61-439E-910F-5787759E72A0}"/>
          </ac:spMkLst>
        </pc:spChg>
        <pc:spChg chg="add del">
          <ac:chgData name="Manish Jha" userId="0bd49f20-5625-428b-a4d0-5683b560179e" providerId="ADAL" clId="{6286DCCE-A1B8-47EB-A123-5512E99BD26F}" dt="2025-04-25T12:46:55.290" v="751" actId="26606"/>
          <ac:spMkLst>
            <pc:docMk/>
            <pc:sldMk cId="2387550848" sldId="264"/>
            <ac:spMk id="32" creationId="{43F8A58B-5155-44CE-A5FF-7647B47D0A7A}"/>
          </ac:spMkLst>
        </pc:spChg>
        <pc:spChg chg="add del">
          <ac:chgData name="Manish Jha" userId="0bd49f20-5625-428b-a4d0-5683b560179e" providerId="ADAL" clId="{6286DCCE-A1B8-47EB-A123-5512E99BD26F}" dt="2025-04-25T12:46:55.290" v="751" actId="26606"/>
          <ac:spMkLst>
            <pc:docMk/>
            <pc:sldMk cId="2387550848" sldId="264"/>
            <ac:spMk id="33" creationId="{443F2ACA-E6D6-4028-82DD-F03C262D5DE6}"/>
          </ac:spMkLst>
        </pc:spChg>
        <pc:spChg chg="add del">
          <ac:chgData name="Manish Jha" userId="0bd49f20-5625-428b-a4d0-5683b560179e" providerId="ADAL" clId="{6286DCCE-A1B8-47EB-A123-5512E99BD26F}" dt="2025-04-25T12:46:49.381" v="748" actId="26606"/>
          <ac:spMkLst>
            <pc:docMk/>
            <pc:sldMk cId="2387550848" sldId="264"/>
            <ac:spMk id="39" creationId="{91DC6ABD-215C-4EA8-A483-CEF5B99AB385}"/>
          </ac:spMkLst>
        </pc:spChg>
        <pc:spChg chg="add del">
          <ac:chgData name="Manish Jha" userId="0bd49f20-5625-428b-a4d0-5683b560179e" providerId="ADAL" clId="{6286DCCE-A1B8-47EB-A123-5512E99BD26F}" dt="2025-04-25T12:46:49.381" v="748" actId="26606"/>
          <ac:spMkLst>
            <pc:docMk/>
            <pc:sldMk cId="2387550848" sldId="264"/>
            <ac:spMk id="45" creationId="{04357C93-F0CB-4A1C-8F77-4E9063789819}"/>
          </ac:spMkLst>
        </pc:spChg>
        <pc:spChg chg="add del">
          <ac:chgData name="Manish Jha" userId="0bd49f20-5625-428b-a4d0-5683b560179e" providerId="ADAL" clId="{6286DCCE-A1B8-47EB-A123-5512E99BD26F}" dt="2025-04-25T12:46:55.231" v="750" actId="26606"/>
          <ac:spMkLst>
            <pc:docMk/>
            <pc:sldMk cId="2387550848" sldId="264"/>
            <ac:spMk id="47" creationId="{BEE73255-8084-4DF9-BB0B-15EAC92E2CB9}"/>
          </ac:spMkLst>
        </pc:spChg>
        <pc:spChg chg="add del">
          <ac:chgData name="Manish Jha" userId="0bd49f20-5625-428b-a4d0-5683b560179e" providerId="ADAL" clId="{6286DCCE-A1B8-47EB-A123-5512E99BD26F}" dt="2025-04-25T12:46:55.231" v="750" actId="26606"/>
          <ac:spMkLst>
            <pc:docMk/>
            <pc:sldMk cId="2387550848" sldId="264"/>
            <ac:spMk id="48" creationId="{67048353-8981-459A-9BC6-9711CE462E06}"/>
          </ac:spMkLst>
        </pc:spChg>
        <pc:spChg chg="add">
          <ac:chgData name="Manish Jha" userId="0bd49f20-5625-428b-a4d0-5683b560179e" providerId="ADAL" clId="{6286DCCE-A1B8-47EB-A123-5512E99BD26F}" dt="2025-04-25T12:46:55.290" v="751" actId="26606"/>
          <ac:spMkLst>
            <pc:docMk/>
            <pc:sldMk cId="2387550848" sldId="264"/>
            <ac:spMk id="50" creationId="{6CC7D015-0DD8-420F-A568-AC4FEDC41251}"/>
          </ac:spMkLst>
        </pc:spChg>
        <pc:spChg chg="add">
          <ac:chgData name="Manish Jha" userId="0bd49f20-5625-428b-a4d0-5683b560179e" providerId="ADAL" clId="{6286DCCE-A1B8-47EB-A123-5512E99BD26F}" dt="2025-04-25T12:46:55.290" v="751" actId="26606"/>
          <ac:spMkLst>
            <pc:docMk/>
            <pc:sldMk cId="2387550848" sldId="264"/>
            <ac:spMk id="51" creationId="{DC595556-C814-4F1F-B0E5-71812F38A8CD}"/>
          </ac:spMkLst>
        </pc:spChg>
        <pc:grpChg chg="add del">
          <ac:chgData name="Manish Jha" userId="0bd49f20-5625-428b-a4d0-5683b560179e" providerId="ADAL" clId="{6286DCCE-A1B8-47EB-A123-5512E99BD26F}" dt="2025-04-25T12:46:49.381" v="748" actId="26606"/>
          <ac:grpSpMkLst>
            <pc:docMk/>
            <pc:sldMk cId="2387550848" sldId="264"/>
            <ac:grpSpMk id="41" creationId="{3AF6A671-C637-4547-85F4-51B6D1881399}"/>
          </ac:grpSpMkLst>
        </pc:grpChg>
        <pc:graphicFrameChg chg="add del">
          <ac:chgData name="Manish Jha" userId="0bd49f20-5625-428b-a4d0-5683b560179e" providerId="ADAL" clId="{6286DCCE-A1B8-47EB-A123-5512E99BD26F}" dt="2025-04-25T12:44:17.540" v="723" actId="26606"/>
          <ac:graphicFrameMkLst>
            <pc:docMk/>
            <pc:sldMk cId="2387550848" sldId="264"/>
            <ac:graphicFrameMk id="6" creationId="{A44085C3-A9DC-6316-0265-AD7691B082F8}"/>
          </ac:graphicFrameMkLst>
        </pc:graphicFrameChg>
        <pc:graphicFrameChg chg="add del">
          <ac:chgData name="Manish Jha" userId="0bd49f20-5625-428b-a4d0-5683b560179e" providerId="ADAL" clId="{6286DCCE-A1B8-47EB-A123-5512E99BD26F}" dt="2025-04-25T12:44:30.137" v="725" actId="26606"/>
          <ac:graphicFrameMkLst>
            <pc:docMk/>
            <pc:sldMk cId="2387550848" sldId="264"/>
            <ac:graphicFrameMk id="19" creationId="{5D74E11B-3C87-F297-F090-C7F460BFE4A3}"/>
          </ac:graphicFrameMkLst>
        </pc:graphicFrameChg>
        <pc:graphicFrameChg chg="add del">
          <ac:chgData name="Manish Jha" userId="0bd49f20-5625-428b-a4d0-5683b560179e" providerId="ADAL" clId="{6286DCCE-A1B8-47EB-A123-5512E99BD26F}" dt="2025-04-25T12:44:33.011" v="727" actId="26606"/>
          <ac:graphicFrameMkLst>
            <pc:docMk/>
            <pc:sldMk cId="2387550848" sldId="264"/>
            <ac:graphicFrameMk id="22" creationId="{306F0542-198E-5451-95C7-697E46399DA4}"/>
          </ac:graphicFrameMkLst>
        </pc:graphicFrameChg>
        <pc:graphicFrameChg chg="add del">
          <ac:chgData name="Manish Jha" userId="0bd49f20-5625-428b-a4d0-5683b560179e" providerId="ADAL" clId="{6286DCCE-A1B8-47EB-A123-5512E99BD26F}" dt="2025-04-25T12:44:46.437" v="729" actId="26606"/>
          <ac:graphicFrameMkLst>
            <pc:docMk/>
            <pc:sldMk cId="2387550848" sldId="264"/>
            <ac:graphicFrameMk id="24" creationId="{FC8C961B-D6A0-5F73-9067-FECAA16CB29F}"/>
          </ac:graphicFrameMkLst>
        </pc:graphicFrameChg>
        <pc:graphicFrameChg chg="add mod modGraphic">
          <ac:chgData name="Manish Jha" userId="0bd49f20-5625-428b-a4d0-5683b560179e" providerId="ADAL" clId="{6286DCCE-A1B8-47EB-A123-5512E99BD26F}" dt="2025-04-25T12:46:55.290" v="751" actId="26606"/>
          <ac:graphicFrameMkLst>
            <pc:docMk/>
            <pc:sldMk cId="2387550848" sldId="264"/>
            <ac:graphicFrameMk id="34" creationId="{E12B5014-D9BC-811E-6ADA-DBD50014D72C}"/>
          </ac:graphicFrameMkLst>
        </pc:graphicFrameChg>
      </pc:sldChg>
      <pc:sldChg chg="addSp delSp modSp new mod setBg">
        <pc:chgData name="Manish Jha" userId="0bd49f20-5625-428b-a4d0-5683b560179e" providerId="ADAL" clId="{6286DCCE-A1B8-47EB-A123-5512E99BD26F}" dt="2025-04-27T01:43:16.062" v="874" actId="26606"/>
        <pc:sldMkLst>
          <pc:docMk/>
          <pc:sldMk cId="2790247983" sldId="265"/>
        </pc:sldMkLst>
        <pc:spChg chg="add del mod">
          <ac:chgData name="Manish Jha" userId="0bd49f20-5625-428b-a4d0-5683b560179e" providerId="ADAL" clId="{6286DCCE-A1B8-47EB-A123-5512E99BD26F}" dt="2025-04-27T01:43:16.062" v="874" actId="26606"/>
          <ac:spMkLst>
            <pc:docMk/>
            <pc:sldMk cId="2790247983" sldId="265"/>
            <ac:spMk id="2" creationId="{90CD9B41-8715-1B32-3D30-DC8A72246FA0}"/>
          </ac:spMkLst>
        </pc:spChg>
        <pc:spChg chg="del mod">
          <ac:chgData name="Manish Jha" userId="0bd49f20-5625-428b-a4d0-5683b560179e" providerId="ADAL" clId="{6286DCCE-A1B8-47EB-A123-5512E99BD26F}" dt="2025-04-25T12:53:06.057" v="813"/>
          <ac:spMkLst>
            <pc:docMk/>
            <pc:sldMk cId="2790247983" sldId="265"/>
            <ac:spMk id="3" creationId="{60B59083-3493-A213-6104-890687266F42}"/>
          </ac:spMkLst>
        </pc:spChg>
        <pc:spChg chg="add">
          <ac:chgData name="Manish Jha" userId="0bd49f20-5625-428b-a4d0-5683b560179e" providerId="ADAL" clId="{6286DCCE-A1B8-47EB-A123-5512E99BD26F}" dt="2025-04-25T12:52:58.186" v="810"/>
          <ac:spMkLst>
            <pc:docMk/>
            <pc:sldMk cId="2790247983" sldId="265"/>
            <ac:spMk id="4" creationId="{A5649E3D-E91F-5B19-EA78-E79BD5392F23}"/>
          </ac:spMkLst>
        </pc:spChg>
        <pc:spChg chg="add del mod">
          <ac:chgData name="Manish Jha" userId="0bd49f20-5625-428b-a4d0-5683b560179e" providerId="ADAL" clId="{6286DCCE-A1B8-47EB-A123-5512E99BD26F}" dt="2025-04-27T01:43:16.062" v="874" actId="26606"/>
          <ac:spMkLst>
            <pc:docMk/>
            <pc:sldMk cId="2790247983" sldId="265"/>
            <ac:spMk id="5" creationId="{B5A49ECE-6843-3460-213D-240905011F2B}"/>
          </ac:spMkLst>
        </pc:spChg>
        <pc:spChg chg="add del">
          <ac:chgData name="Manish Jha" userId="0bd49f20-5625-428b-a4d0-5683b560179e" providerId="ADAL" clId="{6286DCCE-A1B8-47EB-A123-5512E99BD26F}" dt="2025-04-27T01:43:16.062" v="874" actId="26606"/>
          <ac:spMkLst>
            <pc:docMk/>
            <pc:sldMk cId="2790247983" sldId="265"/>
            <ac:spMk id="10" creationId="{09588DA8-065E-4F6F-8EFD-43104AB2E0CF}"/>
          </ac:spMkLst>
        </pc:spChg>
        <pc:spChg chg="add del">
          <ac:chgData name="Manish Jha" userId="0bd49f20-5625-428b-a4d0-5683b560179e" providerId="ADAL" clId="{6286DCCE-A1B8-47EB-A123-5512E99BD26F}" dt="2025-04-25T12:54:09.268" v="820" actId="26606"/>
          <ac:spMkLst>
            <pc:docMk/>
            <pc:sldMk cId="2790247983" sldId="265"/>
            <ac:spMk id="11" creationId="{AE2B703B-46F9-481A-A605-82E2A828C4FA}"/>
          </ac:spMkLst>
        </pc:spChg>
        <pc:spChg chg="add del">
          <ac:chgData name="Manish Jha" userId="0bd49f20-5625-428b-a4d0-5683b560179e" providerId="ADAL" clId="{6286DCCE-A1B8-47EB-A123-5512E99BD26F}" dt="2025-04-27T01:43:16.062" v="874" actId="26606"/>
          <ac:spMkLst>
            <pc:docMk/>
            <pc:sldMk cId="2790247983" sldId="265"/>
            <ac:spMk id="12" creationId="{C4285719-470E-454C-AF62-8323075F1F5B}"/>
          </ac:spMkLst>
        </pc:spChg>
        <pc:spChg chg="add del">
          <ac:chgData name="Manish Jha" userId="0bd49f20-5625-428b-a4d0-5683b560179e" providerId="ADAL" clId="{6286DCCE-A1B8-47EB-A123-5512E99BD26F}" dt="2025-04-25T12:54:09.268" v="820" actId="26606"/>
          <ac:spMkLst>
            <pc:docMk/>
            <pc:sldMk cId="2790247983" sldId="265"/>
            <ac:spMk id="13" creationId="{F13BE4D7-0C3D-4906-B230-A1C5B4665CCF}"/>
          </ac:spMkLst>
        </pc:spChg>
        <pc:spChg chg="add del">
          <ac:chgData name="Manish Jha" userId="0bd49f20-5625-428b-a4d0-5683b560179e" providerId="ADAL" clId="{6286DCCE-A1B8-47EB-A123-5512E99BD26F}" dt="2025-04-27T01:43:16.062" v="874" actId="26606"/>
          <ac:spMkLst>
            <pc:docMk/>
            <pc:sldMk cId="2790247983" sldId="265"/>
            <ac:spMk id="14" creationId="{CD9FE4EF-C4D8-49A0-B2FF-81D8DB7D8A24}"/>
          </ac:spMkLst>
        </pc:spChg>
        <pc:spChg chg="add del">
          <ac:chgData name="Manish Jha" userId="0bd49f20-5625-428b-a4d0-5683b560179e" providerId="ADAL" clId="{6286DCCE-A1B8-47EB-A123-5512E99BD26F}" dt="2025-04-27T01:43:16.062" v="874" actId="26606"/>
          <ac:spMkLst>
            <pc:docMk/>
            <pc:sldMk cId="2790247983" sldId="265"/>
            <ac:spMk id="16" creationId="{4300840D-0A0B-4512-BACA-B439D5B9C57C}"/>
          </ac:spMkLst>
        </pc:spChg>
        <pc:spChg chg="add del">
          <ac:chgData name="Manish Jha" userId="0bd49f20-5625-428b-a4d0-5683b560179e" providerId="ADAL" clId="{6286DCCE-A1B8-47EB-A123-5512E99BD26F}" dt="2025-04-27T01:43:16.062" v="874" actId="26606"/>
          <ac:spMkLst>
            <pc:docMk/>
            <pc:sldMk cId="2790247983" sldId="265"/>
            <ac:spMk id="18" creationId="{D2B78728-A580-49A7-84F9-6EF6F583ADE0}"/>
          </ac:spMkLst>
        </pc:spChg>
        <pc:spChg chg="add del">
          <ac:chgData name="Manish Jha" userId="0bd49f20-5625-428b-a4d0-5683b560179e" providerId="ADAL" clId="{6286DCCE-A1B8-47EB-A123-5512E99BD26F}" dt="2025-04-27T01:43:16.062" v="874" actId="26606"/>
          <ac:spMkLst>
            <pc:docMk/>
            <pc:sldMk cId="2790247983" sldId="265"/>
            <ac:spMk id="20" creationId="{38FAA1A1-D861-433F-88FA-1E9D6FD31D11}"/>
          </ac:spMkLst>
        </pc:spChg>
        <pc:spChg chg="add del">
          <ac:chgData name="Manish Jha" userId="0bd49f20-5625-428b-a4d0-5683b560179e" providerId="ADAL" clId="{6286DCCE-A1B8-47EB-A123-5512E99BD26F}" dt="2025-04-27T01:43:16.062" v="874" actId="26606"/>
          <ac:spMkLst>
            <pc:docMk/>
            <pc:sldMk cId="2790247983" sldId="265"/>
            <ac:spMk id="22" creationId="{8D71EDA1-87BF-4D5D-AB79-F346FD19278A}"/>
          </ac:spMkLst>
        </pc:spChg>
        <pc:spChg chg="add">
          <ac:chgData name="Manish Jha" userId="0bd49f20-5625-428b-a4d0-5683b560179e" providerId="ADAL" clId="{6286DCCE-A1B8-47EB-A123-5512E99BD26F}" dt="2025-04-27T01:43:16.062" v="874" actId="26606"/>
          <ac:spMkLst>
            <pc:docMk/>
            <pc:sldMk cId="2790247983" sldId="265"/>
            <ac:spMk id="24" creationId="{5A0118C5-4F8D-4CF4-BADD-53FEACC6C42A}"/>
          </ac:spMkLst>
        </pc:spChg>
        <pc:spChg chg="add">
          <ac:chgData name="Manish Jha" userId="0bd49f20-5625-428b-a4d0-5683b560179e" providerId="ADAL" clId="{6286DCCE-A1B8-47EB-A123-5512E99BD26F}" dt="2025-04-27T01:43:16.062" v="874" actId="26606"/>
          <ac:spMkLst>
            <pc:docMk/>
            <pc:sldMk cId="2790247983" sldId="265"/>
            <ac:spMk id="25" creationId="{4E0A5C5C-2A95-428E-9F6A-0D29EBD57C9F}"/>
          </ac:spMkLst>
        </pc:spChg>
        <pc:spChg chg="add">
          <ac:chgData name="Manish Jha" userId="0bd49f20-5625-428b-a4d0-5683b560179e" providerId="ADAL" clId="{6286DCCE-A1B8-47EB-A123-5512E99BD26F}" dt="2025-04-27T01:43:16.062" v="874" actId="26606"/>
          <ac:spMkLst>
            <pc:docMk/>
            <pc:sldMk cId="2790247983" sldId="265"/>
            <ac:spMk id="26" creationId="{1056F38F-7C4E-461D-8709-7D0024AE1F79}"/>
          </ac:spMkLst>
        </pc:spChg>
        <pc:spChg chg="add del">
          <ac:chgData name="Manish Jha" userId="0bd49f20-5625-428b-a4d0-5683b560179e" providerId="ADAL" clId="{6286DCCE-A1B8-47EB-A123-5512E99BD26F}" dt="2025-04-27T01:43:05.127" v="873" actId="26606"/>
          <ac:spMkLst>
            <pc:docMk/>
            <pc:sldMk cId="2790247983" sldId="265"/>
            <ac:spMk id="27" creationId="{081EA652-8C6A-4E69-BEB9-170809474553}"/>
          </ac:spMkLst>
        </pc:spChg>
        <pc:spChg chg="add">
          <ac:chgData name="Manish Jha" userId="0bd49f20-5625-428b-a4d0-5683b560179e" providerId="ADAL" clId="{6286DCCE-A1B8-47EB-A123-5512E99BD26F}" dt="2025-04-27T01:43:16.062" v="874" actId="26606"/>
          <ac:spMkLst>
            <pc:docMk/>
            <pc:sldMk cId="2790247983" sldId="265"/>
            <ac:spMk id="28" creationId="{C7278469-3C3C-49CE-AEEE-E176A4900B78}"/>
          </ac:spMkLst>
        </pc:spChg>
        <pc:spChg chg="add del">
          <ac:chgData name="Manish Jha" userId="0bd49f20-5625-428b-a4d0-5683b560179e" providerId="ADAL" clId="{6286DCCE-A1B8-47EB-A123-5512E99BD26F}" dt="2025-04-27T01:43:05.127" v="873" actId="26606"/>
          <ac:spMkLst>
            <pc:docMk/>
            <pc:sldMk cId="2790247983" sldId="265"/>
            <ac:spMk id="29" creationId="{5298780A-33B9-4EA2-8F67-DE68AD62841B}"/>
          </ac:spMkLst>
        </pc:spChg>
        <pc:spChg chg="add del">
          <ac:chgData name="Manish Jha" userId="0bd49f20-5625-428b-a4d0-5683b560179e" providerId="ADAL" clId="{6286DCCE-A1B8-47EB-A123-5512E99BD26F}" dt="2025-04-27T01:43:05.127" v="873" actId="26606"/>
          <ac:spMkLst>
            <pc:docMk/>
            <pc:sldMk cId="2790247983" sldId="265"/>
            <ac:spMk id="31" creationId="{7F488E8B-4E1E-4402-8935-D4E6C02615C7}"/>
          </ac:spMkLst>
        </pc:spChg>
        <pc:spChg chg="add">
          <ac:chgData name="Manish Jha" userId="0bd49f20-5625-428b-a4d0-5683b560179e" providerId="ADAL" clId="{6286DCCE-A1B8-47EB-A123-5512E99BD26F}" dt="2025-04-27T01:43:16.062" v="874" actId="26606"/>
          <ac:spMkLst>
            <pc:docMk/>
            <pc:sldMk cId="2790247983" sldId="265"/>
            <ac:spMk id="39" creationId="{4C6598AB-1C17-4D54-951C-A082D94ACB7A}"/>
          </ac:spMkLst>
        </pc:spChg>
        <pc:spChg chg="add">
          <ac:chgData name="Manish Jha" userId="0bd49f20-5625-428b-a4d0-5683b560179e" providerId="ADAL" clId="{6286DCCE-A1B8-47EB-A123-5512E99BD26F}" dt="2025-04-27T01:43:16.062" v="874" actId="26606"/>
          <ac:spMkLst>
            <pc:docMk/>
            <pc:sldMk cId="2790247983" sldId="265"/>
            <ac:spMk id="41" creationId="{C83B66D7-137D-4AC1-B172-53D60F08BEB5}"/>
          </ac:spMkLst>
        </pc:spChg>
        <pc:spChg chg="add">
          <ac:chgData name="Manish Jha" userId="0bd49f20-5625-428b-a4d0-5683b560179e" providerId="ADAL" clId="{6286DCCE-A1B8-47EB-A123-5512E99BD26F}" dt="2025-04-27T01:43:16.062" v="874" actId="26606"/>
          <ac:spMkLst>
            <pc:docMk/>
            <pc:sldMk cId="2790247983" sldId="265"/>
            <ac:spMk id="43" creationId="{F6B92503-6984-4D15-8B98-8718709B785D}"/>
          </ac:spMkLst>
        </pc:spChg>
        <pc:spChg chg="add">
          <ac:chgData name="Manish Jha" userId="0bd49f20-5625-428b-a4d0-5683b560179e" providerId="ADAL" clId="{6286DCCE-A1B8-47EB-A123-5512E99BD26F}" dt="2025-04-27T01:43:16.062" v="874" actId="26606"/>
          <ac:spMkLst>
            <pc:docMk/>
            <pc:sldMk cId="2790247983" sldId="265"/>
            <ac:spMk id="45" creationId="{08DDF938-524E-4C18-A47D-C00627832366}"/>
          </ac:spMkLst>
        </pc:spChg>
        <pc:grpChg chg="add">
          <ac:chgData name="Manish Jha" userId="0bd49f20-5625-428b-a4d0-5683b560179e" providerId="ADAL" clId="{6286DCCE-A1B8-47EB-A123-5512E99BD26F}" dt="2025-04-27T01:43:16.062" v="874" actId="26606"/>
          <ac:grpSpMkLst>
            <pc:docMk/>
            <pc:sldMk cId="2790247983" sldId="265"/>
            <ac:grpSpMk id="35" creationId="{93DC754C-7E09-422D-A8BB-AF632E90DFA2}"/>
          </ac:grpSpMkLst>
        </pc:grpChg>
        <pc:grpChg chg="add">
          <ac:chgData name="Manish Jha" userId="0bd49f20-5625-428b-a4d0-5683b560179e" providerId="ADAL" clId="{6286DCCE-A1B8-47EB-A123-5512E99BD26F}" dt="2025-04-27T01:43:16.062" v="874" actId="26606"/>
          <ac:grpSpMkLst>
            <pc:docMk/>
            <pc:sldMk cId="2790247983" sldId="265"/>
            <ac:grpSpMk id="47" creationId="{3773FAF5-C452-4455-9411-D6AF5EBD4CA9}"/>
          </ac:grpSpMkLst>
        </pc:grpChg>
        <pc:graphicFrameChg chg="add del">
          <ac:chgData name="Manish Jha" userId="0bd49f20-5625-428b-a4d0-5683b560179e" providerId="ADAL" clId="{6286DCCE-A1B8-47EB-A123-5512E99BD26F}" dt="2025-04-25T12:54:09.268" v="820" actId="26606"/>
          <ac:graphicFrameMkLst>
            <pc:docMk/>
            <pc:sldMk cId="2790247983" sldId="265"/>
            <ac:graphicFrameMk id="7" creationId="{A3E37398-B95C-E18F-D279-BA163D219BD3}"/>
          </ac:graphicFrameMkLst>
        </pc:graphicFrameChg>
        <pc:cxnChg chg="add del">
          <ac:chgData name="Manish Jha" userId="0bd49f20-5625-428b-a4d0-5683b560179e" providerId="ADAL" clId="{6286DCCE-A1B8-47EB-A123-5512E99BD26F}" dt="2025-04-27T01:43:05.127" v="873" actId="26606"/>
          <ac:cxnSpMkLst>
            <pc:docMk/>
            <pc:sldMk cId="2790247983" sldId="265"/>
            <ac:cxnSpMk id="33" creationId="{23AAC9B5-8015-485C-ACF9-A750390E9A56}"/>
          </ac:cxnSpMkLst>
        </pc:cxnChg>
      </pc:sldChg>
      <pc:sldChg chg="addSp delSp modSp new mod setBg">
        <pc:chgData name="Manish Jha" userId="0bd49f20-5625-428b-a4d0-5683b560179e" providerId="ADAL" clId="{6286DCCE-A1B8-47EB-A123-5512E99BD26F}" dt="2025-04-27T01:49:25.876" v="908" actId="26606"/>
        <pc:sldMkLst>
          <pc:docMk/>
          <pc:sldMk cId="4101892859" sldId="266"/>
        </pc:sldMkLst>
        <pc:spChg chg="mod">
          <ac:chgData name="Manish Jha" userId="0bd49f20-5625-428b-a4d0-5683b560179e" providerId="ADAL" clId="{6286DCCE-A1B8-47EB-A123-5512E99BD26F}" dt="2025-04-27T01:49:25.876" v="908" actId="26606"/>
          <ac:spMkLst>
            <pc:docMk/>
            <pc:sldMk cId="4101892859" sldId="266"/>
            <ac:spMk id="2" creationId="{F689FC69-DCD6-9D31-62C9-F9FD2ED16443}"/>
          </ac:spMkLst>
        </pc:spChg>
        <pc:spChg chg="del">
          <ac:chgData name="Manish Jha" userId="0bd49f20-5625-428b-a4d0-5683b560179e" providerId="ADAL" clId="{6286DCCE-A1B8-47EB-A123-5512E99BD26F}" dt="2025-04-27T01:46:07.490" v="876"/>
          <ac:spMkLst>
            <pc:docMk/>
            <pc:sldMk cId="4101892859" sldId="266"/>
            <ac:spMk id="3" creationId="{9D025AFB-3E8A-BAE3-F278-3EF5E039E62E}"/>
          </ac:spMkLst>
        </pc:spChg>
        <pc:spChg chg="add del mod">
          <ac:chgData name="Manish Jha" userId="0bd49f20-5625-428b-a4d0-5683b560179e" providerId="ADAL" clId="{6286DCCE-A1B8-47EB-A123-5512E99BD26F}" dt="2025-04-27T01:49:25.876" v="908" actId="26606"/>
          <ac:spMkLst>
            <pc:docMk/>
            <pc:sldMk cId="4101892859" sldId="266"/>
            <ac:spMk id="4" creationId="{B4AFFE3F-02D4-3D0C-D7FE-5B874B79E3DE}"/>
          </ac:spMkLst>
        </pc:spChg>
        <pc:spChg chg="add">
          <ac:chgData name="Manish Jha" userId="0bd49f20-5625-428b-a4d0-5683b560179e" providerId="ADAL" clId="{6286DCCE-A1B8-47EB-A123-5512E99BD26F}" dt="2025-04-27T01:48:36.766" v="903"/>
          <ac:spMkLst>
            <pc:docMk/>
            <pc:sldMk cId="4101892859" sldId="266"/>
            <ac:spMk id="5" creationId="{FABAED2E-7C19-F30B-2CEC-F5BAA27842ED}"/>
          </ac:spMkLst>
        </pc:spChg>
        <pc:spChg chg="add del">
          <ac:chgData name="Manish Jha" userId="0bd49f20-5625-428b-a4d0-5683b560179e" providerId="ADAL" clId="{6286DCCE-A1B8-47EB-A123-5512E99BD26F}" dt="2025-04-27T01:48:16.052" v="902" actId="26606"/>
          <ac:spMkLst>
            <pc:docMk/>
            <pc:sldMk cId="4101892859" sldId="266"/>
            <ac:spMk id="6" creationId="{5A0118C5-4F8D-4CF4-BADD-53FEACC6C42A}"/>
          </ac:spMkLst>
        </pc:spChg>
        <pc:spChg chg="add del">
          <ac:chgData name="Manish Jha" userId="0bd49f20-5625-428b-a4d0-5683b560179e" providerId="ADAL" clId="{6286DCCE-A1B8-47EB-A123-5512E99BD26F}" dt="2025-04-27T01:48:16.052" v="902" actId="26606"/>
          <ac:spMkLst>
            <pc:docMk/>
            <pc:sldMk cId="4101892859" sldId="266"/>
            <ac:spMk id="7" creationId="{4E0A5C5C-2A95-428E-9F6A-0D29EBD57C9F}"/>
          </ac:spMkLst>
        </pc:spChg>
        <pc:spChg chg="add del">
          <ac:chgData name="Manish Jha" userId="0bd49f20-5625-428b-a4d0-5683b560179e" providerId="ADAL" clId="{6286DCCE-A1B8-47EB-A123-5512E99BD26F}" dt="2025-04-27T01:48:16.052" v="902" actId="26606"/>
          <ac:spMkLst>
            <pc:docMk/>
            <pc:sldMk cId="4101892859" sldId="266"/>
            <ac:spMk id="8" creationId="{1056F38F-7C4E-461D-8709-7D0024AE1F79}"/>
          </ac:spMkLst>
        </pc:spChg>
        <pc:spChg chg="add del">
          <ac:chgData name="Manish Jha" userId="0bd49f20-5625-428b-a4d0-5683b560179e" providerId="ADAL" clId="{6286DCCE-A1B8-47EB-A123-5512E99BD26F}" dt="2025-04-27T01:46:28.764" v="891" actId="26606"/>
          <ac:spMkLst>
            <pc:docMk/>
            <pc:sldMk cId="4101892859" sldId="266"/>
            <ac:spMk id="9" creationId="{5A0118C5-4F8D-4CF4-BADD-53FEACC6C42A}"/>
          </ac:spMkLst>
        </pc:spChg>
        <pc:spChg chg="add del">
          <ac:chgData name="Manish Jha" userId="0bd49f20-5625-428b-a4d0-5683b560179e" providerId="ADAL" clId="{6286DCCE-A1B8-47EB-A123-5512E99BD26F}" dt="2025-04-27T01:48:16.052" v="902" actId="26606"/>
          <ac:spMkLst>
            <pc:docMk/>
            <pc:sldMk cId="4101892859" sldId="266"/>
            <ac:spMk id="10" creationId="{C7278469-3C3C-49CE-AEEE-E176A4900B78}"/>
          </ac:spMkLst>
        </pc:spChg>
        <pc:spChg chg="add del">
          <ac:chgData name="Manish Jha" userId="0bd49f20-5625-428b-a4d0-5683b560179e" providerId="ADAL" clId="{6286DCCE-A1B8-47EB-A123-5512E99BD26F}" dt="2025-04-27T01:46:28.764" v="891" actId="26606"/>
          <ac:spMkLst>
            <pc:docMk/>
            <pc:sldMk cId="4101892859" sldId="266"/>
            <ac:spMk id="11" creationId="{4E0A5C5C-2A95-428E-9F6A-0D29EBD57C9F}"/>
          </ac:spMkLst>
        </pc:spChg>
        <pc:spChg chg="add del">
          <ac:chgData name="Manish Jha" userId="0bd49f20-5625-428b-a4d0-5683b560179e" providerId="ADAL" clId="{6286DCCE-A1B8-47EB-A123-5512E99BD26F}" dt="2025-04-27T01:46:28.764" v="891" actId="26606"/>
          <ac:spMkLst>
            <pc:docMk/>
            <pc:sldMk cId="4101892859" sldId="266"/>
            <ac:spMk id="13" creationId="{1056F38F-7C4E-461D-8709-7D0024AE1F79}"/>
          </ac:spMkLst>
        </pc:spChg>
        <pc:spChg chg="add del">
          <ac:chgData name="Manish Jha" userId="0bd49f20-5625-428b-a4d0-5683b560179e" providerId="ADAL" clId="{6286DCCE-A1B8-47EB-A123-5512E99BD26F}" dt="2025-04-27T01:48:16.052" v="902" actId="26606"/>
          <ac:spMkLst>
            <pc:docMk/>
            <pc:sldMk cId="4101892859" sldId="266"/>
            <ac:spMk id="14" creationId="{4C6598AB-1C17-4D54-951C-A082D94ACB7A}"/>
          </ac:spMkLst>
        </pc:spChg>
        <pc:spChg chg="add del">
          <ac:chgData name="Manish Jha" userId="0bd49f20-5625-428b-a4d0-5683b560179e" providerId="ADAL" clId="{6286DCCE-A1B8-47EB-A123-5512E99BD26F}" dt="2025-04-27T01:46:28.764" v="891" actId="26606"/>
          <ac:spMkLst>
            <pc:docMk/>
            <pc:sldMk cId="4101892859" sldId="266"/>
            <ac:spMk id="15" creationId="{C7278469-3C3C-49CE-AEEE-E176A4900B78}"/>
          </ac:spMkLst>
        </pc:spChg>
        <pc:spChg chg="add del">
          <ac:chgData name="Manish Jha" userId="0bd49f20-5625-428b-a4d0-5683b560179e" providerId="ADAL" clId="{6286DCCE-A1B8-47EB-A123-5512E99BD26F}" dt="2025-04-27T01:48:16.052" v="902" actId="26606"/>
          <ac:spMkLst>
            <pc:docMk/>
            <pc:sldMk cId="4101892859" sldId="266"/>
            <ac:spMk id="16" creationId="{C83B66D7-137D-4AC1-B172-53D60F08BEB5}"/>
          </ac:spMkLst>
        </pc:spChg>
        <pc:spChg chg="add del">
          <ac:chgData name="Manish Jha" userId="0bd49f20-5625-428b-a4d0-5683b560179e" providerId="ADAL" clId="{6286DCCE-A1B8-47EB-A123-5512E99BD26F}" dt="2025-04-27T01:48:16.052" v="902" actId="26606"/>
          <ac:spMkLst>
            <pc:docMk/>
            <pc:sldMk cId="4101892859" sldId="266"/>
            <ac:spMk id="20" creationId="{F6B92503-6984-4D15-8B98-8718709B785D}"/>
          </ac:spMkLst>
        </pc:spChg>
        <pc:spChg chg="add del">
          <ac:chgData name="Manish Jha" userId="0bd49f20-5625-428b-a4d0-5683b560179e" providerId="ADAL" clId="{6286DCCE-A1B8-47EB-A123-5512E99BD26F}" dt="2025-04-27T01:46:28.764" v="891" actId="26606"/>
          <ac:spMkLst>
            <pc:docMk/>
            <pc:sldMk cId="4101892859" sldId="266"/>
            <ac:spMk id="21" creationId="{4C6598AB-1C17-4D54-951C-A082D94ACB7A}"/>
          </ac:spMkLst>
        </pc:spChg>
        <pc:spChg chg="add del">
          <ac:chgData name="Manish Jha" userId="0bd49f20-5625-428b-a4d0-5683b560179e" providerId="ADAL" clId="{6286DCCE-A1B8-47EB-A123-5512E99BD26F}" dt="2025-04-27T01:48:16.052" v="902" actId="26606"/>
          <ac:spMkLst>
            <pc:docMk/>
            <pc:sldMk cId="4101892859" sldId="266"/>
            <ac:spMk id="22" creationId="{08DDF938-524E-4C18-A47D-C00627832366}"/>
          </ac:spMkLst>
        </pc:spChg>
        <pc:spChg chg="add del">
          <ac:chgData name="Manish Jha" userId="0bd49f20-5625-428b-a4d0-5683b560179e" providerId="ADAL" clId="{6286DCCE-A1B8-47EB-A123-5512E99BD26F}" dt="2025-04-27T01:46:28.764" v="891" actId="26606"/>
          <ac:spMkLst>
            <pc:docMk/>
            <pc:sldMk cId="4101892859" sldId="266"/>
            <ac:spMk id="23" creationId="{C83B66D7-137D-4AC1-B172-53D60F08BEB5}"/>
          </ac:spMkLst>
        </pc:spChg>
        <pc:spChg chg="add del">
          <ac:chgData name="Manish Jha" userId="0bd49f20-5625-428b-a4d0-5683b560179e" providerId="ADAL" clId="{6286DCCE-A1B8-47EB-A123-5512E99BD26F}" dt="2025-04-27T01:46:28.764" v="891" actId="26606"/>
          <ac:spMkLst>
            <pc:docMk/>
            <pc:sldMk cId="4101892859" sldId="266"/>
            <ac:spMk id="25" creationId="{F6B92503-6984-4D15-8B98-8718709B785D}"/>
          </ac:spMkLst>
        </pc:spChg>
        <pc:spChg chg="add del">
          <ac:chgData name="Manish Jha" userId="0bd49f20-5625-428b-a4d0-5683b560179e" providerId="ADAL" clId="{6286DCCE-A1B8-47EB-A123-5512E99BD26F}" dt="2025-04-27T01:46:28.764" v="891" actId="26606"/>
          <ac:spMkLst>
            <pc:docMk/>
            <pc:sldMk cId="4101892859" sldId="266"/>
            <ac:spMk id="27" creationId="{08DDF938-524E-4C18-A47D-C00627832366}"/>
          </ac:spMkLst>
        </pc:spChg>
        <pc:spChg chg="add del">
          <ac:chgData name="Manish Jha" userId="0bd49f20-5625-428b-a4d0-5683b560179e" providerId="ADAL" clId="{6286DCCE-A1B8-47EB-A123-5512E99BD26F}" dt="2025-04-27T01:49:25.876" v="908" actId="26606"/>
          <ac:spMkLst>
            <pc:docMk/>
            <pc:sldMk cId="4101892859" sldId="266"/>
            <ac:spMk id="39" creationId="{907EF6B7-1338-4443-8C46-6A318D952DFD}"/>
          </ac:spMkLst>
        </pc:spChg>
        <pc:spChg chg="add del">
          <ac:chgData name="Manish Jha" userId="0bd49f20-5625-428b-a4d0-5683b560179e" providerId="ADAL" clId="{6286DCCE-A1B8-47EB-A123-5512E99BD26F}" dt="2025-04-27T01:49:25.876" v="908" actId="26606"/>
          <ac:spMkLst>
            <pc:docMk/>
            <pc:sldMk cId="4101892859" sldId="266"/>
            <ac:spMk id="41" creationId="{DAAE4CDD-124C-4DCF-9584-B6033B545DD5}"/>
          </ac:spMkLst>
        </pc:spChg>
        <pc:spChg chg="add del">
          <ac:chgData name="Manish Jha" userId="0bd49f20-5625-428b-a4d0-5683b560179e" providerId="ADAL" clId="{6286DCCE-A1B8-47EB-A123-5512E99BD26F}" dt="2025-04-27T01:49:25.876" v="908" actId="26606"/>
          <ac:spMkLst>
            <pc:docMk/>
            <pc:sldMk cId="4101892859" sldId="266"/>
            <ac:spMk id="43" creationId="{081E4A58-353D-44AE-B2FC-2A74E2E400F7}"/>
          </ac:spMkLst>
        </pc:spChg>
        <pc:spChg chg="add">
          <ac:chgData name="Manish Jha" userId="0bd49f20-5625-428b-a4d0-5683b560179e" providerId="ADAL" clId="{6286DCCE-A1B8-47EB-A123-5512E99BD26F}" dt="2025-04-27T01:49:25.876" v="908" actId="26606"/>
          <ac:spMkLst>
            <pc:docMk/>
            <pc:sldMk cId="4101892859" sldId="266"/>
            <ac:spMk id="48" creationId="{18873D23-2DCF-4B31-A009-95721C06E8E1}"/>
          </ac:spMkLst>
        </pc:spChg>
        <pc:spChg chg="add del">
          <ac:chgData name="Manish Jha" userId="0bd49f20-5625-428b-a4d0-5683b560179e" providerId="ADAL" clId="{6286DCCE-A1B8-47EB-A123-5512E99BD26F}" dt="2025-04-27T01:49:25.863" v="907" actId="26606"/>
          <ac:spMkLst>
            <pc:docMk/>
            <pc:sldMk cId="4101892859" sldId="266"/>
            <ac:spMk id="49" creationId="{2659FDB4-FCBE-4A89-B46D-43D4FA54464D}"/>
          </ac:spMkLst>
        </pc:spChg>
        <pc:spChg chg="add">
          <ac:chgData name="Manish Jha" userId="0bd49f20-5625-428b-a4d0-5683b560179e" providerId="ADAL" clId="{6286DCCE-A1B8-47EB-A123-5512E99BD26F}" dt="2025-04-27T01:49:25.876" v="908" actId="26606"/>
          <ac:spMkLst>
            <pc:docMk/>
            <pc:sldMk cId="4101892859" sldId="266"/>
            <ac:spMk id="50" creationId="{C13EF075-D4EF-4929-ADBC-91B27DA19955}"/>
          </ac:spMkLst>
        </pc:spChg>
        <pc:spChg chg="add">
          <ac:chgData name="Manish Jha" userId="0bd49f20-5625-428b-a4d0-5683b560179e" providerId="ADAL" clId="{6286DCCE-A1B8-47EB-A123-5512E99BD26F}" dt="2025-04-27T01:49:25.876" v="908" actId="26606"/>
          <ac:spMkLst>
            <pc:docMk/>
            <pc:sldMk cId="4101892859" sldId="266"/>
            <ac:spMk id="57" creationId="{B4AFFE3F-02D4-3D0C-D7FE-5B874B79E3DE}"/>
          </ac:spMkLst>
        </pc:spChg>
        <pc:grpChg chg="add del">
          <ac:chgData name="Manish Jha" userId="0bd49f20-5625-428b-a4d0-5683b560179e" providerId="ADAL" clId="{6286DCCE-A1B8-47EB-A123-5512E99BD26F}" dt="2025-04-27T01:48:16.052" v="902" actId="26606"/>
          <ac:grpSpMkLst>
            <pc:docMk/>
            <pc:sldMk cId="4101892859" sldId="266"/>
            <ac:grpSpMk id="12" creationId="{93DC754C-7E09-422D-A8BB-AF632E90DFA2}"/>
          </ac:grpSpMkLst>
        </pc:grpChg>
        <pc:grpChg chg="add del">
          <ac:chgData name="Manish Jha" userId="0bd49f20-5625-428b-a4d0-5683b560179e" providerId="ADAL" clId="{6286DCCE-A1B8-47EB-A123-5512E99BD26F}" dt="2025-04-27T01:46:28.764" v="891" actId="26606"/>
          <ac:grpSpMkLst>
            <pc:docMk/>
            <pc:sldMk cId="4101892859" sldId="266"/>
            <ac:grpSpMk id="17" creationId="{93DC754C-7E09-422D-A8BB-AF632E90DFA2}"/>
          </ac:grpSpMkLst>
        </pc:grpChg>
        <pc:grpChg chg="add del">
          <ac:chgData name="Manish Jha" userId="0bd49f20-5625-428b-a4d0-5683b560179e" providerId="ADAL" clId="{6286DCCE-A1B8-47EB-A123-5512E99BD26F}" dt="2025-04-27T01:48:16.052" v="902" actId="26606"/>
          <ac:grpSpMkLst>
            <pc:docMk/>
            <pc:sldMk cId="4101892859" sldId="266"/>
            <ac:grpSpMk id="24" creationId="{3773FAF5-C452-4455-9411-D6AF5EBD4CA9}"/>
          </ac:grpSpMkLst>
        </pc:grpChg>
        <pc:grpChg chg="add del">
          <ac:chgData name="Manish Jha" userId="0bd49f20-5625-428b-a4d0-5683b560179e" providerId="ADAL" clId="{6286DCCE-A1B8-47EB-A123-5512E99BD26F}" dt="2025-04-27T01:46:28.764" v="891" actId="26606"/>
          <ac:grpSpMkLst>
            <pc:docMk/>
            <pc:sldMk cId="4101892859" sldId="266"/>
            <ac:grpSpMk id="29" creationId="{3773FAF5-C452-4455-9411-D6AF5EBD4CA9}"/>
          </ac:grpSpMkLst>
        </pc:grpChg>
        <pc:grpChg chg="add">
          <ac:chgData name="Manish Jha" userId="0bd49f20-5625-428b-a4d0-5683b560179e" providerId="ADAL" clId="{6286DCCE-A1B8-47EB-A123-5512E99BD26F}" dt="2025-04-27T01:49:25.876" v="908" actId="26606"/>
          <ac:grpSpMkLst>
            <pc:docMk/>
            <pc:sldMk cId="4101892859" sldId="266"/>
            <ac:grpSpMk id="52" creationId="{DAA26DFA-AAB2-4973-9C17-16D587C7B198}"/>
          </ac:grpSpMkLst>
        </pc:grpChg>
        <pc:graphicFrameChg chg="add del">
          <ac:chgData name="Manish Jha" userId="0bd49f20-5625-428b-a4d0-5683b560179e" providerId="ADAL" clId="{6286DCCE-A1B8-47EB-A123-5512E99BD26F}" dt="2025-04-27T01:49:25.863" v="907" actId="26606"/>
          <ac:graphicFrameMkLst>
            <pc:docMk/>
            <pc:sldMk cId="4101892859" sldId="266"/>
            <ac:graphicFrameMk id="45" creationId="{1F83C5AB-AA92-F609-F657-61A03E4CE958}"/>
          </ac:graphicFrameMkLst>
        </pc:graphicFrameChg>
        <pc:cxnChg chg="add del">
          <ac:chgData name="Manish Jha" userId="0bd49f20-5625-428b-a4d0-5683b560179e" providerId="ADAL" clId="{6286DCCE-A1B8-47EB-A123-5512E99BD26F}" dt="2025-04-27T01:49:25.863" v="907" actId="26606"/>
          <ac:cxnSpMkLst>
            <pc:docMk/>
            <pc:sldMk cId="4101892859" sldId="266"/>
            <ac:cxnSpMk id="51" creationId="{C8F51B3F-8331-4E4A-AE96-D47B1006EEAD}"/>
          </ac:cxnSpMkLst>
        </pc:cxnChg>
      </pc:sldChg>
      <pc:sldChg chg="addSp delSp modSp new mod setBg">
        <pc:chgData name="Manish Jha" userId="0bd49f20-5625-428b-a4d0-5683b560179e" providerId="ADAL" clId="{6286DCCE-A1B8-47EB-A123-5512E99BD26F}" dt="2025-04-27T01:51:44.090" v="912" actId="26606"/>
        <pc:sldMkLst>
          <pc:docMk/>
          <pc:sldMk cId="719257897" sldId="267"/>
        </pc:sldMkLst>
        <pc:spChg chg="mod">
          <ac:chgData name="Manish Jha" userId="0bd49f20-5625-428b-a4d0-5683b560179e" providerId="ADAL" clId="{6286DCCE-A1B8-47EB-A123-5512E99BD26F}" dt="2025-04-27T01:51:44.090" v="912" actId="26606"/>
          <ac:spMkLst>
            <pc:docMk/>
            <pc:sldMk cId="719257897" sldId="267"/>
            <ac:spMk id="2" creationId="{7E20E638-8B7A-CAB8-C7A5-D84284952A5C}"/>
          </ac:spMkLst>
        </pc:spChg>
        <pc:spChg chg="del">
          <ac:chgData name="Manish Jha" userId="0bd49f20-5625-428b-a4d0-5683b560179e" providerId="ADAL" clId="{6286DCCE-A1B8-47EB-A123-5512E99BD26F}" dt="2025-04-27T01:51:12.691" v="910"/>
          <ac:spMkLst>
            <pc:docMk/>
            <pc:sldMk cId="719257897" sldId="267"/>
            <ac:spMk id="3" creationId="{9E207271-9A90-7D00-55A2-8F51BC7166F1}"/>
          </ac:spMkLst>
        </pc:spChg>
        <pc:spChg chg="add del mod">
          <ac:chgData name="Manish Jha" userId="0bd49f20-5625-428b-a4d0-5683b560179e" providerId="ADAL" clId="{6286DCCE-A1B8-47EB-A123-5512E99BD26F}" dt="2025-04-27T01:51:44.090" v="912" actId="26606"/>
          <ac:spMkLst>
            <pc:docMk/>
            <pc:sldMk cId="719257897" sldId="267"/>
            <ac:spMk id="4" creationId="{F0C5657F-4B86-643F-9FA3-68F613537E17}"/>
          </ac:spMkLst>
        </pc:spChg>
        <pc:spChg chg="add">
          <ac:chgData name="Manish Jha" userId="0bd49f20-5625-428b-a4d0-5683b560179e" providerId="ADAL" clId="{6286DCCE-A1B8-47EB-A123-5512E99BD26F}" dt="2025-04-27T01:51:44.090" v="912" actId="26606"/>
          <ac:spMkLst>
            <pc:docMk/>
            <pc:sldMk cId="719257897" sldId="267"/>
            <ac:spMk id="10" creationId="{C5278130-DFE0-457B-8698-88DF69019DDE}"/>
          </ac:spMkLst>
        </pc:spChg>
        <pc:spChg chg="add">
          <ac:chgData name="Manish Jha" userId="0bd49f20-5625-428b-a4d0-5683b560179e" providerId="ADAL" clId="{6286DCCE-A1B8-47EB-A123-5512E99BD26F}" dt="2025-04-27T01:51:44.090" v="912" actId="26606"/>
          <ac:spMkLst>
            <pc:docMk/>
            <pc:sldMk cId="719257897" sldId="267"/>
            <ac:spMk id="12" creationId="{2F99531B-1681-4D6E-BECB-18325B33A618}"/>
          </ac:spMkLst>
        </pc:spChg>
        <pc:spChg chg="add">
          <ac:chgData name="Manish Jha" userId="0bd49f20-5625-428b-a4d0-5683b560179e" providerId="ADAL" clId="{6286DCCE-A1B8-47EB-A123-5512E99BD26F}" dt="2025-04-27T01:51:44.090" v="912" actId="26606"/>
          <ac:spMkLst>
            <pc:docMk/>
            <pc:sldMk cId="719257897" sldId="267"/>
            <ac:spMk id="14" creationId="{3D474154-0048-4A0B-86E0-67A4CDD24883}"/>
          </ac:spMkLst>
        </pc:spChg>
        <pc:graphicFrameChg chg="add">
          <ac:chgData name="Manish Jha" userId="0bd49f20-5625-428b-a4d0-5683b560179e" providerId="ADAL" clId="{6286DCCE-A1B8-47EB-A123-5512E99BD26F}" dt="2025-04-27T01:51:44.090" v="912" actId="26606"/>
          <ac:graphicFrameMkLst>
            <pc:docMk/>
            <pc:sldMk cId="719257897" sldId="267"/>
            <ac:graphicFrameMk id="6" creationId="{AE7E2A4A-5C93-92AB-B5C1-E9496074D332}"/>
          </ac:graphicFrameMkLst>
        </pc:graphicFrameChg>
        <pc:cxnChg chg="add">
          <ac:chgData name="Manish Jha" userId="0bd49f20-5625-428b-a4d0-5683b560179e" providerId="ADAL" clId="{6286DCCE-A1B8-47EB-A123-5512E99BD26F}" dt="2025-04-27T01:51:44.090" v="912" actId="26606"/>
          <ac:cxnSpMkLst>
            <pc:docMk/>
            <pc:sldMk cId="719257897" sldId="267"/>
            <ac:cxnSpMk id="16" creationId="{E3C7BFBF-27DA-4968-849A-7F4F78A2C45D}"/>
          </ac:cxnSpMkLst>
        </pc:cxnChg>
        <pc:cxnChg chg="add">
          <ac:chgData name="Manish Jha" userId="0bd49f20-5625-428b-a4d0-5683b560179e" providerId="ADAL" clId="{6286DCCE-A1B8-47EB-A123-5512E99BD26F}" dt="2025-04-27T01:51:44.090" v="912" actId="26606"/>
          <ac:cxnSpMkLst>
            <pc:docMk/>
            <pc:sldMk cId="719257897" sldId="267"/>
            <ac:cxnSpMk id="18" creationId="{3A737DCD-FB81-475E-8C23-6B73350AFC89}"/>
          </ac:cxnSpMkLst>
        </pc:cxnChg>
      </pc:sldChg>
      <pc:sldChg chg="addSp delSp modSp new mod setBg">
        <pc:chgData name="Manish Jha" userId="0bd49f20-5625-428b-a4d0-5683b560179e" providerId="ADAL" clId="{6286DCCE-A1B8-47EB-A123-5512E99BD26F}" dt="2025-04-27T01:55:15.937" v="919" actId="26606"/>
        <pc:sldMkLst>
          <pc:docMk/>
          <pc:sldMk cId="1473233638" sldId="268"/>
        </pc:sldMkLst>
        <pc:spChg chg="mod">
          <ac:chgData name="Manish Jha" userId="0bd49f20-5625-428b-a4d0-5683b560179e" providerId="ADAL" clId="{6286DCCE-A1B8-47EB-A123-5512E99BD26F}" dt="2025-04-27T01:55:15.937" v="919" actId="26606"/>
          <ac:spMkLst>
            <pc:docMk/>
            <pc:sldMk cId="1473233638" sldId="268"/>
            <ac:spMk id="2" creationId="{6A6E27A2-8297-B61A-8B63-A6159297561A}"/>
          </ac:spMkLst>
        </pc:spChg>
        <pc:spChg chg="del">
          <ac:chgData name="Manish Jha" userId="0bd49f20-5625-428b-a4d0-5683b560179e" providerId="ADAL" clId="{6286DCCE-A1B8-47EB-A123-5512E99BD26F}" dt="2025-04-27T01:54:41.385" v="914"/>
          <ac:spMkLst>
            <pc:docMk/>
            <pc:sldMk cId="1473233638" sldId="268"/>
            <ac:spMk id="3" creationId="{0E2A98EE-0A37-55C6-8800-A4524238564A}"/>
          </ac:spMkLst>
        </pc:spChg>
        <pc:spChg chg="add del mod">
          <ac:chgData name="Manish Jha" userId="0bd49f20-5625-428b-a4d0-5683b560179e" providerId="ADAL" clId="{6286DCCE-A1B8-47EB-A123-5512E99BD26F}" dt="2025-04-27T01:55:02.800" v="916" actId="26606"/>
          <ac:spMkLst>
            <pc:docMk/>
            <pc:sldMk cId="1473233638" sldId="268"/>
            <ac:spMk id="4" creationId="{E15D61E2-B1C7-CB35-E0E4-7A6E6515EF7E}"/>
          </ac:spMkLst>
        </pc:spChg>
        <pc:spChg chg="add del">
          <ac:chgData name="Manish Jha" userId="0bd49f20-5625-428b-a4d0-5683b560179e" providerId="ADAL" clId="{6286DCCE-A1B8-47EB-A123-5512E99BD26F}" dt="2025-04-27T01:55:15.937" v="919" actId="26606"/>
          <ac:spMkLst>
            <pc:docMk/>
            <pc:sldMk cId="1473233638" sldId="268"/>
            <ac:spMk id="10" creationId="{2E442304-DDBD-4F7B-8017-36BCC863FB40}"/>
          </ac:spMkLst>
        </pc:spChg>
        <pc:spChg chg="add del">
          <ac:chgData name="Manish Jha" userId="0bd49f20-5625-428b-a4d0-5683b560179e" providerId="ADAL" clId="{6286DCCE-A1B8-47EB-A123-5512E99BD26F}" dt="2025-04-27T01:55:15.937" v="919" actId="26606"/>
          <ac:spMkLst>
            <pc:docMk/>
            <pc:sldMk cId="1473233638" sldId="268"/>
            <ac:spMk id="12" creationId="{5E107275-3853-46FD-A241-DE4355A42675}"/>
          </ac:spMkLst>
        </pc:spChg>
        <pc:spChg chg="add del">
          <ac:chgData name="Manish Jha" userId="0bd49f20-5625-428b-a4d0-5683b560179e" providerId="ADAL" clId="{6286DCCE-A1B8-47EB-A123-5512E99BD26F}" dt="2025-04-27T01:55:15.901" v="918" actId="26606"/>
          <ac:spMkLst>
            <pc:docMk/>
            <pc:sldMk cId="1473233638" sldId="268"/>
            <ac:spMk id="17" creationId="{1D63C574-BFD2-41A1-A567-B0C3CC7FDD4F}"/>
          </ac:spMkLst>
        </pc:spChg>
        <pc:spChg chg="add del">
          <ac:chgData name="Manish Jha" userId="0bd49f20-5625-428b-a4d0-5683b560179e" providerId="ADAL" clId="{6286DCCE-A1B8-47EB-A123-5512E99BD26F}" dt="2025-04-27T01:55:15.901" v="918" actId="26606"/>
          <ac:spMkLst>
            <pc:docMk/>
            <pc:sldMk cId="1473233638" sldId="268"/>
            <ac:spMk id="19" creationId="{E2A46BAB-8C31-42B2-90E8-B26DD3E81D37}"/>
          </ac:spMkLst>
        </pc:spChg>
        <pc:spChg chg="add">
          <ac:chgData name="Manish Jha" userId="0bd49f20-5625-428b-a4d0-5683b560179e" providerId="ADAL" clId="{6286DCCE-A1B8-47EB-A123-5512E99BD26F}" dt="2025-04-27T01:55:15.937" v="919" actId="26606"/>
          <ac:spMkLst>
            <pc:docMk/>
            <pc:sldMk cId="1473233638" sldId="268"/>
            <ac:spMk id="34" creationId="{DCC231C8-C761-4B31-9B1C-C6D19248C6B3}"/>
          </ac:spMkLst>
        </pc:spChg>
        <pc:grpChg chg="add del">
          <ac:chgData name="Manish Jha" userId="0bd49f20-5625-428b-a4d0-5683b560179e" providerId="ADAL" clId="{6286DCCE-A1B8-47EB-A123-5512E99BD26F}" dt="2025-04-27T01:55:15.901" v="918" actId="26606"/>
          <ac:grpSpMkLst>
            <pc:docMk/>
            <pc:sldMk cId="1473233638" sldId="268"/>
            <ac:grpSpMk id="21" creationId="{B3F7A3C7-0737-4E57-B30E-8EEFE638B401}"/>
          </ac:grpSpMkLst>
        </pc:grpChg>
        <pc:grpChg chg="add del">
          <ac:chgData name="Manish Jha" userId="0bd49f20-5625-428b-a4d0-5683b560179e" providerId="ADAL" clId="{6286DCCE-A1B8-47EB-A123-5512E99BD26F}" dt="2025-04-27T01:55:15.901" v="918" actId="26606"/>
          <ac:grpSpMkLst>
            <pc:docMk/>
            <pc:sldMk cId="1473233638" sldId="268"/>
            <ac:grpSpMk id="25" creationId="{43F5E015-E085-4624-B431-B42414448684}"/>
          </ac:grpSpMkLst>
        </pc:grpChg>
        <pc:graphicFrameChg chg="add mod modGraphic">
          <ac:chgData name="Manish Jha" userId="0bd49f20-5625-428b-a4d0-5683b560179e" providerId="ADAL" clId="{6286DCCE-A1B8-47EB-A123-5512E99BD26F}" dt="2025-04-27T01:55:15.937" v="919" actId="26606"/>
          <ac:graphicFrameMkLst>
            <pc:docMk/>
            <pc:sldMk cId="1473233638" sldId="268"/>
            <ac:graphicFrameMk id="6" creationId="{C6814660-EEC6-A463-DC97-D5A01216CD2C}"/>
          </ac:graphicFrameMkLst>
        </pc:graphicFrameChg>
      </pc:sldChg>
      <pc:sldChg chg="delSp modSp new del mod">
        <pc:chgData name="Manish Jha" userId="0bd49f20-5625-428b-a4d0-5683b560179e" providerId="ADAL" clId="{6286DCCE-A1B8-47EB-A123-5512E99BD26F}" dt="2025-04-27T01:58:06.768" v="973" actId="47"/>
        <pc:sldMkLst>
          <pc:docMk/>
          <pc:sldMk cId="3015111528" sldId="269"/>
        </pc:sldMkLst>
        <pc:spChg chg="del">
          <ac:chgData name="Manish Jha" userId="0bd49f20-5625-428b-a4d0-5683b560179e" providerId="ADAL" clId="{6286DCCE-A1B8-47EB-A123-5512E99BD26F}" dt="2025-04-27T01:57:46.580" v="972" actId="478"/>
          <ac:spMkLst>
            <pc:docMk/>
            <pc:sldMk cId="3015111528" sldId="269"/>
            <ac:spMk id="2" creationId="{A00BE286-8829-3FEA-48D9-055151B695D1}"/>
          </ac:spMkLst>
        </pc:spChg>
        <pc:spChg chg="mod">
          <ac:chgData name="Manish Jha" userId="0bd49f20-5625-428b-a4d0-5683b560179e" providerId="ADAL" clId="{6286DCCE-A1B8-47EB-A123-5512E99BD26F}" dt="2025-04-27T01:57:39.821" v="971" actId="20577"/>
          <ac:spMkLst>
            <pc:docMk/>
            <pc:sldMk cId="3015111528" sldId="269"/>
            <ac:spMk id="3" creationId="{9E312EBF-7535-4962-10F8-51D5779145BA}"/>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BAAC6D-B196-40F1-9324-1C29C9F69DA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DE36E7-C857-4C75-964E-CC91E41F8E17}">
      <dgm:prSet/>
      <dgm:spPr/>
      <dgm:t>
        <a:bodyPr/>
        <a:lstStyle/>
        <a:p>
          <a:r>
            <a:rPr lang="en-US" dirty="0"/>
            <a:t>Why writing code isn’t just about making it work</a:t>
          </a:r>
        </a:p>
      </dgm:t>
    </dgm:pt>
    <dgm:pt modelId="{355B8F0C-F375-4215-AC0D-5F23829E91ED}" type="parTrans" cxnId="{6229A78C-40A3-4837-8286-88B6412626FD}">
      <dgm:prSet/>
      <dgm:spPr/>
      <dgm:t>
        <a:bodyPr/>
        <a:lstStyle/>
        <a:p>
          <a:endParaRPr lang="en-US"/>
        </a:p>
      </dgm:t>
    </dgm:pt>
    <dgm:pt modelId="{53023167-4581-4D33-9425-610418601A98}" type="sibTrans" cxnId="{6229A78C-40A3-4837-8286-88B6412626FD}">
      <dgm:prSet/>
      <dgm:spPr/>
      <dgm:t>
        <a:bodyPr/>
        <a:lstStyle/>
        <a:p>
          <a:endParaRPr lang="en-US"/>
        </a:p>
      </dgm:t>
    </dgm:pt>
    <dgm:pt modelId="{9E89125A-664C-450D-97CE-959DD28356E1}">
      <dgm:prSet/>
      <dgm:spPr/>
      <dgm:t>
        <a:bodyPr/>
        <a:lstStyle/>
        <a:p>
          <a:r>
            <a:rPr lang="en-US" dirty="0"/>
            <a:t>Importance of collaboration in software development</a:t>
          </a:r>
        </a:p>
      </dgm:t>
    </dgm:pt>
    <dgm:pt modelId="{0F5F71B2-F9C9-4BA2-9921-B777902A42C9}" type="parTrans" cxnId="{D58D7C03-002A-4A3A-B665-1349A329D110}">
      <dgm:prSet/>
      <dgm:spPr/>
      <dgm:t>
        <a:bodyPr/>
        <a:lstStyle/>
        <a:p>
          <a:endParaRPr lang="en-US"/>
        </a:p>
      </dgm:t>
    </dgm:pt>
    <dgm:pt modelId="{CEC3BC32-FDEA-4B17-ADB5-D89095C34A0F}" type="sibTrans" cxnId="{D58D7C03-002A-4A3A-B665-1349A329D110}">
      <dgm:prSet/>
      <dgm:spPr/>
      <dgm:t>
        <a:bodyPr/>
        <a:lstStyle/>
        <a:p>
          <a:endParaRPr lang="en-US"/>
        </a:p>
      </dgm:t>
    </dgm:pt>
    <dgm:pt modelId="{925AC506-6081-4FAA-8C85-233545E9AEE6}">
      <dgm:prSet/>
      <dgm:spPr/>
      <dgm:t>
        <a:bodyPr/>
        <a:lstStyle/>
        <a:p>
          <a:r>
            <a:rPr lang="en-US"/>
            <a:t>What we'll cover today:</a:t>
          </a:r>
        </a:p>
      </dgm:t>
    </dgm:pt>
    <dgm:pt modelId="{DEF4E72F-721E-4D7B-8834-C02884E24812}" type="parTrans" cxnId="{709FB2FE-14BB-45BC-AF69-C092036AC153}">
      <dgm:prSet/>
      <dgm:spPr/>
      <dgm:t>
        <a:bodyPr/>
        <a:lstStyle/>
        <a:p>
          <a:endParaRPr lang="en-US"/>
        </a:p>
      </dgm:t>
    </dgm:pt>
    <dgm:pt modelId="{7961AB47-EFE5-4BAA-9CEF-B986AAF6A155}" type="sibTrans" cxnId="{709FB2FE-14BB-45BC-AF69-C092036AC153}">
      <dgm:prSet/>
      <dgm:spPr/>
      <dgm:t>
        <a:bodyPr/>
        <a:lstStyle/>
        <a:p>
          <a:endParaRPr lang="en-US"/>
        </a:p>
      </dgm:t>
    </dgm:pt>
    <dgm:pt modelId="{0587E8B0-7143-46A7-AEB9-109F2C4064BC}">
      <dgm:prSet/>
      <dgm:spPr/>
      <dgm:t>
        <a:bodyPr/>
        <a:lstStyle/>
        <a:p>
          <a:r>
            <a:rPr lang="en-US"/>
            <a:t>Code Reviews (What, Why and How)</a:t>
          </a:r>
        </a:p>
      </dgm:t>
    </dgm:pt>
    <dgm:pt modelId="{160AA6BC-5562-4F6A-BAF8-6BAB7FE87D36}" type="parTrans" cxnId="{8A16590E-BD18-4495-A685-D44E6A8E71AE}">
      <dgm:prSet/>
      <dgm:spPr/>
      <dgm:t>
        <a:bodyPr/>
        <a:lstStyle/>
        <a:p>
          <a:endParaRPr lang="en-US"/>
        </a:p>
      </dgm:t>
    </dgm:pt>
    <dgm:pt modelId="{E4B36B46-C99C-4B3B-81B7-12FA518913A3}" type="sibTrans" cxnId="{8A16590E-BD18-4495-A685-D44E6A8E71AE}">
      <dgm:prSet/>
      <dgm:spPr/>
      <dgm:t>
        <a:bodyPr/>
        <a:lstStyle/>
        <a:p>
          <a:endParaRPr lang="en-US"/>
        </a:p>
      </dgm:t>
    </dgm:pt>
    <dgm:pt modelId="{7F7FD848-06E4-44A5-B8E6-D6269BD2E9EC}">
      <dgm:prSet/>
      <dgm:spPr/>
      <dgm:t>
        <a:bodyPr/>
        <a:lstStyle/>
        <a:p>
          <a:r>
            <a:rPr lang="en-US"/>
            <a:t>Pair Programming (What, Why and How)</a:t>
          </a:r>
        </a:p>
      </dgm:t>
    </dgm:pt>
    <dgm:pt modelId="{3B754829-A4DD-4314-9CDA-7AD4E4037F3D}" type="parTrans" cxnId="{956C8D3E-4449-450F-9C2C-38DF01460104}">
      <dgm:prSet/>
      <dgm:spPr/>
      <dgm:t>
        <a:bodyPr/>
        <a:lstStyle/>
        <a:p>
          <a:endParaRPr lang="en-US"/>
        </a:p>
      </dgm:t>
    </dgm:pt>
    <dgm:pt modelId="{0DD8DCFD-8E62-47D2-B807-13084DFE3433}" type="sibTrans" cxnId="{956C8D3E-4449-450F-9C2C-38DF01460104}">
      <dgm:prSet/>
      <dgm:spPr/>
      <dgm:t>
        <a:bodyPr/>
        <a:lstStyle/>
        <a:p>
          <a:endParaRPr lang="en-US"/>
        </a:p>
      </dgm:t>
    </dgm:pt>
    <dgm:pt modelId="{1C2694D2-644A-4611-813B-5B996FD214BD}">
      <dgm:prSet/>
      <dgm:spPr/>
      <dgm:t>
        <a:bodyPr/>
        <a:lstStyle/>
        <a:p>
          <a:r>
            <a:rPr lang="en-US"/>
            <a:t>Tools, Benefits, and Best Practices</a:t>
          </a:r>
        </a:p>
      </dgm:t>
    </dgm:pt>
    <dgm:pt modelId="{A346DA87-D919-48F0-B890-5EF19F4ADDE2}" type="parTrans" cxnId="{C832B329-C586-4B22-963D-00D41D89C645}">
      <dgm:prSet/>
      <dgm:spPr/>
      <dgm:t>
        <a:bodyPr/>
        <a:lstStyle/>
        <a:p>
          <a:endParaRPr lang="en-US"/>
        </a:p>
      </dgm:t>
    </dgm:pt>
    <dgm:pt modelId="{01F77B62-FDE4-405A-922B-D283989BC997}" type="sibTrans" cxnId="{C832B329-C586-4B22-963D-00D41D89C645}">
      <dgm:prSet/>
      <dgm:spPr/>
      <dgm:t>
        <a:bodyPr/>
        <a:lstStyle/>
        <a:p>
          <a:endParaRPr lang="en-US"/>
        </a:p>
      </dgm:t>
    </dgm:pt>
    <dgm:pt modelId="{B0543C51-3F1C-4C39-8004-24B882DA5CED}" type="pres">
      <dgm:prSet presAssocID="{04BAAC6D-B196-40F1-9324-1C29C9F69DAD}" presName="linear" presStyleCnt="0">
        <dgm:presLayoutVars>
          <dgm:animLvl val="lvl"/>
          <dgm:resizeHandles val="exact"/>
        </dgm:presLayoutVars>
      </dgm:prSet>
      <dgm:spPr/>
    </dgm:pt>
    <dgm:pt modelId="{6F696E98-477C-4827-B5CD-57C5446ADCBC}" type="pres">
      <dgm:prSet presAssocID="{FCDE36E7-C857-4C75-964E-CC91E41F8E17}" presName="parentText" presStyleLbl="node1" presStyleIdx="0" presStyleCnt="3">
        <dgm:presLayoutVars>
          <dgm:chMax val="0"/>
          <dgm:bulletEnabled val="1"/>
        </dgm:presLayoutVars>
      </dgm:prSet>
      <dgm:spPr/>
    </dgm:pt>
    <dgm:pt modelId="{C989AFCD-60B4-4CEC-B529-F1B6B430E924}" type="pres">
      <dgm:prSet presAssocID="{53023167-4581-4D33-9425-610418601A98}" presName="spacer" presStyleCnt="0"/>
      <dgm:spPr/>
    </dgm:pt>
    <dgm:pt modelId="{D81F1E8B-AAA9-4C21-9F83-47124A95EB29}" type="pres">
      <dgm:prSet presAssocID="{9E89125A-664C-450D-97CE-959DD28356E1}" presName="parentText" presStyleLbl="node1" presStyleIdx="1" presStyleCnt="3">
        <dgm:presLayoutVars>
          <dgm:chMax val="0"/>
          <dgm:bulletEnabled val="1"/>
        </dgm:presLayoutVars>
      </dgm:prSet>
      <dgm:spPr/>
    </dgm:pt>
    <dgm:pt modelId="{ACD77269-45FE-4932-B6FB-1DDC089FAB1E}" type="pres">
      <dgm:prSet presAssocID="{CEC3BC32-FDEA-4B17-ADB5-D89095C34A0F}" presName="spacer" presStyleCnt="0"/>
      <dgm:spPr/>
    </dgm:pt>
    <dgm:pt modelId="{D95AE4D4-8720-41B6-A890-E143BF470CD4}" type="pres">
      <dgm:prSet presAssocID="{925AC506-6081-4FAA-8C85-233545E9AEE6}" presName="parentText" presStyleLbl="node1" presStyleIdx="2" presStyleCnt="3">
        <dgm:presLayoutVars>
          <dgm:chMax val="0"/>
          <dgm:bulletEnabled val="1"/>
        </dgm:presLayoutVars>
      </dgm:prSet>
      <dgm:spPr/>
    </dgm:pt>
    <dgm:pt modelId="{E54C3104-C319-4C28-BF11-5FA7BFD9D1C1}" type="pres">
      <dgm:prSet presAssocID="{925AC506-6081-4FAA-8C85-233545E9AEE6}" presName="childText" presStyleLbl="revTx" presStyleIdx="0" presStyleCnt="1">
        <dgm:presLayoutVars>
          <dgm:bulletEnabled val="1"/>
        </dgm:presLayoutVars>
      </dgm:prSet>
      <dgm:spPr/>
    </dgm:pt>
  </dgm:ptLst>
  <dgm:cxnLst>
    <dgm:cxn modelId="{D58D7C03-002A-4A3A-B665-1349A329D110}" srcId="{04BAAC6D-B196-40F1-9324-1C29C9F69DAD}" destId="{9E89125A-664C-450D-97CE-959DD28356E1}" srcOrd="1" destOrd="0" parTransId="{0F5F71B2-F9C9-4BA2-9921-B777902A42C9}" sibTransId="{CEC3BC32-FDEA-4B17-ADB5-D89095C34A0F}"/>
    <dgm:cxn modelId="{5ED68B0C-F8D5-4DA7-A9C5-028C310A0147}" type="presOf" srcId="{FCDE36E7-C857-4C75-964E-CC91E41F8E17}" destId="{6F696E98-477C-4827-B5CD-57C5446ADCBC}" srcOrd="0" destOrd="0" presId="urn:microsoft.com/office/officeart/2005/8/layout/vList2"/>
    <dgm:cxn modelId="{8A16590E-BD18-4495-A685-D44E6A8E71AE}" srcId="{925AC506-6081-4FAA-8C85-233545E9AEE6}" destId="{0587E8B0-7143-46A7-AEB9-109F2C4064BC}" srcOrd="0" destOrd="0" parTransId="{160AA6BC-5562-4F6A-BAF8-6BAB7FE87D36}" sibTransId="{E4B36B46-C99C-4B3B-81B7-12FA518913A3}"/>
    <dgm:cxn modelId="{C832B329-C586-4B22-963D-00D41D89C645}" srcId="{925AC506-6081-4FAA-8C85-233545E9AEE6}" destId="{1C2694D2-644A-4611-813B-5B996FD214BD}" srcOrd="2" destOrd="0" parTransId="{A346DA87-D919-48F0-B890-5EF19F4ADDE2}" sibTransId="{01F77B62-FDE4-405A-922B-D283989BC997}"/>
    <dgm:cxn modelId="{3EDC9B2B-1C2C-4E3B-A6A7-83A83D516AB4}" type="presOf" srcId="{0587E8B0-7143-46A7-AEB9-109F2C4064BC}" destId="{E54C3104-C319-4C28-BF11-5FA7BFD9D1C1}" srcOrd="0" destOrd="0" presId="urn:microsoft.com/office/officeart/2005/8/layout/vList2"/>
    <dgm:cxn modelId="{70C7722C-83F5-4B04-BFEE-4FF53119382F}" type="presOf" srcId="{7F7FD848-06E4-44A5-B8E6-D6269BD2E9EC}" destId="{E54C3104-C319-4C28-BF11-5FA7BFD9D1C1}" srcOrd="0" destOrd="1" presId="urn:microsoft.com/office/officeart/2005/8/layout/vList2"/>
    <dgm:cxn modelId="{956C8D3E-4449-450F-9C2C-38DF01460104}" srcId="{925AC506-6081-4FAA-8C85-233545E9AEE6}" destId="{7F7FD848-06E4-44A5-B8E6-D6269BD2E9EC}" srcOrd="1" destOrd="0" parTransId="{3B754829-A4DD-4314-9CDA-7AD4E4037F3D}" sibTransId="{0DD8DCFD-8E62-47D2-B807-13084DFE3433}"/>
    <dgm:cxn modelId="{21EC0A73-0967-499E-8872-CB5AE570A321}" type="presOf" srcId="{04BAAC6D-B196-40F1-9324-1C29C9F69DAD}" destId="{B0543C51-3F1C-4C39-8004-24B882DA5CED}" srcOrd="0" destOrd="0" presId="urn:microsoft.com/office/officeart/2005/8/layout/vList2"/>
    <dgm:cxn modelId="{C59CCB79-1FEE-4CD7-B015-DE70E252739C}" type="presOf" srcId="{1C2694D2-644A-4611-813B-5B996FD214BD}" destId="{E54C3104-C319-4C28-BF11-5FA7BFD9D1C1}" srcOrd="0" destOrd="2" presId="urn:microsoft.com/office/officeart/2005/8/layout/vList2"/>
    <dgm:cxn modelId="{96FD2387-3695-4496-A174-270880612AF4}" type="presOf" srcId="{925AC506-6081-4FAA-8C85-233545E9AEE6}" destId="{D95AE4D4-8720-41B6-A890-E143BF470CD4}" srcOrd="0" destOrd="0" presId="urn:microsoft.com/office/officeart/2005/8/layout/vList2"/>
    <dgm:cxn modelId="{6229A78C-40A3-4837-8286-88B6412626FD}" srcId="{04BAAC6D-B196-40F1-9324-1C29C9F69DAD}" destId="{FCDE36E7-C857-4C75-964E-CC91E41F8E17}" srcOrd="0" destOrd="0" parTransId="{355B8F0C-F375-4215-AC0D-5F23829E91ED}" sibTransId="{53023167-4581-4D33-9425-610418601A98}"/>
    <dgm:cxn modelId="{1BC942A3-762C-4062-B7DF-23843F437A93}" type="presOf" srcId="{9E89125A-664C-450D-97CE-959DD28356E1}" destId="{D81F1E8B-AAA9-4C21-9F83-47124A95EB29}" srcOrd="0" destOrd="0" presId="urn:microsoft.com/office/officeart/2005/8/layout/vList2"/>
    <dgm:cxn modelId="{709FB2FE-14BB-45BC-AF69-C092036AC153}" srcId="{04BAAC6D-B196-40F1-9324-1C29C9F69DAD}" destId="{925AC506-6081-4FAA-8C85-233545E9AEE6}" srcOrd="2" destOrd="0" parTransId="{DEF4E72F-721E-4D7B-8834-C02884E24812}" sibTransId="{7961AB47-EFE5-4BAA-9CEF-B986AAF6A155}"/>
    <dgm:cxn modelId="{33276C04-DDBF-4E40-AA8F-DD9925A36C84}" type="presParOf" srcId="{B0543C51-3F1C-4C39-8004-24B882DA5CED}" destId="{6F696E98-477C-4827-B5CD-57C5446ADCBC}" srcOrd="0" destOrd="0" presId="urn:microsoft.com/office/officeart/2005/8/layout/vList2"/>
    <dgm:cxn modelId="{7E9A7D8F-AD04-4E9F-9008-0213837DA48B}" type="presParOf" srcId="{B0543C51-3F1C-4C39-8004-24B882DA5CED}" destId="{C989AFCD-60B4-4CEC-B529-F1B6B430E924}" srcOrd="1" destOrd="0" presId="urn:microsoft.com/office/officeart/2005/8/layout/vList2"/>
    <dgm:cxn modelId="{63C29E6C-81D3-4C76-B18B-DF1C9868E134}" type="presParOf" srcId="{B0543C51-3F1C-4C39-8004-24B882DA5CED}" destId="{D81F1E8B-AAA9-4C21-9F83-47124A95EB29}" srcOrd="2" destOrd="0" presId="urn:microsoft.com/office/officeart/2005/8/layout/vList2"/>
    <dgm:cxn modelId="{2B2211EE-05F4-4355-9838-48825525555C}" type="presParOf" srcId="{B0543C51-3F1C-4C39-8004-24B882DA5CED}" destId="{ACD77269-45FE-4932-B6FB-1DDC089FAB1E}" srcOrd="3" destOrd="0" presId="urn:microsoft.com/office/officeart/2005/8/layout/vList2"/>
    <dgm:cxn modelId="{A802D359-C295-4D9B-9657-D4D564F797DF}" type="presParOf" srcId="{B0543C51-3F1C-4C39-8004-24B882DA5CED}" destId="{D95AE4D4-8720-41B6-A890-E143BF470CD4}" srcOrd="4" destOrd="0" presId="urn:microsoft.com/office/officeart/2005/8/layout/vList2"/>
    <dgm:cxn modelId="{965B70C7-D6FD-4D01-B4BC-7CD37E6321B6}" type="presParOf" srcId="{B0543C51-3F1C-4C39-8004-24B882DA5CED}" destId="{E54C3104-C319-4C28-BF11-5FA7BFD9D1C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7C7754-F6CB-4135-9BAB-EFB3E579F7D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E3831C-74D0-4825-850A-10CD4B4B50EF}">
      <dgm:prSet/>
      <dgm:spPr/>
      <dgm:t>
        <a:bodyPr/>
        <a:lstStyle/>
        <a:p>
          <a:r>
            <a:rPr lang="en-US" b="1" i="0" baseline="0"/>
            <a:t>Maintainability</a:t>
          </a:r>
          <a:r>
            <a:rPr lang="en-US" b="0" i="0" baseline="0"/>
            <a:t>: Code should be easy to read, understand, and update.</a:t>
          </a:r>
          <a:endParaRPr lang="en-US"/>
        </a:p>
      </dgm:t>
    </dgm:pt>
    <dgm:pt modelId="{FC5A9279-846C-4610-ABE1-83A5393DC737}" type="parTrans" cxnId="{CC0DC8A2-5742-465E-BF88-45D651CCF445}">
      <dgm:prSet/>
      <dgm:spPr/>
      <dgm:t>
        <a:bodyPr/>
        <a:lstStyle/>
        <a:p>
          <a:endParaRPr lang="en-US"/>
        </a:p>
      </dgm:t>
    </dgm:pt>
    <dgm:pt modelId="{45EF3459-360A-4C94-83A8-863DC04B82A9}" type="sibTrans" cxnId="{CC0DC8A2-5742-465E-BF88-45D651CCF445}">
      <dgm:prSet/>
      <dgm:spPr/>
      <dgm:t>
        <a:bodyPr/>
        <a:lstStyle/>
        <a:p>
          <a:endParaRPr lang="en-US"/>
        </a:p>
      </dgm:t>
    </dgm:pt>
    <dgm:pt modelId="{91A41C45-FD45-417D-A7AA-1CE8D2718AAA}">
      <dgm:prSet/>
      <dgm:spPr/>
      <dgm:t>
        <a:bodyPr/>
        <a:lstStyle/>
        <a:p>
          <a:r>
            <a:rPr lang="en-US" b="1" i="0" baseline="0"/>
            <a:t>Scalability</a:t>
          </a:r>
          <a:r>
            <a:rPr lang="en-US" b="0" i="0" baseline="0"/>
            <a:t>: Good code can handle growth and new requirements smoothly.</a:t>
          </a:r>
          <a:endParaRPr lang="en-US"/>
        </a:p>
      </dgm:t>
    </dgm:pt>
    <dgm:pt modelId="{1EB3AC5B-9100-4A7F-A8E3-EEA24A3833C2}" type="parTrans" cxnId="{2B64AF23-FF28-4564-9A65-638976586102}">
      <dgm:prSet/>
      <dgm:spPr/>
      <dgm:t>
        <a:bodyPr/>
        <a:lstStyle/>
        <a:p>
          <a:endParaRPr lang="en-US"/>
        </a:p>
      </dgm:t>
    </dgm:pt>
    <dgm:pt modelId="{667FD07D-48B6-4060-91E5-7D6512E366F9}" type="sibTrans" cxnId="{2B64AF23-FF28-4564-9A65-638976586102}">
      <dgm:prSet/>
      <dgm:spPr/>
      <dgm:t>
        <a:bodyPr/>
        <a:lstStyle/>
        <a:p>
          <a:endParaRPr lang="en-US"/>
        </a:p>
      </dgm:t>
    </dgm:pt>
    <dgm:pt modelId="{085C4946-7FDD-404F-A850-25683F43A0D0}">
      <dgm:prSet/>
      <dgm:spPr/>
      <dgm:t>
        <a:bodyPr/>
        <a:lstStyle/>
        <a:p>
          <a:r>
            <a:rPr lang="en-US" b="1" i="0" baseline="0"/>
            <a:t>Collaboration</a:t>
          </a:r>
          <a:r>
            <a:rPr lang="en-US" b="0" i="0" baseline="0"/>
            <a:t>: Others (or future you) should easily pick up and work with your code.</a:t>
          </a:r>
          <a:endParaRPr lang="en-US"/>
        </a:p>
      </dgm:t>
    </dgm:pt>
    <dgm:pt modelId="{5623F6D0-6D81-4C99-9305-AD0B1820E19A}" type="parTrans" cxnId="{02B801EB-5AF0-4D1E-9B5C-666784D81FDC}">
      <dgm:prSet/>
      <dgm:spPr/>
      <dgm:t>
        <a:bodyPr/>
        <a:lstStyle/>
        <a:p>
          <a:endParaRPr lang="en-US"/>
        </a:p>
      </dgm:t>
    </dgm:pt>
    <dgm:pt modelId="{FB332015-B7CC-4156-9798-94D5C0A172D2}" type="sibTrans" cxnId="{02B801EB-5AF0-4D1E-9B5C-666784D81FDC}">
      <dgm:prSet/>
      <dgm:spPr/>
      <dgm:t>
        <a:bodyPr/>
        <a:lstStyle/>
        <a:p>
          <a:endParaRPr lang="en-US"/>
        </a:p>
      </dgm:t>
    </dgm:pt>
    <dgm:pt modelId="{B33AF860-F6E7-4973-9EDD-926965E75B4C}">
      <dgm:prSet/>
      <dgm:spPr/>
      <dgm:t>
        <a:bodyPr/>
        <a:lstStyle/>
        <a:p>
          <a:r>
            <a:rPr lang="en-US" b="1" i="0" baseline="0"/>
            <a:t>Quality</a:t>
          </a:r>
          <a:r>
            <a:rPr lang="en-US" b="0" i="0" baseline="0"/>
            <a:t>: Clean code reduces bugs, improves performance, and builds trust.</a:t>
          </a:r>
          <a:endParaRPr lang="en-US"/>
        </a:p>
      </dgm:t>
    </dgm:pt>
    <dgm:pt modelId="{65149DFF-9566-4A00-908A-80B790541063}" type="parTrans" cxnId="{D69A9EA1-E205-4A41-9B4F-FF8746564744}">
      <dgm:prSet/>
      <dgm:spPr/>
      <dgm:t>
        <a:bodyPr/>
        <a:lstStyle/>
        <a:p>
          <a:endParaRPr lang="en-US"/>
        </a:p>
      </dgm:t>
    </dgm:pt>
    <dgm:pt modelId="{E74F96C9-C9A0-443B-9524-53A5B94DD1DE}" type="sibTrans" cxnId="{D69A9EA1-E205-4A41-9B4F-FF8746564744}">
      <dgm:prSet/>
      <dgm:spPr/>
      <dgm:t>
        <a:bodyPr/>
        <a:lstStyle/>
        <a:p>
          <a:endParaRPr lang="en-US"/>
        </a:p>
      </dgm:t>
    </dgm:pt>
    <dgm:pt modelId="{C261AADD-0EF7-4FF3-9929-B1FF308C6703}">
      <dgm:prSet/>
      <dgm:spPr/>
      <dgm:t>
        <a:bodyPr/>
        <a:lstStyle/>
        <a:p>
          <a:r>
            <a:rPr lang="en-US" b="1" i="0" baseline="0"/>
            <a:t>Professionalism</a:t>
          </a:r>
          <a:r>
            <a:rPr lang="en-US" b="0" i="0" baseline="0"/>
            <a:t>: Writing elegant, thoughtful code reflects a mature, responsible developer.</a:t>
          </a:r>
          <a:endParaRPr lang="en-US"/>
        </a:p>
      </dgm:t>
    </dgm:pt>
    <dgm:pt modelId="{12494EC1-DFE0-41BD-9D9C-8BF38EAC6E5B}" type="parTrans" cxnId="{BE17C9E0-6A05-4A3C-9B24-2F7FBBEFBE40}">
      <dgm:prSet/>
      <dgm:spPr/>
      <dgm:t>
        <a:bodyPr/>
        <a:lstStyle/>
        <a:p>
          <a:endParaRPr lang="en-US"/>
        </a:p>
      </dgm:t>
    </dgm:pt>
    <dgm:pt modelId="{AC20935D-68DB-4D15-ABBC-C0435FF49363}" type="sibTrans" cxnId="{BE17C9E0-6A05-4A3C-9B24-2F7FBBEFBE40}">
      <dgm:prSet/>
      <dgm:spPr/>
      <dgm:t>
        <a:bodyPr/>
        <a:lstStyle/>
        <a:p>
          <a:endParaRPr lang="en-US"/>
        </a:p>
      </dgm:t>
    </dgm:pt>
    <dgm:pt modelId="{8BB99F2C-9A87-4A8F-B1C1-BA6C2A729AC5}" type="pres">
      <dgm:prSet presAssocID="{ED7C7754-F6CB-4135-9BAB-EFB3E579F7D2}" presName="root" presStyleCnt="0">
        <dgm:presLayoutVars>
          <dgm:dir/>
          <dgm:resizeHandles val="exact"/>
        </dgm:presLayoutVars>
      </dgm:prSet>
      <dgm:spPr/>
    </dgm:pt>
    <dgm:pt modelId="{0C866912-D877-4B9B-B440-317DB5B4F6A0}" type="pres">
      <dgm:prSet presAssocID="{A8E3831C-74D0-4825-850A-10CD4B4B50EF}" presName="compNode" presStyleCnt="0"/>
      <dgm:spPr/>
    </dgm:pt>
    <dgm:pt modelId="{7384D70A-8C49-48AA-B5BB-8CDCC6C6EFBE}" type="pres">
      <dgm:prSet presAssocID="{A8E3831C-74D0-4825-850A-10CD4B4B50EF}" presName="bgRect" presStyleLbl="bgShp" presStyleIdx="0" presStyleCnt="5"/>
      <dgm:spPr/>
    </dgm:pt>
    <dgm:pt modelId="{CCB94588-F787-4B4C-BC22-D872150CE530}" type="pres">
      <dgm:prSet presAssocID="{A8E3831C-74D0-4825-850A-10CD4B4B50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398A50C-4103-479B-BF2C-50216DC5D8C8}" type="pres">
      <dgm:prSet presAssocID="{A8E3831C-74D0-4825-850A-10CD4B4B50EF}" presName="spaceRect" presStyleCnt="0"/>
      <dgm:spPr/>
    </dgm:pt>
    <dgm:pt modelId="{8B29991B-74CA-4C21-B0D8-995A78D991F3}" type="pres">
      <dgm:prSet presAssocID="{A8E3831C-74D0-4825-850A-10CD4B4B50EF}" presName="parTx" presStyleLbl="revTx" presStyleIdx="0" presStyleCnt="5">
        <dgm:presLayoutVars>
          <dgm:chMax val="0"/>
          <dgm:chPref val="0"/>
        </dgm:presLayoutVars>
      </dgm:prSet>
      <dgm:spPr/>
    </dgm:pt>
    <dgm:pt modelId="{5439AF61-866D-4CB4-8778-687662E78FD1}" type="pres">
      <dgm:prSet presAssocID="{45EF3459-360A-4C94-83A8-863DC04B82A9}" presName="sibTrans" presStyleCnt="0"/>
      <dgm:spPr/>
    </dgm:pt>
    <dgm:pt modelId="{34C6CFA5-1D46-478A-BD5C-695D937C0405}" type="pres">
      <dgm:prSet presAssocID="{91A41C45-FD45-417D-A7AA-1CE8D2718AAA}" presName="compNode" presStyleCnt="0"/>
      <dgm:spPr/>
    </dgm:pt>
    <dgm:pt modelId="{24B8F663-89B0-492C-8272-7296F92216EB}" type="pres">
      <dgm:prSet presAssocID="{91A41C45-FD45-417D-A7AA-1CE8D2718AAA}" presName="bgRect" presStyleLbl="bgShp" presStyleIdx="1" presStyleCnt="5"/>
      <dgm:spPr/>
    </dgm:pt>
    <dgm:pt modelId="{12067147-422F-4E77-97B0-97A73C9EDC99}" type="pres">
      <dgm:prSet presAssocID="{91A41C45-FD45-417D-A7AA-1CE8D2718AA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18501FAD-6C56-4E98-A61A-AD7490DF980F}" type="pres">
      <dgm:prSet presAssocID="{91A41C45-FD45-417D-A7AA-1CE8D2718AAA}" presName="spaceRect" presStyleCnt="0"/>
      <dgm:spPr/>
    </dgm:pt>
    <dgm:pt modelId="{F8B56213-67AE-4DA4-A618-0CD6252D5656}" type="pres">
      <dgm:prSet presAssocID="{91A41C45-FD45-417D-A7AA-1CE8D2718AAA}" presName="parTx" presStyleLbl="revTx" presStyleIdx="1" presStyleCnt="5">
        <dgm:presLayoutVars>
          <dgm:chMax val="0"/>
          <dgm:chPref val="0"/>
        </dgm:presLayoutVars>
      </dgm:prSet>
      <dgm:spPr/>
    </dgm:pt>
    <dgm:pt modelId="{F6507C8B-3267-40F7-B44E-6795C89AD428}" type="pres">
      <dgm:prSet presAssocID="{667FD07D-48B6-4060-91E5-7D6512E366F9}" presName="sibTrans" presStyleCnt="0"/>
      <dgm:spPr/>
    </dgm:pt>
    <dgm:pt modelId="{B5D1F7ED-BFB8-48D3-8F02-954E8D6E9A04}" type="pres">
      <dgm:prSet presAssocID="{085C4946-7FDD-404F-A850-25683F43A0D0}" presName="compNode" presStyleCnt="0"/>
      <dgm:spPr/>
    </dgm:pt>
    <dgm:pt modelId="{EB660AB3-E48F-49AF-8291-CEB34CA5653A}" type="pres">
      <dgm:prSet presAssocID="{085C4946-7FDD-404F-A850-25683F43A0D0}" presName="bgRect" presStyleLbl="bgShp" presStyleIdx="2" presStyleCnt="5"/>
      <dgm:spPr/>
    </dgm:pt>
    <dgm:pt modelId="{F233180B-BDDA-4685-9B84-A177C0BBA9A5}" type="pres">
      <dgm:prSet presAssocID="{085C4946-7FDD-404F-A850-25683F43A0D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E02A296A-1164-498A-97FF-DFC89BCE28B8}" type="pres">
      <dgm:prSet presAssocID="{085C4946-7FDD-404F-A850-25683F43A0D0}" presName="spaceRect" presStyleCnt="0"/>
      <dgm:spPr/>
    </dgm:pt>
    <dgm:pt modelId="{FF5AACB9-6102-4E2C-9A46-003A1B11170A}" type="pres">
      <dgm:prSet presAssocID="{085C4946-7FDD-404F-A850-25683F43A0D0}" presName="parTx" presStyleLbl="revTx" presStyleIdx="2" presStyleCnt="5">
        <dgm:presLayoutVars>
          <dgm:chMax val="0"/>
          <dgm:chPref val="0"/>
        </dgm:presLayoutVars>
      </dgm:prSet>
      <dgm:spPr/>
    </dgm:pt>
    <dgm:pt modelId="{9E86C739-F6C9-49E9-AC0F-FDC741D72534}" type="pres">
      <dgm:prSet presAssocID="{FB332015-B7CC-4156-9798-94D5C0A172D2}" presName="sibTrans" presStyleCnt="0"/>
      <dgm:spPr/>
    </dgm:pt>
    <dgm:pt modelId="{A61BABFB-3FD0-4485-8851-A04B950A8BB0}" type="pres">
      <dgm:prSet presAssocID="{B33AF860-F6E7-4973-9EDD-926965E75B4C}" presName="compNode" presStyleCnt="0"/>
      <dgm:spPr/>
    </dgm:pt>
    <dgm:pt modelId="{002F46A9-5C59-4647-8459-1F3A6D25E073}" type="pres">
      <dgm:prSet presAssocID="{B33AF860-F6E7-4973-9EDD-926965E75B4C}" presName="bgRect" presStyleLbl="bgShp" presStyleIdx="3" presStyleCnt="5"/>
      <dgm:spPr/>
    </dgm:pt>
    <dgm:pt modelId="{F44E3DE4-9EA5-4452-9308-E969FB22707B}" type="pres">
      <dgm:prSet presAssocID="{B33AF860-F6E7-4973-9EDD-926965E75B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11F7C1AF-5EEB-45A7-983B-068FA0EE0AFD}" type="pres">
      <dgm:prSet presAssocID="{B33AF860-F6E7-4973-9EDD-926965E75B4C}" presName="spaceRect" presStyleCnt="0"/>
      <dgm:spPr/>
    </dgm:pt>
    <dgm:pt modelId="{4446EC55-03E1-4047-ABCE-010D94E38C2A}" type="pres">
      <dgm:prSet presAssocID="{B33AF860-F6E7-4973-9EDD-926965E75B4C}" presName="parTx" presStyleLbl="revTx" presStyleIdx="3" presStyleCnt="5">
        <dgm:presLayoutVars>
          <dgm:chMax val="0"/>
          <dgm:chPref val="0"/>
        </dgm:presLayoutVars>
      </dgm:prSet>
      <dgm:spPr/>
    </dgm:pt>
    <dgm:pt modelId="{1F4EFD0C-45FE-41CC-885D-8037F3CF30D3}" type="pres">
      <dgm:prSet presAssocID="{E74F96C9-C9A0-443B-9524-53A5B94DD1DE}" presName="sibTrans" presStyleCnt="0"/>
      <dgm:spPr/>
    </dgm:pt>
    <dgm:pt modelId="{B0C11EE2-1B97-406A-9782-CE63990C2830}" type="pres">
      <dgm:prSet presAssocID="{C261AADD-0EF7-4FF3-9929-B1FF308C6703}" presName="compNode" presStyleCnt="0"/>
      <dgm:spPr/>
    </dgm:pt>
    <dgm:pt modelId="{47B111A2-196C-44B3-99DE-3F6C6B25B58C}" type="pres">
      <dgm:prSet presAssocID="{C261AADD-0EF7-4FF3-9929-B1FF308C6703}" presName="bgRect" presStyleLbl="bgShp" presStyleIdx="4" presStyleCnt="5"/>
      <dgm:spPr/>
    </dgm:pt>
    <dgm:pt modelId="{EF474085-2D51-4225-8E5C-8A28886748E1}" type="pres">
      <dgm:prSet presAssocID="{C261AADD-0EF7-4FF3-9929-B1FF308C670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ffice Worker"/>
        </a:ext>
      </dgm:extLst>
    </dgm:pt>
    <dgm:pt modelId="{8C61BCFD-080D-49E1-B943-99FB51222E5B}" type="pres">
      <dgm:prSet presAssocID="{C261AADD-0EF7-4FF3-9929-B1FF308C6703}" presName="spaceRect" presStyleCnt="0"/>
      <dgm:spPr/>
    </dgm:pt>
    <dgm:pt modelId="{49B3CC2D-5F35-4798-B4FB-DD000F0F2E48}" type="pres">
      <dgm:prSet presAssocID="{C261AADD-0EF7-4FF3-9929-B1FF308C6703}" presName="parTx" presStyleLbl="revTx" presStyleIdx="4" presStyleCnt="5">
        <dgm:presLayoutVars>
          <dgm:chMax val="0"/>
          <dgm:chPref val="0"/>
        </dgm:presLayoutVars>
      </dgm:prSet>
      <dgm:spPr/>
    </dgm:pt>
  </dgm:ptLst>
  <dgm:cxnLst>
    <dgm:cxn modelId="{2B64AF23-FF28-4564-9A65-638976586102}" srcId="{ED7C7754-F6CB-4135-9BAB-EFB3E579F7D2}" destId="{91A41C45-FD45-417D-A7AA-1CE8D2718AAA}" srcOrd="1" destOrd="0" parTransId="{1EB3AC5B-9100-4A7F-A8E3-EEA24A3833C2}" sibTransId="{667FD07D-48B6-4060-91E5-7D6512E366F9}"/>
    <dgm:cxn modelId="{B455A636-88E9-44C7-8BEC-5B81CB6334C8}" type="presOf" srcId="{91A41C45-FD45-417D-A7AA-1CE8D2718AAA}" destId="{F8B56213-67AE-4DA4-A618-0CD6252D5656}" srcOrd="0" destOrd="0" presId="urn:microsoft.com/office/officeart/2018/2/layout/IconVerticalSolidList"/>
    <dgm:cxn modelId="{C08D1A48-AC3D-4AAC-B5CB-DA71DDD50D84}" type="presOf" srcId="{C261AADD-0EF7-4FF3-9929-B1FF308C6703}" destId="{49B3CC2D-5F35-4798-B4FB-DD000F0F2E48}" srcOrd="0" destOrd="0" presId="urn:microsoft.com/office/officeart/2018/2/layout/IconVerticalSolidList"/>
    <dgm:cxn modelId="{09B64153-2B9E-47C6-B47B-87C17C5D8A86}" type="presOf" srcId="{B33AF860-F6E7-4973-9EDD-926965E75B4C}" destId="{4446EC55-03E1-4047-ABCE-010D94E38C2A}" srcOrd="0" destOrd="0" presId="urn:microsoft.com/office/officeart/2018/2/layout/IconVerticalSolidList"/>
    <dgm:cxn modelId="{D69A9EA1-E205-4A41-9B4F-FF8746564744}" srcId="{ED7C7754-F6CB-4135-9BAB-EFB3E579F7D2}" destId="{B33AF860-F6E7-4973-9EDD-926965E75B4C}" srcOrd="3" destOrd="0" parTransId="{65149DFF-9566-4A00-908A-80B790541063}" sibTransId="{E74F96C9-C9A0-443B-9524-53A5B94DD1DE}"/>
    <dgm:cxn modelId="{CC0DC8A2-5742-465E-BF88-45D651CCF445}" srcId="{ED7C7754-F6CB-4135-9BAB-EFB3E579F7D2}" destId="{A8E3831C-74D0-4825-850A-10CD4B4B50EF}" srcOrd="0" destOrd="0" parTransId="{FC5A9279-846C-4610-ABE1-83A5393DC737}" sibTransId="{45EF3459-360A-4C94-83A8-863DC04B82A9}"/>
    <dgm:cxn modelId="{CA380AA3-8E43-478C-85A1-93F3410688D7}" type="presOf" srcId="{ED7C7754-F6CB-4135-9BAB-EFB3E579F7D2}" destId="{8BB99F2C-9A87-4A8F-B1C1-BA6C2A729AC5}" srcOrd="0" destOrd="0" presId="urn:microsoft.com/office/officeart/2018/2/layout/IconVerticalSolidList"/>
    <dgm:cxn modelId="{AD504FC2-E756-44EF-AE07-2CBDCAB17EE9}" type="presOf" srcId="{085C4946-7FDD-404F-A850-25683F43A0D0}" destId="{FF5AACB9-6102-4E2C-9A46-003A1B11170A}" srcOrd="0" destOrd="0" presId="urn:microsoft.com/office/officeart/2018/2/layout/IconVerticalSolidList"/>
    <dgm:cxn modelId="{BE17C9E0-6A05-4A3C-9B24-2F7FBBEFBE40}" srcId="{ED7C7754-F6CB-4135-9BAB-EFB3E579F7D2}" destId="{C261AADD-0EF7-4FF3-9929-B1FF308C6703}" srcOrd="4" destOrd="0" parTransId="{12494EC1-DFE0-41BD-9D9C-8BF38EAC6E5B}" sibTransId="{AC20935D-68DB-4D15-ABBC-C0435FF49363}"/>
    <dgm:cxn modelId="{02B801EB-5AF0-4D1E-9B5C-666784D81FDC}" srcId="{ED7C7754-F6CB-4135-9BAB-EFB3E579F7D2}" destId="{085C4946-7FDD-404F-A850-25683F43A0D0}" srcOrd="2" destOrd="0" parTransId="{5623F6D0-6D81-4C99-9305-AD0B1820E19A}" sibTransId="{FB332015-B7CC-4156-9798-94D5C0A172D2}"/>
    <dgm:cxn modelId="{4C21A5F6-7AE4-48CB-B6BC-499C3EB06494}" type="presOf" srcId="{A8E3831C-74D0-4825-850A-10CD4B4B50EF}" destId="{8B29991B-74CA-4C21-B0D8-995A78D991F3}" srcOrd="0" destOrd="0" presId="urn:microsoft.com/office/officeart/2018/2/layout/IconVerticalSolidList"/>
    <dgm:cxn modelId="{813398C3-C68D-4D33-8465-17794D91D68C}" type="presParOf" srcId="{8BB99F2C-9A87-4A8F-B1C1-BA6C2A729AC5}" destId="{0C866912-D877-4B9B-B440-317DB5B4F6A0}" srcOrd="0" destOrd="0" presId="urn:microsoft.com/office/officeart/2018/2/layout/IconVerticalSolidList"/>
    <dgm:cxn modelId="{0EA61EAD-6F1B-4F41-BDF9-E14C49E548B5}" type="presParOf" srcId="{0C866912-D877-4B9B-B440-317DB5B4F6A0}" destId="{7384D70A-8C49-48AA-B5BB-8CDCC6C6EFBE}" srcOrd="0" destOrd="0" presId="urn:microsoft.com/office/officeart/2018/2/layout/IconVerticalSolidList"/>
    <dgm:cxn modelId="{734521D9-FF5D-4FD5-80BB-88B642B35B08}" type="presParOf" srcId="{0C866912-D877-4B9B-B440-317DB5B4F6A0}" destId="{CCB94588-F787-4B4C-BC22-D872150CE530}" srcOrd="1" destOrd="0" presId="urn:microsoft.com/office/officeart/2018/2/layout/IconVerticalSolidList"/>
    <dgm:cxn modelId="{E6B451AB-53C9-46A6-AD3B-00928792FD1D}" type="presParOf" srcId="{0C866912-D877-4B9B-B440-317DB5B4F6A0}" destId="{6398A50C-4103-479B-BF2C-50216DC5D8C8}" srcOrd="2" destOrd="0" presId="urn:microsoft.com/office/officeart/2018/2/layout/IconVerticalSolidList"/>
    <dgm:cxn modelId="{EE3D8AC2-D556-43DF-AC9B-F2DF3C0CFDEF}" type="presParOf" srcId="{0C866912-D877-4B9B-B440-317DB5B4F6A0}" destId="{8B29991B-74CA-4C21-B0D8-995A78D991F3}" srcOrd="3" destOrd="0" presId="urn:microsoft.com/office/officeart/2018/2/layout/IconVerticalSolidList"/>
    <dgm:cxn modelId="{BCB24972-045F-4BC9-ACBD-9A812D0FE0C0}" type="presParOf" srcId="{8BB99F2C-9A87-4A8F-B1C1-BA6C2A729AC5}" destId="{5439AF61-866D-4CB4-8778-687662E78FD1}" srcOrd="1" destOrd="0" presId="urn:microsoft.com/office/officeart/2018/2/layout/IconVerticalSolidList"/>
    <dgm:cxn modelId="{715849B8-A00E-4E0F-9054-E1E6E90EAA3A}" type="presParOf" srcId="{8BB99F2C-9A87-4A8F-B1C1-BA6C2A729AC5}" destId="{34C6CFA5-1D46-478A-BD5C-695D937C0405}" srcOrd="2" destOrd="0" presId="urn:microsoft.com/office/officeart/2018/2/layout/IconVerticalSolidList"/>
    <dgm:cxn modelId="{7063D885-6D1E-44D2-92C3-3B75F43E0CC2}" type="presParOf" srcId="{34C6CFA5-1D46-478A-BD5C-695D937C0405}" destId="{24B8F663-89B0-492C-8272-7296F92216EB}" srcOrd="0" destOrd="0" presId="urn:microsoft.com/office/officeart/2018/2/layout/IconVerticalSolidList"/>
    <dgm:cxn modelId="{5BB67C04-05CF-4FB3-A918-2231CED1FD59}" type="presParOf" srcId="{34C6CFA5-1D46-478A-BD5C-695D937C0405}" destId="{12067147-422F-4E77-97B0-97A73C9EDC99}" srcOrd="1" destOrd="0" presId="urn:microsoft.com/office/officeart/2018/2/layout/IconVerticalSolidList"/>
    <dgm:cxn modelId="{BAB0FAE0-25F4-44FA-ABED-A15CCA46E1D8}" type="presParOf" srcId="{34C6CFA5-1D46-478A-BD5C-695D937C0405}" destId="{18501FAD-6C56-4E98-A61A-AD7490DF980F}" srcOrd="2" destOrd="0" presId="urn:microsoft.com/office/officeart/2018/2/layout/IconVerticalSolidList"/>
    <dgm:cxn modelId="{C50613E3-EF24-4F53-9669-361C489D0999}" type="presParOf" srcId="{34C6CFA5-1D46-478A-BD5C-695D937C0405}" destId="{F8B56213-67AE-4DA4-A618-0CD6252D5656}" srcOrd="3" destOrd="0" presId="urn:microsoft.com/office/officeart/2018/2/layout/IconVerticalSolidList"/>
    <dgm:cxn modelId="{36CC4FA5-1BBB-4905-9596-1EF9184B7F98}" type="presParOf" srcId="{8BB99F2C-9A87-4A8F-B1C1-BA6C2A729AC5}" destId="{F6507C8B-3267-40F7-B44E-6795C89AD428}" srcOrd="3" destOrd="0" presId="urn:microsoft.com/office/officeart/2018/2/layout/IconVerticalSolidList"/>
    <dgm:cxn modelId="{B6101508-4AEF-4FBE-898F-3E40476CCDAA}" type="presParOf" srcId="{8BB99F2C-9A87-4A8F-B1C1-BA6C2A729AC5}" destId="{B5D1F7ED-BFB8-48D3-8F02-954E8D6E9A04}" srcOrd="4" destOrd="0" presId="urn:microsoft.com/office/officeart/2018/2/layout/IconVerticalSolidList"/>
    <dgm:cxn modelId="{976637B8-F1FA-4F9C-942C-4BB2210F766E}" type="presParOf" srcId="{B5D1F7ED-BFB8-48D3-8F02-954E8D6E9A04}" destId="{EB660AB3-E48F-49AF-8291-CEB34CA5653A}" srcOrd="0" destOrd="0" presId="urn:microsoft.com/office/officeart/2018/2/layout/IconVerticalSolidList"/>
    <dgm:cxn modelId="{D1624AC8-41B6-4A90-BBA4-2D031AA69DA1}" type="presParOf" srcId="{B5D1F7ED-BFB8-48D3-8F02-954E8D6E9A04}" destId="{F233180B-BDDA-4685-9B84-A177C0BBA9A5}" srcOrd="1" destOrd="0" presId="urn:microsoft.com/office/officeart/2018/2/layout/IconVerticalSolidList"/>
    <dgm:cxn modelId="{F55DCD3C-9683-49F6-A1CF-189013FD27C9}" type="presParOf" srcId="{B5D1F7ED-BFB8-48D3-8F02-954E8D6E9A04}" destId="{E02A296A-1164-498A-97FF-DFC89BCE28B8}" srcOrd="2" destOrd="0" presId="urn:microsoft.com/office/officeart/2018/2/layout/IconVerticalSolidList"/>
    <dgm:cxn modelId="{73FBAC5F-4503-406F-841A-D60E01BA1D08}" type="presParOf" srcId="{B5D1F7ED-BFB8-48D3-8F02-954E8D6E9A04}" destId="{FF5AACB9-6102-4E2C-9A46-003A1B11170A}" srcOrd="3" destOrd="0" presId="urn:microsoft.com/office/officeart/2018/2/layout/IconVerticalSolidList"/>
    <dgm:cxn modelId="{60EF4081-0DDE-4DCE-9753-E9706D651C13}" type="presParOf" srcId="{8BB99F2C-9A87-4A8F-B1C1-BA6C2A729AC5}" destId="{9E86C739-F6C9-49E9-AC0F-FDC741D72534}" srcOrd="5" destOrd="0" presId="urn:microsoft.com/office/officeart/2018/2/layout/IconVerticalSolidList"/>
    <dgm:cxn modelId="{B4A15B65-B809-447E-BB99-F6ADD7A6A40A}" type="presParOf" srcId="{8BB99F2C-9A87-4A8F-B1C1-BA6C2A729AC5}" destId="{A61BABFB-3FD0-4485-8851-A04B950A8BB0}" srcOrd="6" destOrd="0" presId="urn:microsoft.com/office/officeart/2018/2/layout/IconVerticalSolidList"/>
    <dgm:cxn modelId="{6446DFA7-54FC-4ADD-8262-83161A649280}" type="presParOf" srcId="{A61BABFB-3FD0-4485-8851-A04B950A8BB0}" destId="{002F46A9-5C59-4647-8459-1F3A6D25E073}" srcOrd="0" destOrd="0" presId="urn:microsoft.com/office/officeart/2018/2/layout/IconVerticalSolidList"/>
    <dgm:cxn modelId="{AF1B8499-B2B0-412F-8AEC-1AD320C89ED5}" type="presParOf" srcId="{A61BABFB-3FD0-4485-8851-A04B950A8BB0}" destId="{F44E3DE4-9EA5-4452-9308-E969FB22707B}" srcOrd="1" destOrd="0" presId="urn:microsoft.com/office/officeart/2018/2/layout/IconVerticalSolidList"/>
    <dgm:cxn modelId="{6294B1C4-221C-4D7C-870A-CD3396250908}" type="presParOf" srcId="{A61BABFB-3FD0-4485-8851-A04B950A8BB0}" destId="{11F7C1AF-5EEB-45A7-983B-068FA0EE0AFD}" srcOrd="2" destOrd="0" presId="urn:microsoft.com/office/officeart/2018/2/layout/IconVerticalSolidList"/>
    <dgm:cxn modelId="{CAB31447-685B-4499-ACAC-33A048507F1D}" type="presParOf" srcId="{A61BABFB-3FD0-4485-8851-A04B950A8BB0}" destId="{4446EC55-03E1-4047-ABCE-010D94E38C2A}" srcOrd="3" destOrd="0" presId="urn:microsoft.com/office/officeart/2018/2/layout/IconVerticalSolidList"/>
    <dgm:cxn modelId="{F9755A86-152F-43F8-B13F-4FE5F31B50E7}" type="presParOf" srcId="{8BB99F2C-9A87-4A8F-B1C1-BA6C2A729AC5}" destId="{1F4EFD0C-45FE-41CC-885D-8037F3CF30D3}" srcOrd="7" destOrd="0" presId="urn:microsoft.com/office/officeart/2018/2/layout/IconVerticalSolidList"/>
    <dgm:cxn modelId="{9097B6A9-A215-412B-81CA-6EA3AE154E4B}" type="presParOf" srcId="{8BB99F2C-9A87-4A8F-B1C1-BA6C2A729AC5}" destId="{B0C11EE2-1B97-406A-9782-CE63990C2830}" srcOrd="8" destOrd="0" presId="urn:microsoft.com/office/officeart/2018/2/layout/IconVerticalSolidList"/>
    <dgm:cxn modelId="{0EA50F5C-B7FB-4E3E-8E19-7BA960D22FAC}" type="presParOf" srcId="{B0C11EE2-1B97-406A-9782-CE63990C2830}" destId="{47B111A2-196C-44B3-99DE-3F6C6B25B58C}" srcOrd="0" destOrd="0" presId="urn:microsoft.com/office/officeart/2018/2/layout/IconVerticalSolidList"/>
    <dgm:cxn modelId="{4412C3BF-756F-4898-B1C7-34E47E1E44B1}" type="presParOf" srcId="{B0C11EE2-1B97-406A-9782-CE63990C2830}" destId="{EF474085-2D51-4225-8E5C-8A28886748E1}" srcOrd="1" destOrd="0" presId="urn:microsoft.com/office/officeart/2018/2/layout/IconVerticalSolidList"/>
    <dgm:cxn modelId="{7D8FAEC3-6793-4353-868B-DBC167394932}" type="presParOf" srcId="{B0C11EE2-1B97-406A-9782-CE63990C2830}" destId="{8C61BCFD-080D-49E1-B943-99FB51222E5B}" srcOrd="2" destOrd="0" presId="urn:microsoft.com/office/officeart/2018/2/layout/IconVerticalSolidList"/>
    <dgm:cxn modelId="{8A00834A-D199-4B81-A660-B028777217CC}" type="presParOf" srcId="{B0C11EE2-1B97-406A-9782-CE63990C2830}" destId="{49B3CC2D-5F35-4798-B4FB-DD000F0F2E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023678-674E-4234-82F9-62607F640FC3}"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F067E86C-6A4E-4495-B092-E04BCE6DAA1C}">
      <dgm:prSet/>
      <dgm:spPr/>
      <dgm:t>
        <a:bodyPr/>
        <a:lstStyle/>
        <a:p>
          <a:r>
            <a:rPr lang="en-US" b="1" i="0" baseline="0"/>
            <a:t>Better Solutions</a:t>
          </a:r>
          <a:r>
            <a:rPr lang="en-US" b="0" i="0" baseline="0"/>
            <a:t>: Diverse ideas lead to more creative and effective outcomes.</a:t>
          </a:r>
          <a:endParaRPr lang="en-US"/>
        </a:p>
      </dgm:t>
    </dgm:pt>
    <dgm:pt modelId="{AC4B877F-3E33-4976-BF27-987EFE40F4D0}" type="parTrans" cxnId="{8293CAC9-CA13-4790-B3B4-F328DD1BB4AC}">
      <dgm:prSet/>
      <dgm:spPr/>
      <dgm:t>
        <a:bodyPr/>
        <a:lstStyle/>
        <a:p>
          <a:endParaRPr lang="en-US"/>
        </a:p>
      </dgm:t>
    </dgm:pt>
    <dgm:pt modelId="{5FD775D5-A23C-4BE6-9142-8F4A1AF1E40C}" type="sibTrans" cxnId="{8293CAC9-CA13-4790-B3B4-F328DD1BB4AC}">
      <dgm:prSet/>
      <dgm:spPr/>
      <dgm:t>
        <a:bodyPr/>
        <a:lstStyle/>
        <a:p>
          <a:endParaRPr lang="en-US"/>
        </a:p>
      </dgm:t>
    </dgm:pt>
    <dgm:pt modelId="{6CA50671-ED4C-4F49-887E-A24FFB1F322B}">
      <dgm:prSet/>
      <dgm:spPr/>
      <dgm:t>
        <a:bodyPr/>
        <a:lstStyle/>
        <a:p>
          <a:r>
            <a:rPr lang="en-US" b="1" i="0" baseline="0"/>
            <a:t>Faster Problem-Solving</a:t>
          </a:r>
          <a:r>
            <a:rPr lang="en-US" b="0" i="0" baseline="0"/>
            <a:t>: Teams solve complex issues quicker together.</a:t>
          </a:r>
          <a:endParaRPr lang="en-US"/>
        </a:p>
      </dgm:t>
    </dgm:pt>
    <dgm:pt modelId="{4FACC395-0F64-4E76-AA16-3E3360796118}" type="parTrans" cxnId="{99FA45D2-2748-4D34-B06B-C5D62DAB17D3}">
      <dgm:prSet/>
      <dgm:spPr/>
      <dgm:t>
        <a:bodyPr/>
        <a:lstStyle/>
        <a:p>
          <a:endParaRPr lang="en-US"/>
        </a:p>
      </dgm:t>
    </dgm:pt>
    <dgm:pt modelId="{F2887BEE-254B-4D8C-AA81-A9E61A542A8E}" type="sibTrans" cxnId="{99FA45D2-2748-4D34-B06B-C5D62DAB17D3}">
      <dgm:prSet/>
      <dgm:spPr/>
      <dgm:t>
        <a:bodyPr/>
        <a:lstStyle/>
        <a:p>
          <a:endParaRPr lang="en-US"/>
        </a:p>
      </dgm:t>
    </dgm:pt>
    <dgm:pt modelId="{D953B441-DFF7-4BDB-8ECE-B26E175D3DF7}">
      <dgm:prSet/>
      <dgm:spPr/>
      <dgm:t>
        <a:bodyPr/>
        <a:lstStyle/>
        <a:p>
          <a:r>
            <a:rPr lang="en-US" b="1" i="0" baseline="0"/>
            <a:t>Knowledge Sharing</a:t>
          </a:r>
          <a:r>
            <a:rPr lang="en-US" b="0" i="0" baseline="0"/>
            <a:t>: Collaboration helps everyone grow and learn.</a:t>
          </a:r>
          <a:endParaRPr lang="en-US"/>
        </a:p>
      </dgm:t>
    </dgm:pt>
    <dgm:pt modelId="{E5720D41-859F-46E6-8BD5-EC78D6018A73}" type="parTrans" cxnId="{2F345B1C-E04C-4D8A-916D-E14F392B2D37}">
      <dgm:prSet/>
      <dgm:spPr/>
      <dgm:t>
        <a:bodyPr/>
        <a:lstStyle/>
        <a:p>
          <a:endParaRPr lang="en-US"/>
        </a:p>
      </dgm:t>
    </dgm:pt>
    <dgm:pt modelId="{F499D694-AEBC-4892-9D9B-1A9D3CEE8FE1}" type="sibTrans" cxnId="{2F345B1C-E04C-4D8A-916D-E14F392B2D37}">
      <dgm:prSet/>
      <dgm:spPr/>
      <dgm:t>
        <a:bodyPr/>
        <a:lstStyle/>
        <a:p>
          <a:endParaRPr lang="en-US"/>
        </a:p>
      </dgm:t>
    </dgm:pt>
    <dgm:pt modelId="{A2D30BCE-01D7-493B-B068-DBCCC8049375}">
      <dgm:prSet/>
      <dgm:spPr/>
      <dgm:t>
        <a:bodyPr/>
        <a:lstStyle/>
        <a:p>
          <a:r>
            <a:rPr lang="en-US" b="1" i="0" baseline="0"/>
            <a:t>Higher Code Quality</a:t>
          </a:r>
          <a:r>
            <a:rPr lang="en-US" b="0" i="0" baseline="0"/>
            <a:t>: Peer reviews and discussions catch mistakes early.</a:t>
          </a:r>
          <a:endParaRPr lang="en-US"/>
        </a:p>
      </dgm:t>
    </dgm:pt>
    <dgm:pt modelId="{31EB89E9-7CBA-46C7-ACCD-55022267F704}" type="parTrans" cxnId="{D41B454B-F027-4B45-B73A-1DD7A27EAA9F}">
      <dgm:prSet/>
      <dgm:spPr/>
      <dgm:t>
        <a:bodyPr/>
        <a:lstStyle/>
        <a:p>
          <a:endParaRPr lang="en-US"/>
        </a:p>
      </dgm:t>
    </dgm:pt>
    <dgm:pt modelId="{88DFFB80-61C1-4D63-A543-3432143A36A5}" type="sibTrans" cxnId="{D41B454B-F027-4B45-B73A-1DD7A27EAA9F}">
      <dgm:prSet/>
      <dgm:spPr/>
      <dgm:t>
        <a:bodyPr/>
        <a:lstStyle/>
        <a:p>
          <a:endParaRPr lang="en-US"/>
        </a:p>
      </dgm:t>
    </dgm:pt>
    <dgm:pt modelId="{C5DF5982-AD61-4425-8F5F-8504B79734B2}">
      <dgm:prSet/>
      <dgm:spPr/>
      <dgm:t>
        <a:bodyPr/>
        <a:lstStyle/>
        <a:p>
          <a:r>
            <a:rPr lang="en-US" b="1" i="0" baseline="0"/>
            <a:t>Stronger Team Culture</a:t>
          </a:r>
          <a:r>
            <a:rPr lang="en-US" b="0" i="0" baseline="0"/>
            <a:t>: Working together builds trust, ownership, and motivation.</a:t>
          </a:r>
          <a:endParaRPr lang="en-US"/>
        </a:p>
      </dgm:t>
    </dgm:pt>
    <dgm:pt modelId="{C48C3434-3351-42F9-A60E-39031D1E8595}" type="parTrans" cxnId="{6D0B8458-E8D8-455A-B621-E47B7CECDD98}">
      <dgm:prSet/>
      <dgm:spPr/>
      <dgm:t>
        <a:bodyPr/>
        <a:lstStyle/>
        <a:p>
          <a:endParaRPr lang="en-US"/>
        </a:p>
      </dgm:t>
    </dgm:pt>
    <dgm:pt modelId="{07A8AEE7-362F-4EC2-B36A-FB30E2E3A025}" type="sibTrans" cxnId="{6D0B8458-E8D8-455A-B621-E47B7CECDD98}">
      <dgm:prSet/>
      <dgm:spPr/>
      <dgm:t>
        <a:bodyPr/>
        <a:lstStyle/>
        <a:p>
          <a:endParaRPr lang="en-US"/>
        </a:p>
      </dgm:t>
    </dgm:pt>
    <dgm:pt modelId="{080AA37D-091D-4F0E-9501-1617A3DF9A8F}" type="pres">
      <dgm:prSet presAssocID="{31023678-674E-4234-82F9-62607F640FC3}" presName="vert0" presStyleCnt="0">
        <dgm:presLayoutVars>
          <dgm:dir/>
          <dgm:animOne val="branch"/>
          <dgm:animLvl val="lvl"/>
        </dgm:presLayoutVars>
      </dgm:prSet>
      <dgm:spPr/>
    </dgm:pt>
    <dgm:pt modelId="{71D85329-4CB3-4F4C-AFA7-E9CABD01B4BF}" type="pres">
      <dgm:prSet presAssocID="{F067E86C-6A4E-4495-B092-E04BCE6DAA1C}" presName="thickLine" presStyleLbl="alignNode1" presStyleIdx="0" presStyleCnt="5"/>
      <dgm:spPr/>
    </dgm:pt>
    <dgm:pt modelId="{C6113433-1CB2-4C9F-9858-0679A9F2A557}" type="pres">
      <dgm:prSet presAssocID="{F067E86C-6A4E-4495-B092-E04BCE6DAA1C}" presName="horz1" presStyleCnt="0"/>
      <dgm:spPr/>
    </dgm:pt>
    <dgm:pt modelId="{60A80515-B48C-4A06-AA51-9BB03D7F22E0}" type="pres">
      <dgm:prSet presAssocID="{F067E86C-6A4E-4495-B092-E04BCE6DAA1C}" presName="tx1" presStyleLbl="revTx" presStyleIdx="0" presStyleCnt="5"/>
      <dgm:spPr/>
    </dgm:pt>
    <dgm:pt modelId="{0AC13081-165A-4C82-815B-3A1729D98550}" type="pres">
      <dgm:prSet presAssocID="{F067E86C-6A4E-4495-B092-E04BCE6DAA1C}" presName="vert1" presStyleCnt="0"/>
      <dgm:spPr/>
    </dgm:pt>
    <dgm:pt modelId="{1950E8F1-383A-4C0F-9FB2-8C30C3BE2824}" type="pres">
      <dgm:prSet presAssocID="{6CA50671-ED4C-4F49-887E-A24FFB1F322B}" presName="thickLine" presStyleLbl="alignNode1" presStyleIdx="1" presStyleCnt="5"/>
      <dgm:spPr/>
    </dgm:pt>
    <dgm:pt modelId="{E46FE2FF-C2C9-4957-AC56-0078D79B6C97}" type="pres">
      <dgm:prSet presAssocID="{6CA50671-ED4C-4F49-887E-A24FFB1F322B}" presName="horz1" presStyleCnt="0"/>
      <dgm:spPr/>
    </dgm:pt>
    <dgm:pt modelId="{C6E5EC2F-C518-4907-9663-66E3B8C4306F}" type="pres">
      <dgm:prSet presAssocID="{6CA50671-ED4C-4F49-887E-A24FFB1F322B}" presName="tx1" presStyleLbl="revTx" presStyleIdx="1" presStyleCnt="5"/>
      <dgm:spPr/>
    </dgm:pt>
    <dgm:pt modelId="{9E534857-2FE8-4262-8E3E-A71B97ED971F}" type="pres">
      <dgm:prSet presAssocID="{6CA50671-ED4C-4F49-887E-A24FFB1F322B}" presName="vert1" presStyleCnt="0"/>
      <dgm:spPr/>
    </dgm:pt>
    <dgm:pt modelId="{5C235235-76C8-4614-B779-99FACB23FD6F}" type="pres">
      <dgm:prSet presAssocID="{D953B441-DFF7-4BDB-8ECE-B26E175D3DF7}" presName="thickLine" presStyleLbl="alignNode1" presStyleIdx="2" presStyleCnt="5"/>
      <dgm:spPr/>
    </dgm:pt>
    <dgm:pt modelId="{84B0F33F-B76E-4C63-A81C-5F3EE441F7B3}" type="pres">
      <dgm:prSet presAssocID="{D953B441-DFF7-4BDB-8ECE-B26E175D3DF7}" presName="horz1" presStyleCnt="0"/>
      <dgm:spPr/>
    </dgm:pt>
    <dgm:pt modelId="{5E55E947-16F2-4227-B13F-9A074E2A1AC0}" type="pres">
      <dgm:prSet presAssocID="{D953B441-DFF7-4BDB-8ECE-B26E175D3DF7}" presName="tx1" presStyleLbl="revTx" presStyleIdx="2" presStyleCnt="5"/>
      <dgm:spPr/>
    </dgm:pt>
    <dgm:pt modelId="{98E73CCE-6FA8-4CEE-9432-6AC3173C89FD}" type="pres">
      <dgm:prSet presAssocID="{D953B441-DFF7-4BDB-8ECE-B26E175D3DF7}" presName="vert1" presStyleCnt="0"/>
      <dgm:spPr/>
    </dgm:pt>
    <dgm:pt modelId="{B1C48B6E-2102-4BFC-94F1-F69AF3CA96DB}" type="pres">
      <dgm:prSet presAssocID="{A2D30BCE-01D7-493B-B068-DBCCC8049375}" presName="thickLine" presStyleLbl="alignNode1" presStyleIdx="3" presStyleCnt="5"/>
      <dgm:spPr/>
    </dgm:pt>
    <dgm:pt modelId="{24FA048F-2D26-4E62-95AC-62A5A997A143}" type="pres">
      <dgm:prSet presAssocID="{A2D30BCE-01D7-493B-B068-DBCCC8049375}" presName="horz1" presStyleCnt="0"/>
      <dgm:spPr/>
    </dgm:pt>
    <dgm:pt modelId="{AC2FEBF0-EBB2-42AE-9F06-28AA4F8727B9}" type="pres">
      <dgm:prSet presAssocID="{A2D30BCE-01D7-493B-B068-DBCCC8049375}" presName="tx1" presStyleLbl="revTx" presStyleIdx="3" presStyleCnt="5"/>
      <dgm:spPr/>
    </dgm:pt>
    <dgm:pt modelId="{41A2C92F-28DB-456A-AF1E-8ED047C53244}" type="pres">
      <dgm:prSet presAssocID="{A2D30BCE-01D7-493B-B068-DBCCC8049375}" presName="vert1" presStyleCnt="0"/>
      <dgm:spPr/>
    </dgm:pt>
    <dgm:pt modelId="{A78F5CD1-8A39-410D-A9FA-D9877BEF90D7}" type="pres">
      <dgm:prSet presAssocID="{C5DF5982-AD61-4425-8F5F-8504B79734B2}" presName="thickLine" presStyleLbl="alignNode1" presStyleIdx="4" presStyleCnt="5"/>
      <dgm:spPr/>
    </dgm:pt>
    <dgm:pt modelId="{4BE0AB3B-4DDA-458B-8D66-8D500DBB77B0}" type="pres">
      <dgm:prSet presAssocID="{C5DF5982-AD61-4425-8F5F-8504B79734B2}" presName="horz1" presStyleCnt="0"/>
      <dgm:spPr/>
    </dgm:pt>
    <dgm:pt modelId="{974496D7-B6FC-46DE-B389-13677CBC4171}" type="pres">
      <dgm:prSet presAssocID="{C5DF5982-AD61-4425-8F5F-8504B79734B2}" presName="tx1" presStyleLbl="revTx" presStyleIdx="4" presStyleCnt="5"/>
      <dgm:spPr/>
    </dgm:pt>
    <dgm:pt modelId="{2CC5718B-8E46-4A53-837D-DDE3BFD246A5}" type="pres">
      <dgm:prSet presAssocID="{C5DF5982-AD61-4425-8F5F-8504B79734B2}" presName="vert1" presStyleCnt="0"/>
      <dgm:spPr/>
    </dgm:pt>
  </dgm:ptLst>
  <dgm:cxnLst>
    <dgm:cxn modelId="{1ED5E911-963C-4820-B56B-DA73988DA084}" type="presOf" srcId="{31023678-674E-4234-82F9-62607F640FC3}" destId="{080AA37D-091D-4F0E-9501-1617A3DF9A8F}" srcOrd="0" destOrd="0" presId="urn:microsoft.com/office/officeart/2008/layout/LinedList"/>
    <dgm:cxn modelId="{2F345B1C-E04C-4D8A-916D-E14F392B2D37}" srcId="{31023678-674E-4234-82F9-62607F640FC3}" destId="{D953B441-DFF7-4BDB-8ECE-B26E175D3DF7}" srcOrd="2" destOrd="0" parTransId="{E5720D41-859F-46E6-8BD5-EC78D6018A73}" sibTransId="{F499D694-AEBC-4892-9D9B-1A9D3CEE8FE1}"/>
    <dgm:cxn modelId="{AC7C2464-0A79-476A-8E7D-67CA19A988FF}" type="presOf" srcId="{F067E86C-6A4E-4495-B092-E04BCE6DAA1C}" destId="{60A80515-B48C-4A06-AA51-9BB03D7F22E0}" srcOrd="0" destOrd="0" presId="urn:microsoft.com/office/officeart/2008/layout/LinedList"/>
    <dgm:cxn modelId="{D41B454B-F027-4B45-B73A-1DD7A27EAA9F}" srcId="{31023678-674E-4234-82F9-62607F640FC3}" destId="{A2D30BCE-01D7-493B-B068-DBCCC8049375}" srcOrd="3" destOrd="0" parTransId="{31EB89E9-7CBA-46C7-ACCD-55022267F704}" sibTransId="{88DFFB80-61C1-4D63-A543-3432143A36A5}"/>
    <dgm:cxn modelId="{7F11B76B-85C5-4165-968B-D44229DF2D63}" type="presOf" srcId="{D953B441-DFF7-4BDB-8ECE-B26E175D3DF7}" destId="{5E55E947-16F2-4227-B13F-9A074E2A1AC0}" srcOrd="0" destOrd="0" presId="urn:microsoft.com/office/officeart/2008/layout/LinedList"/>
    <dgm:cxn modelId="{6D0B8458-E8D8-455A-B621-E47B7CECDD98}" srcId="{31023678-674E-4234-82F9-62607F640FC3}" destId="{C5DF5982-AD61-4425-8F5F-8504B79734B2}" srcOrd="4" destOrd="0" parTransId="{C48C3434-3351-42F9-A60E-39031D1E8595}" sibTransId="{07A8AEE7-362F-4EC2-B36A-FB30E2E3A025}"/>
    <dgm:cxn modelId="{9508DC59-C335-4F02-965A-5B2E415E7343}" type="presOf" srcId="{A2D30BCE-01D7-493B-B068-DBCCC8049375}" destId="{AC2FEBF0-EBB2-42AE-9F06-28AA4F8727B9}" srcOrd="0" destOrd="0" presId="urn:microsoft.com/office/officeart/2008/layout/LinedList"/>
    <dgm:cxn modelId="{1EB163BE-6644-4BA6-AF65-891B89813FAA}" type="presOf" srcId="{C5DF5982-AD61-4425-8F5F-8504B79734B2}" destId="{974496D7-B6FC-46DE-B389-13677CBC4171}" srcOrd="0" destOrd="0" presId="urn:microsoft.com/office/officeart/2008/layout/LinedList"/>
    <dgm:cxn modelId="{8293CAC9-CA13-4790-B3B4-F328DD1BB4AC}" srcId="{31023678-674E-4234-82F9-62607F640FC3}" destId="{F067E86C-6A4E-4495-B092-E04BCE6DAA1C}" srcOrd="0" destOrd="0" parTransId="{AC4B877F-3E33-4976-BF27-987EFE40F4D0}" sibTransId="{5FD775D5-A23C-4BE6-9142-8F4A1AF1E40C}"/>
    <dgm:cxn modelId="{99FA45D2-2748-4D34-B06B-C5D62DAB17D3}" srcId="{31023678-674E-4234-82F9-62607F640FC3}" destId="{6CA50671-ED4C-4F49-887E-A24FFB1F322B}" srcOrd="1" destOrd="0" parTransId="{4FACC395-0F64-4E76-AA16-3E3360796118}" sibTransId="{F2887BEE-254B-4D8C-AA81-A9E61A542A8E}"/>
    <dgm:cxn modelId="{BEEA0CFF-B5D7-47BE-8C50-FE8E09D179EF}" type="presOf" srcId="{6CA50671-ED4C-4F49-887E-A24FFB1F322B}" destId="{C6E5EC2F-C518-4907-9663-66E3B8C4306F}" srcOrd="0" destOrd="0" presId="urn:microsoft.com/office/officeart/2008/layout/LinedList"/>
    <dgm:cxn modelId="{93CAAA05-B292-4FF9-8361-313E4EB477A5}" type="presParOf" srcId="{080AA37D-091D-4F0E-9501-1617A3DF9A8F}" destId="{71D85329-4CB3-4F4C-AFA7-E9CABD01B4BF}" srcOrd="0" destOrd="0" presId="urn:microsoft.com/office/officeart/2008/layout/LinedList"/>
    <dgm:cxn modelId="{1B1882DD-C7EE-462E-ADCD-60510A45F214}" type="presParOf" srcId="{080AA37D-091D-4F0E-9501-1617A3DF9A8F}" destId="{C6113433-1CB2-4C9F-9858-0679A9F2A557}" srcOrd="1" destOrd="0" presId="urn:microsoft.com/office/officeart/2008/layout/LinedList"/>
    <dgm:cxn modelId="{64B90D32-2A5D-4DAB-9559-988A54D086B2}" type="presParOf" srcId="{C6113433-1CB2-4C9F-9858-0679A9F2A557}" destId="{60A80515-B48C-4A06-AA51-9BB03D7F22E0}" srcOrd="0" destOrd="0" presId="urn:microsoft.com/office/officeart/2008/layout/LinedList"/>
    <dgm:cxn modelId="{2632D290-63E7-4AF2-8E80-8126A9515E65}" type="presParOf" srcId="{C6113433-1CB2-4C9F-9858-0679A9F2A557}" destId="{0AC13081-165A-4C82-815B-3A1729D98550}" srcOrd="1" destOrd="0" presId="urn:microsoft.com/office/officeart/2008/layout/LinedList"/>
    <dgm:cxn modelId="{C05510A4-748E-4022-B558-1B69D60D3E9A}" type="presParOf" srcId="{080AA37D-091D-4F0E-9501-1617A3DF9A8F}" destId="{1950E8F1-383A-4C0F-9FB2-8C30C3BE2824}" srcOrd="2" destOrd="0" presId="urn:microsoft.com/office/officeart/2008/layout/LinedList"/>
    <dgm:cxn modelId="{20FE0027-5C50-48DE-B27C-DF1C267B7C9E}" type="presParOf" srcId="{080AA37D-091D-4F0E-9501-1617A3DF9A8F}" destId="{E46FE2FF-C2C9-4957-AC56-0078D79B6C97}" srcOrd="3" destOrd="0" presId="urn:microsoft.com/office/officeart/2008/layout/LinedList"/>
    <dgm:cxn modelId="{95161117-87B5-4F33-9205-06423997DB3E}" type="presParOf" srcId="{E46FE2FF-C2C9-4957-AC56-0078D79B6C97}" destId="{C6E5EC2F-C518-4907-9663-66E3B8C4306F}" srcOrd="0" destOrd="0" presId="urn:microsoft.com/office/officeart/2008/layout/LinedList"/>
    <dgm:cxn modelId="{4EE0C0D8-D088-424C-B60F-B32E39343F8B}" type="presParOf" srcId="{E46FE2FF-C2C9-4957-AC56-0078D79B6C97}" destId="{9E534857-2FE8-4262-8E3E-A71B97ED971F}" srcOrd="1" destOrd="0" presId="urn:microsoft.com/office/officeart/2008/layout/LinedList"/>
    <dgm:cxn modelId="{D66828CC-C547-4F1F-B503-548C2B67AB41}" type="presParOf" srcId="{080AA37D-091D-4F0E-9501-1617A3DF9A8F}" destId="{5C235235-76C8-4614-B779-99FACB23FD6F}" srcOrd="4" destOrd="0" presId="urn:microsoft.com/office/officeart/2008/layout/LinedList"/>
    <dgm:cxn modelId="{299808D7-AD6F-479F-AB97-88A907B61471}" type="presParOf" srcId="{080AA37D-091D-4F0E-9501-1617A3DF9A8F}" destId="{84B0F33F-B76E-4C63-A81C-5F3EE441F7B3}" srcOrd="5" destOrd="0" presId="urn:microsoft.com/office/officeart/2008/layout/LinedList"/>
    <dgm:cxn modelId="{F73FB544-1514-4675-85D0-8A10B0832436}" type="presParOf" srcId="{84B0F33F-B76E-4C63-A81C-5F3EE441F7B3}" destId="{5E55E947-16F2-4227-B13F-9A074E2A1AC0}" srcOrd="0" destOrd="0" presId="urn:microsoft.com/office/officeart/2008/layout/LinedList"/>
    <dgm:cxn modelId="{08ED6424-C9BE-482F-B577-47B9A9BD6905}" type="presParOf" srcId="{84B0F33F-B76E-4C63-A81C-5F3EE441F7B3}" destId="{98E73CCE-6FA8-4CEE-9432-6AC3173C89FD}" srcOrd="1" destOrd="0" presId="urn:microsoft.com/office/officeart/2008/layout/LinedList"/>
    <dgm:cxn modelId="{FFEEB725-8D5A-4A16-AD9C-9AEDED0D4F79}" type="presParOf" srcId="{080AA37D-091D-4F0E-9501-1617A3DF9A8F}" destId="{B1C48B6E-2102-4BFC-94F1-F69AF3CA96DB}" srcOrd="6" destOrd="0" presId="urn:microsoft.com/office/officeart/2008/layout/LinedList"/>
    <dgm:cxn modelId="{762EFBBF-1803-4382-89B2-ECBF941C56C0}" type="presParOf" srcId="{080AA37D-091D-4F0E-9501-1617A3DF9A8F}" destId="{24FA048F-2D26-4E62-95AC-62A5A997A143}" srcOrd="7" destOrd="0" presId="urn:microsoft.com/office/officeart/2008/layout/LinedList"/>
    <dgm:cxn modelId="{2CE2BA46-207F-4AAB-9A0B-8FECA608BAC7}" type="presParOf" srcId="{24FA048F-2D26-4E62-95AC-62A5A997A143}" destId="{AC2FEBF0-EBB2-42AE-9F06-28AA4F8727B9}" srcOrd="0" destOrd="0" presId="urn:microsoft.com/office/officeart/2008/layout/LinedList"/>
    <dgm:cxn modelId="{A6550491-4864-409B-84C8-E9A7A2131598}" type="presParOf" srcId="{24FA048F-2D26-4E62-95AC-62A5A997A143}" destId="{41A2C92F-28DB-456A-AF1E-8ED047C53244}" srcOrd="1" destOrd="0" presId="urn:microsoft.com/office/officeart/2008/layout/LinedList"/>
    <dgm:cxn modelId="{73232394-CA1B-4139-9270-052595788D11}" type="presParOf" srcId="{080AA37D-091D-4F0E-9501-1617A3DF9A8F}" destId="{A78F5CD1-8A39-410D-A9FA-D9877BEF90D7}" srcOrd="8" destOrd="0" presId="urn:microsoft.com/office/officeart/2008/layout/LinedList"/>
    <dgm:cxn modelId="{17F917B1-B432-4B87-8B22-7F043628D1C8}" type="presParOf" srcId="{080AA37D-091D-4F0E-9501-1617A3DF9A8F}" destId="{4BE0AB3B-4DDA-458B-8D66-8D500DBB77B0}" srcOrd="9" destOrd="0" presId="urn:microsoft.com/office/officeart/2008/layout/LinedList"/>
    <dgm:cxn modelId="{3F0AF9B3-6897-4BD6-B2E1-84E0E68B45C7}" type="presParOf" srcId="{4BE0AB3B-4DDA-458B-8D66-8D500DBB77B0}" destId="{974496D7-B6FC-46DE-B389-13677CBC4171}" srcOrd="0" destOrd="0" presId="urn:microsoft.com/office/officeart/2008/layout/LinedList"/>
    <dgm:cxn modelId="{7BAAF9D2-F092-433F-BAEA-B326E00F759A}" type="presParOf" srcId="{4BE0AB3B-4DDA-458B-8D66-8D500DBB77B0}" destId="{2CC5718B-8E46-4A53-837D-DDE3BFD246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2FE1FA-9929-49FC-889C-C97BE71B8C8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70C0D83-DDDE-4254-8C91-8E13B8817FF5}">
      <dgm:prSet/>
      <dgm:spPr/>
      <dgm:t>
        <a:bodyPr/>
        <a:lstStyle/>
        <a:p>
          <a:r>
            <a:rPr lang="en-US"/>
            <a:t>A </a:t>
          </a:r>
          <a:r>
            <a:rPr lang="en-US" b="1"/>
            <a:t>peer evaluation</a:t>
          </a:r>
          <a:r>
            <a:rPr lang="en-US"/>
            <a:t> of code changes before they are merged.</a:t>
          </a:r>
        </a:p>
      </dgm:t>
    </dgm:pt>
    <dgm:pt modelId="{774B24FB-2BAE-4572-9E99-BDAC6C1D3799}" type="parTrans" cxnId="{EA03E19B-9F2D-404F-81DD-A7AB22462650}">
      <dgm:prSet/>
      <dgm:spPr/>
      <dgm:t>
        <a:bodyPr/>
        <a:lstStyle/>
        <a:p>
          <a:endParaRPr lang="en-US"/>
        </a:p>
      </dgm:t>
    </dgm:pt>
    <dgm:pt modelId="{8A3A5E9A-356E-495F-83CF-1C9486F286EF}" type="sibTrans" cxnId="{EA03E19B-9F2D-404F-81DD-A7AB22462650}">
      <dgm:prSet/>
      <dgm:spPr/>
      <dgm:t>
        <a:bodyPr/>
        <a:lstStyle/>
        <a:p>
          <a:endParaRPr lang="en-US"/>
        </a:p>
      </dgm:t>
    </dgm:pt>
    <dgm:pt modelId="{650A6DDC-6586-472A-B38E-BB3FD240546B}">
      <dgm:prSet/>
      <dgm:spPr/>
      <dgm:t>
        <a:bodyPr/>
        <a:lstStyle/>
        <a:p>
          <a:r>
            <a:rPr lang="en-US"/>
            <a:t>Focuses on the code itself, not the coder—reviewing logic, syntax, and structure objectively.</a:t>
          </a:r>
        </a:p>
      </dgm:t>
    </dgm:pt>
    <dgm:pt modelId="{53A984C2-80AB-48C9-944E-9A87DFAD3B01}" type="parTrans" cxnId="{79E78AF9-F19B-4E93-9EAD-53113B24F80C}">
      <dgm:prSet/>
      <dgm:spPr/>
      <dgm:t>
        <a:bodyPr/>
        <a:lstStyle/>
        <a:p>
          <a:endParaRPr lang="en-US"/>
        </a:p>
      </dgm:t>
    </dgm:pt>
    <dgm:pt modelId="{DA59A844-ED27-4112-ABAE-B1767E293624}" type="sibTrans" cxnId="{79E78AF9-F19B-4E93-9EAD-53113B24F80C}">
      <dgm:prSet/>
      <dgm:spPr/>
      <dgm:t>
        <a:bodyPr/>
        <a:lstStyle/>
        <a:p>
          <a:endParaRPr lang="en-US"/>
        </a:p>
      </dgm:t>
    </dgm:pt>
    <dgm:pt modelId="{13ADECF7-E462-4828-8757-A106B18AB8E9}">
      <dgm:prSet/>
      <dgm:spPr/>
      <dgm:t>
        <a:bodyPr/>
        <a:lstStyle/>
        <a:p>
          <a:r>
            <a:rPr lang="en-US"/>
            <a:t>Involves reviewing </a:t>
          </a:r>
          <a:r>
            <a:rPr lang="en-US" b="1"/>
            <a:t>new features, bug fixes, refactors, or any change made to the codebase</a:t>
          </a:r>
          <a:r>
            <a:rPr lang="en-US"/>
            <a:t>.</a:t>
          </a:r>
        </a:p>
      </dgm:t>
    </dgm:pt>
    <dgm:pt modelId="{BD744F67-9B97-4EBC-89AC-D754C2C3F27B}" type="parTrans" cxnId="{874E6668-F768-4885-A2B4-D618E1E4C910}">
      <dgm:prSet/>
      <dgm:spPr/>
      <dgm:t>
        <a:bodyPr/>
        <a:lstStyle/>
        <a:p>
          <a:endParaRPr lang="en-US"/>
        </a:p>
      </dgm:t>
    </dgm:pt>
    <dgm:pt modelId="{C5959EB8-CF42-4B8E-9962-A924FF1A34A0}" type="sibTrans" cxnId="{874E6668-F768-4885-A2B4-D618E1E4C910}">
      <dgm:prSet/>
      <dgm:spPr/>
      <dgm:t>
        <a:bodyPr/>
        <a:lstStyle/>
        <a:p>
          <a:endParaRPr lang="en-US"/>
        </a:p>
      </dgm:t>
    </dgm:pt>
    <dgm:pt modelId="{67EAE5BC-ADCC-44BA-B819-74BE07E9B81C}">
      <dgm:prSet/>
      <dgm:spPr/>
      <dgm:t>
        <a:bodyPr/>
        <a:lstStyle/>
        <a:p>
          <a:r>
            <a:rPr lang="en-US"/>
            <a:t>Encourages consistent and organized collaboration across the development team.</a:t>
          </a:r>
        </a:p>
      </dgm:t>
    </dgm:pt>
    <dgm:pt modelId="{A7CED2D7-2405-472B-BABF-1EE33823B20E}" type="parTrans" cxnId="{5F13FFB3-6D57-437F-AD59-80DCE3CD9D53}">
      <dgm:prSet/>
      <dgm:spPr/>
      <dgm:t>
        <a:bodyPr/>
        <a:lstStyle/>
        <a:p>
          <a:endParaRPr lang="en-US"/>
        </a:p>
      </dgm:t>
    </dgm:pt>
    <dgm:pt modelId="{BCF4C725-DFE2-48AE-ACC7-C74370C201C8}" type="sibTrans" cxnId="{5F13FFB3-6D57-437F-AD59-80DCE3CD9D53}">
      <dgm:prSet/>
      <dgm:spPr/>
      <dgm:t>
        <a:bodyPr/>
        <a:lstStyle/>
        <a:p>
          <a:endParaRPr lang="en-US"/>
        </a:p>
      </dgm:t>
    </dgm:pt>
    <dgm:pt modelId="{010A3C88-620F-4E19-B775-6833EBFC925F}" type="pres">
      <dgm:prSet presAssocID="{6D2FE1FA-9929-49FC-889C-C97BE71B8C8D}" presName="root" presStyleCnt="0">
        <dgm:presLayoutVars>
          <dgm:dir/>
          <dgm:resizeHandles val="exact"/>
        </dgm:presLayoutVars>
      </dgm:prSet>
      <dgm:spPr/>
    </dgm:pt>
    <dgm:pt modelId="{39C5D8FB-9909-482D-9153-1B3E2A3B09F8}" type="pres">
      <dgm:prSet presAssocID="{F70C0D83-DDDE-4254-8C91-8E13B8817FF5}" presName="compNode" presStyleCnt="0"/>
      <dgm:spPr/>
    </dgm:pt>
    <dgm:pt modelId="{D3125FD8-B8CA-49B5-A353-4DC3AC766A9E}" type="pres">
      <dgm:prSet presAssocID="{F70C0D83-DDDE-4254-8C91-8E13B8817FF5}" presName="bgRect" presStyleLbl="bgShp" presStyleIdx="0" presStyleCnt="4"/>
      <dgm:spPr/>
    </dgm:pt>
    <dgm:pt modelId="{E097EBE4-C3B9-48C5-9D76-B0384CB33396}" type="pres">
      <dgm:prSet presAssocID="{F70C0D83-DDDE-4254-8C91-8E13B8817F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90D6499D-11E9-4A17-BC05-B72F5FB77E32}" type="pres">
      <dgm:prSet presAssocID="{F70C0D83-DDDE-4254-8C91-8E13B8817FF5}" presName="spaceRect" presStyleCnt="0"/>
      <dgm:spPr/>
    </dgm:pt>
    <dgm:pt modelId="{11076DEE-B905-4563-A4A0-E3A34B3C0D00}" type="pres">
      <dgm:prSet presAssocID="{F70C0D83-DDDE-4254-8C91-8E13B8817FF5}" presName="parTx" presStyleLbl="revTx" presStyleIdx="0" presStyleCnt="4">
        <dgm:presLayoutVars>
          <dgm:chMax val="0"/>
          <dgm:chPref val="0"/>
        </dgm:presLayoutVars>
      </dgm:prSet>
      <dgm:spPr/>
    </dgm:pt>
    <dgm:pt modelId="{5BB91F6C-A619-433C-80E6-F5E89934E552}" type="pres">
      <dgm:prSet presAssocID="{8A3A5E9A-356E-495F-83CF-1C9486F286EF}" presName="sibTrans" presStyleCnt="0"/>
      <dgm:spPr/>
    </dgm:pt>
    <dgm:pt modelId="{1CE1536A-6AE8-4337-BD18-4400BE02FC33}" type="pres">
      <dgm:prSet presAssocID="{650A6DDC-6586-472A-B38E-BB3FD240546B}" presName="compNode" presStyleCnt="0"/>
      <dgm:spPr/>
    </dgm:pt>
    <dgm:pt modelId="{5CBFCCA1-DA4D-41C6-AB2B-7CF4941C5ACB}" type="pres">
      <dgm:prSet presAssocID="{650A6DDC-6586-472A-B38E-BB3FD240546B}" presName="bgRect" presStyleLbl="bgShp" presStyleIdx="1" presStyleCnt="4"/>
      <dgm:spPr/>
    </dgm:pt>
    <dgm:pt modelId="{47BD3627-0399-466A-9B99-5E3483AE2670}" type="pres">
      <dgm:prSet presAssocID="{650A6DDC-6586-472A-B38E-BB3FD24054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EB5F4181-3A60-4569-8489-098CA5A62BED}" type="pres">
      <dgm:prSet presAssocID="{650A6DDC-6586-472A-B38E-BB3FD240546B}" presName="spaceRect" presStyleCnt="0"/>
      <dgm:spPr/>
    </dgm:pt>
    <dgm:pt modelId="{EF9CEB3E-CEB5-491E-A4E6-905759B6DD6D}" type="pres">
      <dgm:prSet presAssocID="{650A6DDC-6586-472A-B38E-BB3FD240546B}" presName="parTx" presStyleLbl="revTx" presStyleIdx="1" presStyleCnt="4">
        <dgm:presLayoutVars>
          <dgm:chMax val="0"/>
          <dgm:chPref val="0"/>
        </dgm:presLayoutVars>
      </dgm:prSet>
      <dgm:spPr/>
    </dgm:pt>
    <dgm:pt modelId="{244C949F-3793-4183-A00A-B9A705030621}" type="pres">
      <dgm:prSet presAssocID="{DA59A844-ED27-4112-ABAE-B1767E293624}" presName="sibTrans" presStyleCnt="0"/>
      <dgm:spPr/>
    </dgm:pt>
    <dgm:pt modelId="{7FC23D6D-400B-43D6-9E39-A50D3B25DF6A}" type="pres">
      <dgm:prSet presAssocID="{13ADECF7-E462-4828-8757-A106B18AB8E9}" presName="compNode" presStyleCnt="0"/>
      <dgm:spPr/>
    </dgm:pt>
    <dgm:pt modelId="{5585F9C1-EBBB-4CD6-9EED-22D7B1DE5B20}" type="pres">
      <dgm:prSet presAssocID="{13ADECF7-E462-4828-8757-A106B18AB8E9}" presName="bgRect" presStyleLbl="bgShp" presStyleIdx="2" presStyleCnt="4"/>
      <dgm:spPr/>
    </dgm:pt>
    <dgm:pt modelId="{3FF07853-9379-41AC-B536-B99EBEC31822}" type="pres">
      <dgm:prSet presAssocID="{13ADECF7-E462-4828-8757-A106B18AB8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a:ext>
      </dgm:extLst>
    </dgm:pt>
    <dgm:pt modelId="{7C2C5DE5-FB67-420B-A638-C7B5DABFACE9}" type="pres">
      <dgm:prSet presAssocID="{13ADECF7-E462-4828-8757-A106B18AB8E9}" presName="spaceRect" presStyleCnt="0"/>
      <dgm:spPr/>
    </dgm:pt>
    <dgm:pt modelId="{A803C148-92F8-4005-A34B-99B314166617}" type="pres">
      <dgm:prSet presAssocID="{13ADECF7-E462-4828-8757-A106B18AB8E9}" presName="parTx" presStyleLbl="revTx" presStyleIdx="2" presStyleCnt="4">
        <dgm:presLayoutVars>
          <dgm:chMax val="0"/>
          <dgm:chPref val="0"/>
        </dgm:presLayoutVars>
      </dgm:prSet>
      <dgm:spPr/>
    </dgm:pt>
    <dgm:pt modelId="{2DC5D772-1852-43F4-A721-CC24401E8913}" type="pres">
      <dgm:prSet presAssocID="{C5959EB8-CF42-4B8E-9962-A924FF1A34A0}" presName="sibTrans" presStyleCnt="0"/>
      <dgm:spPr/>
    </dgm:pt>
    <dgm:pt modelId="{AB9EC46B-992A-4D04-9C8B-A347F072036B}" type="pres">
      <dgm:prSet presAssocID="{67EAE5BC-ADCC-44BA-B819-74BE07E9B81C}" presName="compNode" presStyleCnt="0"/>
      <dgm:spPr/>
    </dgm:pt>
    <dgm:pt modelId="{7460E9C8-7EC7-44EE-92F4-889A3DA41E1A}" type="pres">
      <dgm:prSet presAssocID="{67EAE5BC-ADCC-44BA-B819-74BE07E9B81C}" presName="bgRect" presStyleLbl="bgShp" presStyleIdx="3" presStyleCnt="4"/>
      <dgm:spPr/>
    </dgm:pt>
    <dgm:pt modelId="{7B305170-BB9F-45AD-BD8A-695CEA5DE8CD}" type="pres">
      <dgm:prSet presAssocID="{67EAE5BC-ADCC-44BA-B819-74BE07E9B8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76211461-0664-4BC4-B5A3-4839DFF45101}" type="pres">
      <dgm:prSet presAssocID="{67EAE5BC-ADCC-44BA-B819-74BE07E9B81C}" presName="spaceRect" presStyleCnt="0"/>
      <dgm:spPr/>
    </dgm:pt>
    <dgm:pt modelId="{3FA5FDDC-D547-4D3E-94F0-9E076B5EFD93}" type="pres">
      <dgm:prSet presAssocID="{67EAE5BC-ADCC-44BA-B819-74BE07E9B81C}" presName="parTx" presStyleLbl="revTx" presStyleIdx="3" presStyleCnt="4">
        <dgm:presLayoutVars>
          <dgm:chMax val="0"/>
          <dgm:chPref val="0"/>
        </dgm:presLayoutVars>
      </dgm:prSet>
      <dgm:spPr/>
    </dgm:pt>
  </dgm:ptLst>
  <dgm:cxnLst>
    <dgm:cxn modelId="{874E6668-F768-4885-A2B4-D618E1E4C910}" srcId="{6D2FE1FA-9929-49FC-889C-C97BE71B8C8D}" destId="{13ADECF7-E462-4828-8757-A106B18AB8E9}" srcOrd="2" destOrd="0" parTransId="{BD744F67-9B97-4EBC-89AC-D754C2C3F27B}" sibTransId="{C5959EB8-CF42-4B8E-9962-A924FF1A34A0}"/>
    <dgm:cxn modelId="{13109D6C-366D-4B56-BF70-CE0A6FFF467B}" type="presOf" srcId="{650A6DDC-6586-472A-B38E-BB3FD240546B}" destId="{EF9CEB3E-CEB5-491E-A4E6-905759B6DD6D}" srcOrd="0" destOrd="0" presId="urn:microsoft.com/office/officeart/2018/2/layout/IconVerticalSolidList"/>
    <dgm:cxn modelId="{A5EB358A-3A45-4625-B233-172AF29DE3FA}" type="presOf" srcId="{13ADECF7-E462-4828-8757-A106B18AB8E9}" destId="{A803C148-92F8-4005-A34B-99B314166617}" srcOrd="0" destOrd="0" presId="urn:microsoft.com/office/officeart/2018/2/layout/IconVerticalSolidList"/>
    <dgm:cxn modelId="{EA03E19B-9F2D-404F-81DD-A7AB22462650}" srcId="{6D2FE1FA-9929-49FC-889C-C97BE71B8C8D}" destId="{F70C0D83-DDDE-4254-8C91-8E13B8817FF5}" srcOrd="0" destOrd="0" parTransId="{774B24FB-2BAE-4572-9E99-BDAC6C1D3799}" sibTransId="{8A3A5E9A-356E-495F-83CF-1C9486F286EF}"/>
    <dgm:cxn modelId="{ABE2CCA0-371D-4ECC-9C19-63FF0CD2EF66}" type="presOf" srcId="{6D2FE1FA-9929-49FC-889C-C97BE71B8C8D}" destId="{010A3C88-620F-4E19-B775-6833EBFC925F}" srcOrd="0" destOrd="0" presId="urn:microsoft.com/office/officeart/2018/2/layout/IconVerticalSolidList"/>
    <dgm:cxn modelId="{5F13FFB3-6D57-437F-AD59-80DCE3CD9D53}" srcId="{6D2FE1FA-9929-49FC-889C-C97BE71B8C8D}" destId="{67EAE5BC-ADCC-44BA-B819-74BE07E9B81C}" srcOrd="3" destOrd="0" parTransId="{A7CED2D7-2405-472B-BABF-1EE33823B20E}" sibTransId="{BCF4C725-DFE2-48AE-ACC7-C74370C201C8}"/>
    <dgm:cxn modelId="{C09F11CC-96B8-4C28-897F-FC9B623A819A}" type="presOf" srcId="{F70C0D83-DDDE-4254-8C91-8E13B8817FF5}" destId="{11076DEE-B905-4563-A4A0-E3A34B3C0D00}" srcOrd="0" destOrd="0" presId="urn:microsoft.com/office/officeart/2018/2/layout/IconVerticalSolidList"/>
    <dgm:cxn modelId="{751042D9-B52A-4447-ABF6-76D626E04B1C}" type="presOf" srcId="{67EAE5BC-ADCC-44BA-B819-74BE07E9B81C}" destId="{3FA5FDDC-D547-4D3E-94F0-9E076B5EFD93}" srcOrd="0" destOrd="0" presId="urn:microsoft.com/office/officeart/2018/2/layout/IconVerticalSolidList"/>
    <dgm:cxn modelId="{79E78AF9-F19B-4E93-9EAD-53113B24F80C}" srcId="{6D2FE1FA-9929-49FC-889C-C97BE71B8C8D}" destId="{650A6DDC-6586-472A-B38E-BB3FD240546B}" srcOrd="1" destOrd="0" parTransId="{53A984C2-80AB-48C9-944E-9A87DFAD3B01}" sibTransId="{DA59A844-ED27-4112-ABAE-B1767E293624}"/>
    <dgm:cxn modelId="{B66CF5EE-FA04-47F2-9E3A-193A3F81C034}" type="presParOf" srcId="{010A3C88-620F-4E19-B775-6833EBFC925F}" destId="{39C5D8FB-9909-482D-9153-1B3E2A3B09F8}" srcOrd="0" destOrd="0" presId="urn:microsoft.com/office/officeart/2018/2/layout/IconVerticalSolidList"/>
    <dgm:cxn modelId="{D1CED88A-7F76-4E9D-91DE-55175C227F35}" type="presParOf" srcId="{39C5D8FB-9909-482D-9153-1B3E2A3B09F8}" destId="{D3125FD8-B8CA-49B5-A353-4DC3AC766A9E}" srcOrd="0" destOrd="0" presId="urn:microsoft.com/office/officeart/2018/2/layout/IconVerticalSolidList"/>
    <dgm:cxn modelId="{CDE85502-65D8-459A-980E-142EFE5EDEF9}" type="presParOf" srcId="{39C5D8FB-9909-482D-9153-1B3E2A3B09F8}" destId="{E097EBE4-C3B9-48C5-9D76-B0384CB33396}" srcOrd="1" destOrd="0" presId="urn:microsoft.com/office/officeart/2018/2/layout/IconVerticalSolidList"/>
    <dgm:cxn modelId="{E988C81C-3E86-49EB-8975-D4D65E575F96}" type="presParOf" srcId="{39C5D8FB-9909-482D-9153-1B3E2A3B09F8}" destId="{90D6499D-11E9-4A17-BC05-B72F5FB77E32}" srcOrd="2" destOrd="0" presId="urn:microsoft.com/office/officeart/2018/2/layout/IconVerticalSolidList"/>
    <dgm:cxn modelId="{64D1BC61-225D-44A5-9C36-643FCAC55545}" type="presParOf" srcId="{39C5D8FB-9909-482D-9153-1B3E2A3B09F8}" destId="{11076DEE-B905-4563-A4A0-E3A34B3C0D00}" srcOrd="3" destOrd="0" presId="urn:microsoft.com/office/officeart/2018/2/layout/IconVerticalSolidList"/>
    <dgm:cxn modelId="{4267B175-AA7E-40DF-9DA5-04297DB09FD2}" type="presParOf" srcId="{010A3C88-620F-4E19-B775-6833EBFC925F}" destId="{5BB91F6C-A619-433C-80E6-F5E89934E552}" srcOrd="1" destOrd="0" presId="urn:microsoft.com/office/officeart/2018/2/layout/IconVerticalSolidList"/>
    <dgm:cxn modelId="{5B89F622-3E6C-4AF4-819F-B203DAFDC183}" type="presParOf" srcId="{010A3C88-620F-4E19-B775-6833EBFC925F}" destId="{1CE1536A-6AE8-4337-BD18-4400BE02FC33}" srcOrd="2" destOrd="0" presId="urn:microsoft.com/office/officeart/2018/2/layout/IconVerticalSolidList"/>
    <dgm:cxn modelId="{A177414E-9E6A-4606-B8DB-FD249B6F2A56}" type="presParOf" srcId="{1CE1536A-6AE8-4337-BD18-4400BE02FC33}" destId="{5CBFCCA1-DA4D-41C6-AB2B-7CF4941C5ACB}" srcOrd="0" destOrd="0" presId="urn:microsoft.com/office/officeart/2018/2/layout/IconVerticalSolidList"/>
    <dgm:cxn modelId="{9D02CF15-5052-4CB7-913A-37EE32C097F0}" type="presParOf" srcId="{1CE1536A-6AE8-4337-BD18-4400BE02FC33}" destId="{47BD3627-0399-466A-9B99-5E3483AE2670}" srcOrd="1" destOrd="0" presId="urn:microsoft.com/office/officeart/2018/2/layout/IconVerticalSolidList"/>
    <dgm:cxn modelId="{84C729A2-737B-47D7-83FD-F12B8DB5629C}" type="presParOf" srcId="{1CE1536A-6AE8-4337-BD18-4400BE02FC33}" destId="{EB5F4181-3A60-4569-8489-098CA5A62BED}" srcOrd="2" destOrd="0" presId="urn:microsoft.com/office/officeart/2018/2/layout/IconVerticalSolidList"/>
    <dgm:cxn modelId="{1838D22D-0B0F-4550-B9B2-4318000243BA}" type="presParOf" srcId="{1CE1536A-6AE8-4337-BD18-4400BE02FC33}" destId="{EF9CEB3E-CEB5-491E-A4E6-905759B6DD6D}" srcOrd="3" destOrd="0" presId="urn:microsoft.com/office/officeart/2018/2/layout/IconVerticalSolidList"/>
    <dgm:cxn modelId="{86D2F01A-5A61-43FB-B9D3-0566B28EAADF}" type="presParOf" srcId="{010A3C88-620F-4E19-B775-6833EBFC925F}" destId="{244C949F-3793-4183-A00A-B9A705030621}" srcOrd="3" destOrd="0" presId="urn:microsoft.com/office/officeart/2018/2/layout/IconVerticalSolidList"/>
    <dgm:cxn modelId="{AF108B5D-2E6D-4B74-9246-F43BD1A65BF0}" type="presParOf" srcId="{010A3C88-620F-4E19-B775-6833EBFC925F}" destId="{7FC23D6D-400B-43D6-9E39-A50D3B25DF6A}" srcOrd="4" destOrd="0" presId="urn:microsoft.com/office/officeart/2018/2/layout/IconVerticalSolidList"/>
    <dgm:cxn modelId="{77C1412B-1901-4349-A0A0-59E71A8D6CF7}" type="presParOf" srcId="{7FC23D6D-400B-43D6-9E39-A50D3B25DF6A}" destId="{5585F9C1-EBBB-4CD6-9EED-22D7B1DE5B20}" srcOrd="0" destOrd="0" presId="urn:microsoft.com/office/officeart/2018/2/layout/IconVerticalSolidList"/>
    <dgm:cxn modelId="{6B202F92-4840-467E-9A41-E85C4104FDC3}" type="presParOf" srcId="{7FC23D6D-400B-43D6-9E39-A50D3B25DF6A}" destId="{3FF07853-9379-41AC-B536-B99EBEC31822}" srcOrd="1" destOrd="0" presId="urn:microsoft.com/office/officeart/2018/2/layout/IconVerticalSolidList"/>
    <dgm:cxn modelId="{A146559B-11F7-4A79-BB6E-892E3499B5F1}" type="presParOf" srcId="{7FC23D6D-400B-43D6-9E39-A50D3B25DF6A}" destId="{7C2C5DE5-FB67-420B-A638-C7B5DABFACE9}" srcOrd="2" destOrd="0" presId="urn:microsoft.com/office/officeart/2018/2/layout/IconVerticalSolidList"/>
    <dgm:cxn modelId="{5E5CDCD0-1954-4725-A9AA-DC22834122FB}" type="presParOf" srcId="{7FC23D6D-400B-43D6-9E39-A50D3B25DF6A}" destId="{A803C148-92F8-4005-A34B-99B314166617}" srcOrd="3" destOrd="0" presId="urn:microsoft.com/office/officeart/2018/2/layout/IconVerticalSolidList"/>
    <dgm:cxn modelId="{612BC895-7957-46AE-8DA6-991DBBB914E3}" type="presParOf" srcId="{010A3C88-620F-4E19-B775-6833EBFC925F}" destId="{2DC5D772-1852-43F4-A721-CC24401E8913}" srcOrd="5" destOrd="0" presId="urn:microsoft.com/office/officeart/2018/2/layout/IconVerticalSolidList"/>
    <dgm:cxn modelId="{79135A9C-B262-42D4-BFCC-20486D835B79}" type="presParOf" srcId="{010A3C88-620F-4E19-B775-6833EBFC925F}" destId="{AB9EC46B-992A-4D04-9C8B-A347F072036B}" srcOrd="6" destOrd="0" presId="urn:microsoft.com/office/officeart/2018/2/layout/IconVerticalSolidList"/>
    <dgm:cxn modelId="{D8FC07FB-16ED-4897-96AF-CD45C43C2BB0}" type="presParOf" srcId="{AB9EC46B-992A-4D04-9C8B-A347F072036B}" destId="{7460E9C8-7EC7-44EE-92F4-889A3DA41E1A}" srcOrd="0" destOrd="0" presId="urn:microsoft.com/office/officeart/2018/2/layout/IconVerticalSolidList"/>
    <dgm:cxn modelId="{7AF094B1-869A-4003-9330-E9AC998DBE40}" type="presParOf" srcId="{AB9EC46B-992A-4D04-9C8B-A347F072036B}" destId="{7B305170-BB9F-45AD-BD8A-695CEA5DE8CD}" srcOrd="1" destOrd="0" presId="urn:microsoft.com/office/officeart/2018/2/layout/IconVerticalSolidList"/>
    <dgm:cxn modelId="{B46FEB7C-412E-410E-BBB4-CE5A5213EF09}" type="presParOf" srcId="{AB9EC46B-992A-4D04-9C8B-A347F072036B}" destId="{76211461-0664-4BC4-B5A3-4839DFF45101}" srcOrd="2" destOrd="0" presId="urn:microsoft.com/office/officeart/2018/2/layout/IconVerticalSolidList"/>
    <dgm:cxn modelId="{82FFD0D8-ED33-4A0A-8420-1467946D393B}" type="presParOf" srcId="{AB9EC46B-992A-4D04-9C8B-A347F072036B}" destId="{3FA5FDDC-D547-4D3E-94F0-9E076B5EFD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7AC5EC-A133-4151-AF8A-1FC7A6AF873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09B1A4B-6D63-4586-9547-A444F05F1DC1}">
      <dgm:prSet/>
      <dgm:spPr/>
      <dgm:t>
        <a:bodyPr/>
        <a:lstStyle/>
        <a:p>
          <a:r>
            <a:rPr lang="en-US"/>
            <a:t>Catch bugs early</a:t>
          </a:r>
        </a:p>
      </dgm:t>
    </dgm:pt>
    <dgm:pt modelId="{44EFAB97-0F8B-4E1D-8796-41F8859F4563}" type="parTrans" cxnId="{790A67E3-8F07-4656-AF3C-074926BE403F}">
      <dgm:prSet/>
      <dgm:spPr/>
      <dgm:t>
        <a:bodyPr/>
        <a:lstStyle/>
        <a:p>
          <a:endParaRPr lang="en-US"/>
        </a:p>
      </dgm:t>
    </dgm:pt>
    <dgm:pt modelId="{44F8380E-F58C-4BC0-80E6-0B8456771A1A}" type="sibTrans" cxnId="{790A67E3-8F07-4656-AF3C-074926BE403F}">
      <dgm:prSet/>
      <dgm:spPr/>
      <dgm:t>
        <a:bodyPr/>
        <a:lstStyle/>
        <a:p>
          <a:endParaRPr lang="en-US"/>
        </a:p>
      </dgm:t>
    </dgm:pt>
    <dgm:pt modelId="{E7D5927B-D197-49D4-85A0-3F303662C7C5}">
      <dgm:prSet/>
      <dgm:spPr/>
      <dgm:t>
        <a:bodyPr/>
        <a:lstStyle/>
        <a:p>
          <a:r>
            <a:rPr lang="en-US"/>
            <a:t>Improve </a:t>
          </a:r>
          <a:r>
            <a:rPr lang="en-US" b="1"/>
            <a:t>code quality</a:t>
          </a:r>
          <a:r>
            <a:rPr lang="en-US"/>
            <a:t> and </a:t>
          </a:r>
          <a:r>
            <a:rPr lang="en-US" b="1"/>
            <a:t>readability</a:t>
          </a:r>
          <a:endParaRPr lang="en-US"/>
        </a:p>
      </dgm:t>
    </dgm:pt>
    <dgm:pt modelId="{6C1DD3D0-70EF-44A8-A616-FE0F39A33C98}" type="parTrans" cxnId="{25ABA628-2225-4A70-9D11-E31CD6E356ED}">
      <dgm:prSet/>
      <dgm:spPr/>
      <dgm:t>
        <a:bodyPr/>
        <a:lstStyle/>
        <a:p>
          <a:endParaRPr lang="en-US"/>
        </a:p>
      </dgm:t>
    </dgm:pt>
    <dgm:pt modelId="{3A406DF9-6329-419A-923B-B13A8892A43D}" type="sibTrans" cxnId="{25ABA628-2225-4A70-9D11-E31CD6E356ED}">
      <dgm:prSet/>
      <dgm:spPr/>
      <dgm:t>
        <a:bodyPr/>
        <a:lstStyle/>
        <a:p>
          <a:endParaRPr lang="en-US"/>
        </a:p>
      </dgm:t>
    </dgm:pt>
    <dgm:pt modelId="{232E777C-C166-4DF4-B1E6-5C406BDD606D}">
      <dgm:prSet/>
      <dgm:spPr/>
      <dgm:t>
        <a:bodyPr/>
        <a:lstStyle/>
        <a:p>
          <a:r>
            <a:rPr lang="en-US"/>
            <a:t>Share knowledge across team</a:t>
          </a:r>
        </a:p>
      </dgm:t>
    </dgm:pt>
    <dgm:pt modelId="{7731E006-76CA-4391-88E3-8602272E97CD}" type="parTrans" cxnId="{2DE3D3A5-B7F5-4B17-856F-E56511AB943C}">
      <dgm:prSet/>
      <dgm:spPr/>
      <dgm:t>
        <a:bodyPr/>
        <a:lstStyle/>
        <a:p>
          <a:endParaRPr lang="en-US"/>
        </a:p>
      </dgm:t>
    </dgm:pt>
    <dgm:pt modelId="{237C1F07-9412-4B15-8C31-31F64C3F202D}" type="sibTrans" cxnId="{2DE3D3A5-B7F5-4B17-856F-E56511AB943C}">
      <dgm:prSet/>
      <dgm:spPr/>
      <dgm:t>
        <a:bodyPr/>
        <a:lstStyle/>
        <a:p>
          <a:endParaRPr lang="en-US"/>
        </a:p>
      </dgm:t>
    </dgm:pt>
    <dgm:pt modelId="{EC921A5A-CBA5-46FD-A0BD-7B64CD467F36}">
      <dgm:prSet/>
      <dgm:spPr/>
      <dgm:t>
        <a:bodyPr/>
        <a:lstStyle/>
        <a:p>
          <a:r>
            <a:rPr lang="en-US"/>
            <a:t>Reinforce </a:t>
          </a:r>
          <a:r>
            <a:rPr lang="en-US" b="1"/>
            <a:t>Coding Standards</a:t>
          </a:r>
          <a:endParaRPr lang="en-US"/>
        </a:p>
      </dgm:t>
    </dgm:pt>
    <dgm:pt modelId="{C7844CEB-D9DA-479E-B99A-48510E085F95}" type="parTrans" cxnId="{7F5A2ED3-762F-4003-B77F-0A9F97481B90}">
      <dgm:prSet/>
      <dgm:spPr/>
      <dgm:t>
        <a:bodyPr/>
        <a:lstStyle/>
        <a:p>
          <a:endParaRPr lang="en-US"/>
        </a:p>
      </dgm:t>
    </dgm:pt>
    <dgm:pt modelId="{E504CF1A-A434-4B86-8739-8DD7EA1CF42E}" type="sibTrans" cxnId="{7F5A2ED3-762F-4003-B77F-0A9F97481B90}">
      <dgm:prSet/>
      <dgm:spPr/>
      <dgm:t>
        <a:bodyPr/>
        <a:lstStyle/>
        <a:p>
          <a:endParaRPr lang="en-US"/>
        </a:p>
      </dgm:t>
    </dgm:pt>
    <dgm:pt modelId="{B8B9A55F-A340-4224-BDDC-8D0ACD1AC95D}">
      <dgm:prSet/>
      <dgm:spPr/>
      <dgm:t>
        <a:bodyPr/>
        <a:lstStyle/>
        <a:p>
          <a:r>
            <a:rPr lang="en-US"/>
            <a:t>Encourages </a:t>
          </a:r>
          <a:r>
            <a:rPr lang="en-US" b="1"/>
            <a:t>collaboration</a:t>
          </a:r>
          <a:endParaRPr lang="en-US"/>
        </a:p>
      </dgm:t>
    </dgm:pt>
    <dgm:pt modelId="{4694DFF7-188E-4764-A0C6-76A83BB1D58C}" type="parTrans" cxnId="{79BFCABA-4302-46FF-88D9-CABAC3B7EB1C}">
      <dgm:prSet/>
      <dgm:spPr/>
      <dgm:t>
        <a:bodyPr/>
        <a:lstStyle/>
        <a:p>
          <a:endParaRPr lang="en-US"/>
        </a:p>
      </dgm:t>
    </dgm:pt>
    <dgm:pt modelId="{53665EB9-6ECF-4B46-9F6A-214D3C32CB02}" type="sibTrans" cxnId="{79BFCABA-4302-46FF-88D9-CABAC3B7EB1C}">
      <dgm:prSet/>
      <dgm:spPr/>
      <dgm:t>
        <a:bodyPr/>
        <a:lstStyle/>
        <a:p>
          <a:endParaRPr lang="en-US"/>
        </a:p>
      </dgm:t>
    </dgm:pt>
    <dgm:pt modelId="{ACF90036-E7DD-42CB-B1B1-C75C13DF790B}" type="pres">
      <dgm:prSet presAssocID="{237AC5EC-A133-4151-AF8A-1FC7A6AF873B}" presName="root" presStyleCnt="0">
        <dgm:presLayoutVars>
          <dgm:dir/>
          <dgm:resizeHandles val="exact"/>
        </dgm:presLayoutVars>
      </dgm:prSet>
      <dgm:spPr/>
    </dgm:pt>
    <dgm:pt modelId="{22311026-FD96-4DB2-8D97-C6D76E84E975}" type="pres">
      <dgm:prSet presAssocID="{709B1A4B-6D63-4586-9547-A444F05F1DC1}" presName="compNode" presStyleCnt="0"/>
      <dgm:spPr/>
    </dgm:pt>
    <dgm:pt modelId="{25BF872D-C190-430C-AE2A-3D9FCF5C5ADA}" type="pres">
      <dgm:prSet presAssocID="{709B1A4B-6D63-4586-9547-A444F05F1DC1}" presName="bgRect" presStyleLbl="bgShp" presStyleIdx="0" presStyleCnt="5"/>
      <dgm:spPr/>
    </dgm:pt>
    <dgm:pt modelId="{BBEABA47-F755-4DFB-9E06-AA7977E0C4B3}" type="pres">
      <dgm:prSet presAssocID="{709B1A4B-6D63-4586-9547-A444F05F1DC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a:ext>
      </dgm:extLst>
    </dgm:pt>
    <dgm:pt modelId="{DE35D615-12C1-4F06-8B49-4442A9083594}" type="pres">
      <dgm:prSet presAssocID="{709B1A4B-6D63-4586-9547-A444F05F1DC1}" presName="spaceRect" presStyleCnt="0"/>
      <dgm:spPr/>
    </dgm:pt>
    <dgm:pt modelId="{9665253D-7D8D-4E40-A80C-B7DB1AFA6457}" type="pres">
      <dgm:prSet presAssocID="{709B1A4B-6D63-4586-9547-A444F05F1DC1}" presName="parTx" presStyleLbl="revTx" presStyleIdx="0" presStyleCnt="5">
        <dgm:presLayoutVars>
          <dgm:chMax val="0"/>
          <dgm:chPref val="0"/>
        </dgm:presLayoutVars>
      </dgm:prSet>
      <dgm:spPr/>
    </dgm:pt>
    <dgm:pt modelId="{59FCC605-A63D-45B8-81A6-5427B78C2D5F}" type="pres">
      <dgm:prSet presAssocID="{44F8380E-F58C-4BC0-80E6-0B8456771A1A}" presName="sibTrans" presStyleCnt="0"/>
      <dgm:spPr/>
    </dgm:pt>
    <dgm:pt modelId="{5AB65813-E4E2-47F6-BE2F-33549C2AE2F8}" type="pres">
      <dgm:prSet presAssocID="{E7D5927B-D197-49D4-85A0-3F303662C7C5}" presName="compNode" presStyleCnt="0"/>
      <dgm:spPr/>
    </dgm:pt>
    <dgm:pt modelId="{B532E12E-5A41-4F00-9F00-7C28C277EA14}" type="pres">
      <dgm:prSet presAssocID="{E7D5927B-D197-49D4-85A0-3F303662C7C5}" presName="bgRect" presStyleLbl="bgShp" presStyleIdx="1" presStyleCnt="5"/>
      <dgm:spPr/>
    </dgm:pt>
    <dgm:pt modelId="{0A922030-2085-4C6D-94D0-1C0DB333F326}" type="pres">
      <dgm:prSet presAssocID="{E7D5927B-D197-49D4-85A0-3F303662C7C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D66F6AB-0E39-46BC-B678-F0799C7E1E81}" type="pres">
      <dgm:prSet presAssocID="{E7D5927B-D197-49D4-85A0-3F303662C7C5}" presName="spaceRect" presStyleCnt="0"/>
      <dgm:spPr/>
    </dgm:pt>
    <dgm:pt modelId="{BF67790C-2FD1-4103-862A-59DAC4A7A519}" type="pres">
      <dgm:prSet presAssocID="{E7D5927B-D197-49D4-85A0-3F303662C7C5}" presName="parTx" presStyleLbl="revTx" presStyleIdx="1" presStyleCnt="5">
        <dgm:presLayoutVars>
          <dgm:chMax val="0"/>
          <dgm:chPref val="0"/>
        </dgm:presLayoutVars>
      </dgm:prSet>
      <dgm:spPr/>
    </dgm:pt>
    <dgm:pt modelId="{50F3366D-02BE-4FD9-B7AC-027E0A64C595}" type="pres">
      <dgm:prSet presAssocID="{3A406DF9-6329-419A-923B-B13A8892A43D}" presName="sibTrans" presStyleCnt="0"/>
      <dgm:spPr/>
    </dgm:pt>
    <dgm:pt modelId="{2B071E6C-0DB7-4580-8662-8EA6D7F096AD}" type="pres">
      <dgm:prSet presAssocID="{232E777C-C166-4DF4-B1E6-5C406BDD606D}" presName="compNode" presStyleCnt="0"/>
      <dgm:spPr/>
    </dgm:pt>
    <dgm:pt modelId="{E0546EAE-3FDF-4724-AE50-83C5E38B6F55}" type="pres">
      <dgm:prSet presAssocID="{232E777C-C166-4DF4-B1E6-5C406BDD606D}" presName="bgRect" presStyleLbl="bgShp" presStyleIdx="2" presStyleCnt="5"/>
      <dgm:spPr/>
    </dgm:pt>
    <dgm:pt modelId="{8EF7F158-EB78-483B-B0FE-185C81D1C947}" type="pres">
      <dgm:prSet presAssocID="{232E777C-C166-4DF4-B1E6-5C406BDD60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3BDC4ECA-4D83-49C3-92FA-89C2F1D7916A}" type="pres">
      <dgm:prSet presAssocID="{232E777C-C166-4DF4-B1E6-5C406BDD606D}" presName="spaceRect" presStyleCnt="0"/>
      <dgm:spPr/>
    </dgm:pt>
    <dgm:pt modelId="{F422EBB2-9906-4341-A91C-73F797B8DF75}" type="pres">
      <dgm:prSet presAssocID="{232E777C-C166-4DF4-B1E6-5C406BDD606D}" presName="parTx" presStyleLbl="revTx" presStyleIdx="2" presStyleCnt="5">
        <dgm:presLayoutVars>
          <dgm:chMax val="0"/>
          <dgm:chPref val="0"/>
        </dgm:presLayoutVars>
      </dgm:prSet>
      <dgm:spPr/>
    </dgm:pt>
    <dgm:pt modelId="{10672742-24E9-4706-83EB-3B67FCBBDF7E}" type="pres">
      <dgm:prSet presAssocID="{237C1F07-9412-4B15-8C31-31F64C3F202D}" presName="sibTrans" presStyleCnt="0"/>
      <dgm:spPr/>
    </dgm:pt>
    <dgm:pt modelId="{5AC127A0-B74F-4E65-B258-8D82BA2DD42A}" type="pres">
      <dgm:prSet presAssocID="{EC921A5A-CBA5-46FD-A0BD-7B64CD467F36}" presName="compNode" presStyleCnt="0"/>
      <dgm:spPr/>
    </dgm:pt>
    <dgm:pt modelId="{FF616F0C-586A-4170-B0B9-BD7A98F50C11}" type="pres">
      <dgm:prSet presAssocID="{EC921A5A-CBA5-46FD-A0BD-7B64CD467F36}" presName="bgRect" presStyleLbl="bgShp" presStyleIdx="3" presStyleCnt="5"/>
      <dgm:spPr/>
    </dgm:pt>
    <dgm:pt modelId="{27CEF957-9D00-400B-B0E4-F2FF0E8B8032}" type="pres">
      <dgm:prSet presAssocID="{EC921A5A-CBA5-46FD-A0BD-7B64CD467F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AADBA9F3-BBAA-465D-8D88-89DAF15AC4AD}" type="pres">
      <dgm:prSet presAssocID="{EC921A5A-CBA5-46FD-A0BD-7B64CD467F36}" presName="spaceRect" presStyleCnt="0"/>
      <dgm:spPr/>
    </dgm:pt>
    <dgm:pt modelId="{69AEBA51-A22E-4A5D-8D34-7E59F9F97146}" type="pres">
      <dgm:prSet presAssocID="{EC921A5A-CBA5-46FD-A0BD-7B64CD467F36}" presName="parTx" presStyleLbl="revTx" presStyleIdx="3" presStyleCnt="5">
        <dgm:presLayoutVars>
          <dgm:chMax val="0"/>
          <dgm:chPref val="0"/>
        </dgm:presLayoutVars>
      </dgm:prSet>
      <dgm:spPr/>
    </dgm:pt>
    <dgm:pt modelId="{35427D61-494E-4445-ABC3-5463FFA99A6A}" type="pres">
      <dgm:prSet presAssocID="{E504CF1A-A434-4B86-8739-8DD7EA1CF42E}" presName="sibTrans" presStyleCnt="0"/>
      <dgm:spPr/>
    </dgm:pt>
    <dgm:pt modelId="{F5BE05CB-FB2A-41FE-9F2D-362BF2972686}" type="pres">
      <dgm:prSet presAssocID="{B8B9A55F-A340-4224-BDDC-8D0ACD1AC95D}" presName="compNode" presStyleCnt="0"/>
      <dgm:spPr/>
    </dgm:pt>
    <dgm:pt modelId="{8C2F8F95-5FCE-496C-8243-827E096E1CB7}" type="pres">
      <dgm:prSet presAssocID="{B8B9A55F-A340-4224-BDDC-8D0ACD1AC95D}" presName="bgRect" presStyleLbl="bgShp" presStyleIdx="4" presStyleCnt="5"/>
      <dgm:spPr/>
    </dgm:pt>
    <dgm:pt modelId="{9607E9E0-4843-4182-B9E6-31A479E8F7C9}" type="pres">
      <dgm:prSet presAssocID="{B8B9A55F-A340-4224-BDDC-8D0ACD1AC95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andshake"/>
        </a:ext>
      </dgm:extLst>
    </dgm:pt>
    <dgm:pt modelId="{BAA89497-9DD7-4270-B81A-D6CCD3CCF843}" type="pres">
      <dgm:prSet presAssocID="{B8B9A55F-A340-4224-BDDC-8D0ACD1AC95D}" presName="spaceRect" presStyleCnt="0"/>
      <dgm:spPr/>
    </dgm:pt>
    <dgm:pt modelId="{E757E9D9-A367-42C7-9FE2-71B22A1B2BEB}" type="pres">
      <dgm:prSet presAssocID="{B8B9A55F-A340-4224-BDDC-8D0ACD1AC95D}" presName="parTx" presStyleLbl="revTx" presStyleIdx="4" presStyleCnt="5">
        <dgm:presLayoutVars>
          <dgm:chMax val="0"/>
          <dgm:chPref val="0"/>
        </dgm:presLayoutVars>
      </dgm:prSet>
      <dgm:spPr/>
    </dgm:pt>
  </dgm:ptLst>
  <dgm:cxnLst>
    <dgm:cxn modelId="{53A53205-2747-486C-9CF5-09144D37E8B2}" type="presOf" srcId="{EC921A5A-CBA5-46FD-A0BD-7B64CD467F36}" destId="{69AEBA51-A22E-4A5D-8D34-7E59F9F97146}" srcOrd="0" destOrd="0" presId="urn:microsoft.com/office/officeart/2018/2/layout/IconVerticalSolidList"/>
    <dgm:cxn modelId="{1D6C2A19-8924-49D4-B971-CDFE603104C0}" type="presOf" srcId="{E7D5927B-D197-49D4-85A0-3F303662C7C5}" destId="{BF67790C-2FD1-4103-862A-59DAC4A7A519}" srcOrd="0" destOrd="0" presId="urn:microsoft.com/office/officeart/2018/2/layout/IconVerticalSolidList"/>
    <dgm:cxn modelId="{25ABA628-2225-4A70-9D11-E31CD6E356ED}" srcId="{237AC5EC-A133-4151-AF8A-1FC7A6AF873B}" destId="{E7D5927B-D197-49D4-85A0-3F303662C7C5}" srcOrd="1" destOrd="0" parTransId="{6C1DD3D0-70EF-44A8-A616-FE0F39A33C98}" sibTransId="{3A406DF9-6329-419A-923B-B13A8892A43D}"/>
    <dgm:cxn modelId="{3776F05B-B58A-427A-BA02-4727F7028372}" type="presOf" srcId="{232E777C-C166-4DF4-B1E6-5C406BDD606D}" destId="{F422EBB2-9906-4341-A91C-73F797B8DF75}" srcOrd="0" destOrd="0" presId="urn:microsoft.com/office/officeart/2018/2/layout/IconVerticalSolidList"/>
    <dgm:cxn modelId="{8AB0F26F-5C52-4729-9488-58A52DE79A92}" type="presOf" srcId="{709B1A4B-6D63-4586-9547-A444F05F1DC1}" destId="{9665253D-7D8D-4E40-A80C-B7DB1AFA6457}" srcOrd="0" destOrd="0" presId="urn:microsoft.com/office/officeart/2018/2/layout/IconVerticalSolidList"/>
    <dgm:cxn modelId="{4814A3A3-B675-49AB-929C-8E07DCF6A42B}" type="presOf" srcId="{B8B9A55F-A340-4224-BDDC-8D0ACD1AC95D}" destId="{E757E9D9-A367-42C7-9FE2-71B22A1B2BEB}" srcOrd="0" destOrd="0" presId="urn:microsoft.com/office/officeart/2018/2/layout/IconVerticalSolidList"/>
    <dgm:cxn modelId="{2DE3D3A5-B7F5-4B17-856F-E56511AB943C}" srcId="{237AC5EC-A133-4151-AF8A-1FC7A6AF873B}" destId="{232E777C-C166-4DF4-B1E6-5C406BDD606D}" srcOrd="2" destOrd="0" parTransId="{7731E006-76CA-4391-88E3-8602272E97CD}" sibTransId="{237C1F07-9412-4B15-8C31-31F64C3F202D}"/>
    <dgm:cxn modelId="{F3FC6AA8-887A-402C-9A84-ED749089D7D0}" type="presOf" srcId="{237AC5EC-A133-4151-AF8A-1FC7A6AF873B}" destId="{ACF90036-E7DD-42CB-B1B1-C75C13DF790B}" srcOrd="0" destOrd="0" presId="urn:microsoft.com/office/officeart/2018/2/layout/IconVerticalSolidList"/>
    <dgm:cxn modelId="{79BFCABA-4302-46FF-88D9-CABAC3B7EB1C}" srcId="{237AC5EC-A133-4151-AF8A-1FC7A6AF873B}" destId="{B8B9A55F-A340-4224-BDDC-8D0ACD1AC95D}" srcOrd="4" destOrd="0" parTransId="{4694DFF7-188E-4764-A0C6-76A83BB1D58C}" sibTransId="{53665EB9-6ECF-4B46-9F6A-214D3C32CB02}"/>
    <dgm:cxn modelId="{7F5A2ED3-762F-4003-B77F-0A9F97481B90}" srcId="{237AC5EC-A133-4151-AF8A-1FC7A6AF873B}" destId="{EC921A5A-CBA5-46FD-A0BD-7B64CD467F36}" srcOrd="3" destOrd="0" parTransId="{C7844CEB-D9DA-479E-B99A-48510E085F95}" sibTransId="{E504CF1A-A434-4B86-8739-8DD7EA1CF42E}"/>
    <dgm:cxn modelId="{790A67E3-8F07-4656-AF3C-074926BE403F}" srcId="{237AC5EC-A133-4151-AF8A-1FC7A6AF873B}" destId="{709B1A4B-6D63-4586-9547-A444F05F1DC1}" srcOrd="0" destOrd="0" parTransId="{44EFAB97-0F8B-4E1D-8796-41F8859F4563}" sibTransId="{44F8380E-F58C-4BC0-80E6-0B8456771A1A}"/>
    <dgm:cxn modelId="{EE6C9FFC-C37C-4312-AB5B-95143384C75F}" type="presParOf" srcId="{ACF90036-E7DD-42CB-B1B1-C75C13DF790B}" destId="{22311026-FD96-4DB2-8D97-C6D76E84E975}" srcOrd="0" destOrd="0" presId="urn:microsoft.com/office/officeart/2018/2/layout/IconVerticalSolidList"/>
    <dgm:cxn modelId="{FB04210B-DA1D-4322-B595-46EB647B541A}" type="presParOf" srcId="{22311026-FD96-4DB2-8D97-C6D76E84E975}" destId="{25BF872D-C190-430C-AE2A-3D9FCF5C5ADA}" srcOrd="0" destOrd="0" presId="urn:microsoft.com/office/officeart/2018/2/layout/IconVerticalSolidList"/>
    <dgm:cxn modelId="{784A313C-3881-4444-A011-F034BD631325}" type="presParOf" srcId="{22311026-FD96-4DB2-8D97-C6D76E84E975}" destId="{BBEABA47-F755-4DFB-9E06-AA7977E0C4B3}" srcOrd="1" destOrd="0" presId="urn:microsoft.com/office/officeart/2018/2/layout/IconVerticalSolidList"/>
    <dgm:cxn modelId="{617C248C-F661-482F-AF58-05EF92E0D9F2}" type="presParOf" srcId="{22311026-FD96-4DB2-8D97-C6D76E84E975}" destId="{DE35D615-12C1-4F06-8B49-4442A9083594}" srcOrd="2" destOrd="0" presId="urn:microsoft.com/office/officeart/2018/2/layout/IconVerticalSolidList"/>
    <dgm:cxn modelId="{24788DE4-920B-47BC-BD0B-926BC9519B90}" type="presParOf" srcId="{22311026-FD96-4DB2-8D97-C6D76E84E975}" destId="{9665253D-7D8D-4E40-A80C-B7DB1AFA6457}" srcOrd="3" destOrd="0" presId="urn:microsoft.com/office/officeart/2018/2/layout/IconVerticalSolidList"/>
    <dgm:cxn modelId="{B7E17005-DC31-4115-9DBC-A25264ED07BD}" type="presParOf" srcId="{ACF90036-E7DD-42CB-B1B1-C75C13DF790B}" destId="{59FCC605-A63D-45B8-81A6-5427B78C2D5F}" srcOrd="1" destOrd="0" presId="urn:microsoft.com/office/officeart/2018/2/layout/IconVerticalSolidList"/>
    <dgm:cxn modelId="{9FC26F94-6727-452A-BF12-74803FD2E499}" type="presParOf" srcId="{ACF90036-E7DD-42CB-B1B1-C75C13DF790B}" destId="{5AB65813-E4E2-47F6-BE2F-33549C2AE2F8}" srcOrd="2" destOrd="0" presId="urn:microsoft.com/office/officeart/2018/2/layout/IconVerticalSolidList"/>
    <dgm:cxn modelId="{F44656D7-A62F-4562-AF1D-5D46A8F5D62C}" type="presParOf" srcId="{5AB65813-E4E2-47F6-BE2F-33549C2AE2F8}" destId="{B532E12E-5A41-4F00-9F00-7C28C277EA14}" srcOrd="0" destOrd="0" presId="urn:microsoft.com/office/officeart/2018/2/layout/IconVerticalSolidList"/>
    <dgm:cxn modelId="{DCE84F6B-AF25-4650-BC10-136F44DFA534}" type="presParOf" srcId="{5AB65813-E4E2-47F6-BE2F-33549C2AE2F8}" destId="{0A922030-2085-4C6D-94D0-1C0DB333F326}" srcOrd="1" destOrd="0" presId="urn:microsoft.com/office/officeart/2018/2/layout/IconVerticalSolidList"/>
    <dgm:cxn modelId="{E0B50713-4250-401F-AAD8-22EBB9B01B36}" type="presParOf" srcId="{5AB65813-E4E2-47F6-BE2F-33549C2AE2F8}" destId="{ED66F6AB-0E39-46BC-B678-F0799C7E1E81}" srcOrd="2" destOrd="0" presId="urn:microsoft.com/office/officeart/2018/2/layout/IconVerticalSolidList"/>
    <dgm:cxn modelId="{47F44240-1190-43DA-AA2E-A5B7AF53BD96}" type="presParOf" srcId="{5AB65813-E4E2-47F6-BE2F-33549C2AE2F8}" destId="{BF67790C-2FD1-4103-862A-59DAC4A7A519}" srcOrd="3" destOrd="0" presId="urn:microsoft.com/office/officeart/2018/2/layout/IconVerticalSolidList"/>
    <dgm:cxn modelId="{DBFDC280-70F9-416A-BED5-EDDDA6114C08}" type="presParOf" srcId="{ACF90036-E7DD-42CB-B1B1-C75C13DF790B}" destId="{50F3366D-02BE-4FD9-B7AC-027E0A64C595}" srcOrd="3" destOrd="0" presId="urn:microsoft.com/office/officeart/2018/2/layout/IconVerticalSolidList"/>
    <dgm:cxn modelId="{84EFCBC0-C6EF-4AB1-BB98-492A10AFB9B1}" type="presParOf" srcId="{ACF90036-E7DD-42CB-B1B1-C75C13DF790B}" destId="{2B071E6C-0DB7-4580-8662-8EA6D7F096AD}" srcOrd="4" destOrd="0" presId="urn:microsoft.com/office/officeart/2018/2/layout/IconVerticalSolidList"/>
    <dgm:cxn modelId="{9F45625C-DF3C-421F-8AC1-2C1BE8E8E5D0}" type="presParOf" srcId="{2B071E6C-0DB7-4580-8662-8EA6D7F096AD}" destId="{E0546EAE-3FDF-4724-AE50-83C5E38B6F55}" srcOrd="0" destOrd="0" presId="urn:microsoft.com/office/officeart/2018/2/layout/IconVerticalSolidList"/>
    <dgm:cxn modelId="{BE00619E-408A-45AD-AAC1-E26C508557A4}" type="presParOf" srcId="{2B071E6C-0DB7-4580-8662-8EA6D7F096AD}" destId="{8EF7F158-EB78-483B-B0FE-185C81D1C947}" srcOrd="1" destOrd="0" presId="urn:microsoft.com/office/officeart/2018/2/layout/IconVerticalSolidList"/>
    <dgm:cxn modelId="{0B5CE42B-0519-4633-AF59-1F4880B9E5D2}" type="presParOf" srcId="{2B071E6C-0DB7-4580-8662-8EA6D7F096AD}" destId="{3BDC4ECA-4D83-49C3-92FA-89C2F1D7916A}" srcOrd="2" destOrd="0" presId="urn:microsoft.com/office/officeart/2018/2/layout/IconVerticalSolidList"/>
    <dgm:cxn modelId="{631E5C18-A24E-417F-8E6E-498397A8F563}" type="presParOf" srcId="{2B071E6C-0DB7-4580-8662-8EA6D7F096AD}" destId="{F422EBB2-9906-4341-A91C-73F797B8DF75}" srcOrd="3" destOrd="0" presId="urn:microsoft.com/office/officeart/2018/2/layout/IconVerticalSolidList"/>
    <dgm:cxn modelId="{F96E29A7-A95A-4C88-A3BA-613E1C40B2C5}" type="presParOf" srcId="{ACF90036-E7DD-42CB-B1B1-C75C13DF790B}" destId="{10672742-24E9-4706-83EB-3B67FCBBDF7E}" srcOrd="5" destOrd="0" presId="urn:microsoft.com/office/officeart/2018/2/layout/IconVerticalSolidList"/>
    <dgm:cxn modelId="{51A3E4B5-9842-433D-AB4E-AA61A67DA465}" type="presParOf" srcId="{ACF90036-E7DD-42CB-B1B1-C75C13DF790B}" destId="{5AC127A0-B74F-4E65-B258-8D82BA2DD42A}" srcOrd="6" destOrd="0" presId="urn:microsoft.com/office/officeart/2018/2/layout/IconVerticalSolidList"/>
    <dgm:cxn modelId="{F45C0CBD-6F02-4026-ACBE-0FB55DA03AD3}" type="presParOf" srcId="{5AC127A0-B74F-4E65-B258-8D82BA2DD42A}" destId="{FF616F0C-586A-4170-B0B9-BD7A98F50C11}" srcOrd="0" destOrd="0" presId="urn:microsoft.com/office/officeart/2018/2/layout/IconVerticalSolidList"/>
    <dgm:cxn modelId="{7F40B2CB-E36F-4265-AD3C-7480B8F4FA37}" type="presParOf" srcId="{5AC127A0-B74F-4E65-B258-8D82BA2DD42A}" destId="{27CEF957-9D00-400B-B0E4-F2FF0E8B8032}" srcOrd="1" destOrd="0" presId="urn:microsoft.com/office/officeart/2018/2/layout/IconVerticalSolidList"/>
    <dgm:cxn modelId="{958B40AA-36FF-4D1C-A38F-6846ECEB3AAC}" type="presParOf" srcId="{5AC127A0-B74F-4E65-B258-8D82BA2DD42A}" destId="{AADBA9F3-BBAA-465D-8D88-89DAF15AC4AD}" srcOrd="2" destOrd="0" presId="urn:microsoft.com/office/officeart/2018/2/layout/IconVerticalSolidList"/>
    <dgm:cxn modelId="{61F70D8E-C2CD-42EE-BC82-11A4CF0CE266}" type="presParOf" srcId="{5AC127A0-B74F-4E65-B258-8D82BA2DD42A}" destId="{69AEBA51-A22E-4A5D-8D34-7E59F9F97146}" srcOrd="3" destOrd="0" presId="urn:microsoft.com/office/officeart/2018/2/layout/IconVerticalSolidList"/>
    <dgm:cxn modelId="{CC61B02A-4449-4741-BF63-A4E841F554E9}" type="presParOf" srcId="{ACF90036-E7DD-42CB-B1B1-C75C13DF790B}" destId="{35427D61-494E-4445-ABC3-5463FFA99A6A}" srcOrd="7" destOrd="0" presId="urn:microsoft.com/office/officeart/2018/2/layout/IconVerticalSolidList"/>
    <dgm:cxn modelId="{98735879-39B3-40DB-9549-57AF9DF7F953}" type="presParOf" srcId="{ACF90036-E7DD-42CB-B1B1-C75C13DF790B}" destId="{F5BE05CB-FB2A-41FE-9F2D-362BF2972686}" srcOrd="8" destOrd="0" presId="urn:microsoft.com/office/officeart/2018/2/layout/IconVerticalSolidList"/>
    <dgm:cxn modelId="{5174BC6A-D990-4B91-8B01-345C7415342A}" type="presParOf" srcId="{F5BE05CB-FB2A-41FE-9F2D-362BF2972686}" destId="{8C2F8F95-5FCE-496C-8243-827E096E1CB7}" srcOrd="0" destOrd="0" presId="urn:microsoft.com/office/officeart/2018/2/layout/IconVerticalSolidList"/>
    <dgm:cxn modelId="{B99A49E2-BF36-4F44-B9E2-6D0389E88774}" type="presParOf" srcId="{F5BE05CB-FB2A-41FE-9F2D-362BF2972686}" destId="{9607E9E0-4843-4182-B9E6-31A479E8F7C9}" srcOrd="1" destOrd="0" presId="urn:microsoft.com/office/officeart/2018/2/layout/IconVerticalSolidList"/>
    <dgm:cxn modelId="{564A8EC3-7754-4686-82BE-48F66D01CCA7}" type="presParOf" srcId="{F5BE05CB-FB2A-41FE-9F2D-362BF2972686}" destId="{BAA89497-9DD7-4270-B81A-D6CCD3CCF843}" srcOrd="2" destOrd="0" presId="urn:microsoft.com/office/officeart/2018/2/layout/IconVerticalSolidList"/>
    <dgm:cxn modelId="{B02D9516-F716-41BE-AC97-4BE6BEE88944}" type="presParOf" srcId="{F5BE05CB-FB2A-41FE-9F2D-362BF2972686}" destId="{E757E9D9-A367-42C7-9FE2-71B22A1B2B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39E118-4957-48BE-9958-45EABEE8CA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ABBF98A-A8E7-49C9-8CA6-9E82459A2312}">
      <dgm:prSet/>
      <dgm:spPr/>
      <dgm:t>
        <a:bodyPr/>
        <a:lstStyle/>
        <a:p>
          <a:r>
            <a:rPr lang="en-US"/>
            <a:t>Understand the Context</a:t>
          </a:r>
        </a:p>
      </dgm:t>
    </dgm:pt>
    <dgm:pt modelId="{9F1E3ADA-A410-4C68-BCBA-8AF9EC926861}" type="parTrans" cxnId="{947C293F-EA67-4297-BAF4-3C3AFFB9E194}">
      <dgm:prSet/>
      <dgm:spPr/>
      <dgm:t>
        <a:bodyPr/>
        <a:lstStyle/>
        <a:p>
          <a:endParaRPr lang="en-US"/>
        </a:p>
      </dgm:t>
    </dgm:pt>
    <dgm:pt modelId="{EA4A75A2-3E61-4F7C-B3B8-24F9CCAF54E1}" type="sibTrans" cxnId="{947C293F-EA67-4297-BAF4-3C3AFFB9E194}">
      <dgm:prSet/>
      <dgm:spPr/>
      <dgm:t>
        <a:bodyPr/>
        <a:lstStyle/>
        <a:p>
          <a:endParaRPr lang="en-US"/>
        </a:p>
      </dgm:t>
    </dgm:pt>
    <dgm:pt modelId="{E9BAAC7D-B672-4793-8282-E5801C34291C}">
      <dgm:prSet/>
      <dgm:spPr/>
      <dgm:t>
        <a:bodyPr/>
        <a:lstStyle/>
        <a:p>
          <a:r>
            <a:rPr lang="en-US"/>
            <a:t>Review Code in Small, Manageable Chunks</a:t>
          </a:r>
        </a:p>
      </dgm:t>
    </dgm:pt>
    <dgm:pt modelId="{14388159-9705-49B3-8808-A45EDBFD6792}" type="parTrans" cxnId="{D5B0CBDC-B123-4860-A1FE-BCA67AECCCE6}">
      <dgm:prSet/>
      <dgm:spPr/>
      <dgm:t>
        <a:bodyPr/>
        <a:lstStyle/>
        <a:p>
          <a:endParaRPr lang="en-US"/>
        </a:p>
      </dgm:t>
    </dgm:pt>
    <dgm:pt modelId="{D487F56E-9C99-4B39-BFFB-065F074F23BF}" type="sibTrans" cxnId="{D5B0CBDC-B123-4860-A1FE-BCA67AECCCE6}">
      <dgm:prSet/>
      <dgm:spPr/>
      <dgm:t>
        <a:bodyPr/>
        <a:lstStyle/>
        <a:p>
          <a:endParaRPr lang="en-US"/>
        </a:p>
      </dgm:t>
    </dgm:pt>
    <dgm:pt modelId="{87307A41-9DE3-4E66-BE63-E03001E0DD54}">
      <dgm:prSet/>
      <dgm:spPr/>
      <dgm:t>
        <a:bodyPr/>
        <a:lstStyle/>
        <a:p>
          <a:r>
            <a:rPr lang="en-US"/>
            <a:t>Look for logic issues, style, performance, security</a:t>
          </a:r>
        </a:p>
      </dgm:t>
    </dgm:pt>
    <dgm:pt modelId="{4275A122-EBCB-4E5A-AF26-E485882DF684}" type="parTrans" cxnId="{6AEF3618-B5AF-4D0D-B1E7-5138673B1D0C}">
      <dgm:prSet/>
      <dgm:spPr/>
      <dgm:t>
        <a:bodyPr/>
        <a:lstStyle/>
        <a:p>
          <a:endParaRPr lang="en-US"/>
        </a:p>
      </dgm:t>
    </dgm:pt>
    <dgm:pt modelId="{F40F2AA9-44B8-4F8F-86DC-407A4D9DFF07}" type="sibTrans" cxnId="{6AEF3618-B5AF-4D0D-B1E7-5138673B1D0C}">
      <dgm:prSet/>
      <dgm:spPr/>
      <dgm:t>
        <a:bodyPr/>
        <a:lstStyle/>
        <a:p>
          <a:endParaRPr lang="en-US"/>
        </a:p>
      </dgm:t>
    </dgm:pt>
    <dgm:pt modelId="{73352DDD-2316-4EA8-822F-C24DDD381E4D}">
      <dgm:prSet/>
      <dgm:spPr/>
      <dgm:t>
        <a:bodyPr/>
        <a:lstStyle/>
        <a:p>
          <a:r>
            <a:rPr lang="en-US"/>
            <a:t>Give Constructive, Clear Feedback</a:t>
          </a:r>
        </a:p>
      </dgm:t>
    </dgm:pt>
    <dgm:pt modelId="{4A172E6A-65A3-4226-9C04-F47D9090B954}" type="parTrans" cxnId="{5E11AB8D-638E-4CD6-930C-71B640EC3468}">
      <dgm:prSet/>
      <dgm:spPr/>
      <dgm:t>
        <a:bodyPr/>
        <a:lstStyle/>
        <a:p>
          <a:endParaRPr lang="en-US"/>
        </a:p>
      </dgm:t>
    </dgm:pt>
    <dgm:pt modelId="{EC411A10-8652-4BA0-B6F0-A9625004758A}" type="sibTrans" cxnId="{5E11AB8D-638E-4CD6-930C-71B640EC3468}">
      <dgm:prSet/>
      <dgm:spPr/>
      <dgm:t>
        <a:bodyPr/>
        <a:lstStyle/>
        <a:p>
          <a:endParaRPr lang="en-US"/>
        </a:p>
      </dgm:t>
    </dgm:pt>
    <dgm:pt modelId="{08A2A3A8-E654-40E4-BF33-D07DF1981C23}">
      <dgm:prSet/>
      <dgm:spPr/>
      <dgm:t>
        <a:bodyPr/>
        <a:lstStyle/>
        <a:p>
          <a:r>
            <a:rPr lang="en-US"/>
            <a:t>Ask questions, suggest improvements</a:t>
          </a:r>
        </a:p>
      </dgm:t>
    </dgm:pt>
    <dgm:pt modelId="{F64F832B-FC18-4226-AD7B-6157CA806330}" type="parTrans" cxnId="{F2DE7F71-F5D9-4E4C-8E26-6606B08A76D3}">
      <dgm:prSet/>
      <dgm:spPr/>
      <dgm:t>
        <a:bodyPr/>
        <a:lstStyle/>
        <a:p>
          <a:endParaRPr lang="en-US"/>
        </a:p>
      </dgm:t>
    </dgm:pt>
    <dgm:pt modelId="{238339A6-5DB9-4CC5-BEF7-B6A2CC874628}" type="sibTrans" cxnId="{F2DE7F71-F5D9-4E4C-8E26-6606B08A76D3}">
      <dgm:prSet/>
      <dgm:spPr/>
      <dgm:t>
        <a:bodyPr/>
        <a:lstStyle/>
        <a:p>
          <a:endParaRPr lang="en-US"/>
        </a:p>
      </dgm:t>
    </dgm:pt>
    <dgm:pt modelId="{4B406854-AEC6-4739-A090-2B2499670934}">
      <dgm:prSet/>
      <dgm:spPr/>
      <dgm:t>
        <a:bodyPr/>
        <a:lstStyle/>
        <a:p>
          <a:r>
            <a:rPr lang="en-US"/>
            <a:t>Use a checklist if needed (e.g., “Are there enough tests?”, “Is this DRY?”)</a:t>
          </a:r>
        </a:p>
      </dgm:t>
    </dgm:pt>
    <dgm:pt modelId="{AA6FEA30-64E9-42FB-B968-716671C55F10}" type="parTrans" cxnId="{08A38EED-D7C1-4774-A098-F7A007BDC364}">
      <dgm:prSet/>
      <dgm:spPr/>
      <dgm:t>
        <a:bodyPr/>
        <a:lstStyle/>
        <a:p>
          <a:endParaRPr lang="en-US"/>
        </a:p>
      </dgm:t>
    </dgm:pt>
    <dgm:pt modelId="{3086703E-CCFE-49FE-838C-10B25AD469E2}" type="sibTrans" cxnId="{08A38EED-D7C1-4774-A098-F7A007BDC364}">
      <dgm:prSet/>
      <dgm:spPr/>
      <dgm:t>
        <a:bodyPr/>
        <a:lstStyle/>
        <a:p>
          <a:endParaRPr lang="en-US"/>
        </a:p>
      </dgm:t>
    </dgm:pt>
    <dgm:pt modelId="{EE40365F-C02B-497B-B079-46093FEDCF46}">
      <dgm:prSet/>
      <dgm:spPr/>
      <dgm:t>
        <a:bodyPr/>
        <a:lstStyle/>
        <a:p>
          <a:r>
            <a:rPr lang="en-US"/>
            <a:t>Follow Up &amp; Collaborate</a:t>
          </a:r>
        </a:p>
      </dgm:t>
    </dgm:pt>
    <dgm:pt modelId="{460F2FDB-C4E1-4B7D-AD8F-3C98D57AA636}" type="parTrans" cxnId="{C5F6FBC4-E2BB-496D-BF17-DC51B595FA59}">
      <dgm:prSet/>
      <dgm:spPr/>
      <dgm:t>
        <a:bodyPr/>
        <a:lstStyle/>
        <a:p>
          <a:endParaRPr lang="en-US"/>
        </a:p>
      </dgm:t>
    </dgm:pt>
    <dgm:pt modelId="{3E5BC8E6-DF4A-4479-9BBD-28B34B44A41F}" type="sibTrans" cxnId="{C5F6FBC4-E2BB-496D-BF17-DC51B595FA59}">
      <dgm:prSet/>
      <dgm:spPr/>
      <dgm:t>
        <a:bodyPr/>
        <a:lstStyle/>
        <a:p>
          <a:endParaRPr lang="en-US"/>
        </a:p>
      </dgm:t>
    </dgm:pt>
    <dgm:pt modelId="{5A7869DB-7848-47F8-B57C-3ED85A697763}" type="pres">
      <dgm:prSet presAssocID="{EF39E118-4957-48BE-9958-45EABEE8CA2F}" presName="root" presStyleCnt="0">
        <dgm:presLayoutVars>
          <dgm:dir/>
          <dgm:resizeHandles val="exact"/>
        </dgm:presLayoutVars>
      </dgm:prSet>
      <dgm:spPr/>
    </dgm:pt>
    <dgm:pt modelId="{52783BFA-13F1-4E16-BAC9-110A5DFF5599}" type="pres">
      <dgm:prSet presAssocID="{4ABBF98A-A8E7-49C9-8CA6-9E82459A2312}" presName="compNode" presStyleCnt="0"/>
      <dgm:spPr/>
    </dgm:pt>
    <dgm:pt modelId="{449D51D4-BFD6-48EF-A36F-1F1C559A2A6D}" type="pres">
      <dgm:prSet presAssocID="{4ABBF98A-A8E7-49C9-8CA6-9E82459A2312}" presName="bgRect" presStyleLbl="bgShp" presStyleIdx="0" presStyleCnt="7"/>
      <dgm:spPr/>
    </dgm:pt>
    <dgm:pt modelId="{06D8CF2D-118A-4256-B6E3-2FF95A149F2E}" type="pres">
      <dgm:prSet presAssocID="{4ABBF98A-A8E7-49C9-8CA6-9E82459A231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41473ED-EF02-4FC7-9FAA-B2F9AA041F9F}" type="pres">
      <dgm:prSet presAssocID="{4ABBF98A-A8E7-49C9-8CA6-9E82459A2312}" presName="spaceRect" presStyleCnt="0"/>
      <dgm:spPr/>
    </dgm:pt>
    <dgm:pt modelId="{B38804E3-4C01-4369-8A3C-EE250D9D7282}" type="pres">
      <dgm:prSet presAssocID="{4ABBF98A-A8E7-49C9-8CA6-9E82459A2312}" presName="parTx" presStyleLbl="revTx" presStyleIdx="0" presStyleCnt="7">
        <dgm:presLayoutVars>
          <dgm:chMax val="0"/>
          <dgm:chPref val="0"/>
        </dgm:presLayoutVars>
      </dgm:prSet>
      <dgm:spPr/>
    </dgm:pt>
    <dgm:pt modelId="{C944EE0C-9F5D-4135-8122-1F0D1834B254}" type="pres">
      <dgm:prSet presAssocID="{EA4A75A2-3E61-4F7C-B3B8-24F9CCAF54E1}" presName="sibTrans" presStyleCnt="0"/>
      <dgm:spPr/>
    </dgm:pt>
    <dgm:pt modelId="{98564FE6-A750-409A-99BA-7292CFCEC8D7}" type="pres">
      <dgm:prSet presAssocID="{E9BAAC7D-B672-4793-8282-E5801C34291C}" presName="compNode" presStyleCnt="0"/>
      <dgm:spPr/>
    </dgm:pt>
    <dgm:pt modelId="{74A42790-0B85-4D3A-9680-9A51700BBE19}" type="pres">
      <dgm:prSet presAssocID="{E9BAAC7D-B672-4793-8282-E5801C34291C}" presName="bgRect" presStyleLbl="bgShp" presStyleIdx="1" presStyleCnt="7"/>
      <dgm:spPr/>
    </dgm:pt>
    <dgm:pt modelId="{FA910FCB-C181-4BBB-B2EE-ADAADD6DEFEE}" type="pres">
      <dgm:prSet presAssocID="{E9BAAC7D-B672-4793-8282-E5801C34291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D5194D9F-713D-497B-833F-3965FF22330D}" type="pres">
      <dgm:prSet presAssocID="{E9BAAC7D-B672-4793-8282-E5801C34291C}" presName="spaceRect" presStyleCnt="0"/>
      <dgm:spPr/>
    </dgm:pt>
    <dgm:pt modelId="{ACDFA1AF-752D-4F29-9FED-23D3D761C107}" type="pres">
      <dgm:prSet presAssocID="{E9BAAC7D-B672-4793-8282-E5801C34291C}" presName="parTx" presStyleLbl="revTx" presStyleIdx="1" presStyleCnt="7">
        <dgm:presLayoutVars>
          <dgm:chMax val="0"/>
          <dgm:chPref val="0"/>
        </dgm:presLayoutVars>
      </dgm:prSet>
      <dgm:spPr/>
    </dgm:pt>
    <dgm:pt modelId="{373DAD04-A43D-43B0-ACBA-46E2299B5D18}" type="pres">
      <dgm:prSet presAssocID="{D487F56E-9C99-4B39-BFFB-065F074F23BF}" presName="sibTrans" presStyleCnt="0"/>
      <dgm:spPr/>
    </dgm:pt>
    <dgm:pt modelId="{1265BE9F-9CDA-4627-99B1-EB41F79C4F84}" type="pres">
      <dgm:prSet presAssocID="{87307A41-9DE3-4E66-BE63-E03001E0DD54}" presName="compNode" presStyleCnt="0"/>
      <dgm:spPr/>
    </dgm:pt>
    <dgm:pt modelId="{5AB19FD2-5D5E-440A-901C-1B5C2A375EAF}" type="pres">
      <dgm:prSet presAssocID="{87307A41-9DE3-4E66-BE63-E03001E0DD54}" presName="bgRect" presStyleLbl="bgShp" presStyleIdx="2" presStyleCnt="7"/>
      <dgm:spPr/>
    </dgm:pt>
    <dgm:pt modelId="{448AF5E0-17E5-45CE-9DC9-2F21D8B68545}" type="pres">
      <dgm:prSet presAssocID="{87307A41-9DE3-4E66-BE63-E03001E0DD5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DD00271-ABE2-4DB7-9CB0-F387F97181C4}" type="pres">
      <dgm:prSet presAssocID="{87307A41-9DE3-4E66-BE63-E03001E0DD54}" presName="spaceRect" presStyleCnt="0"/>
      <dgm:spPr/>
    </dgm:pt>
    <dgm:pt modelId="{6F636632-9555-4985-9373-CE79935A4AE8}" type="pres">
      <dgm:prSet presAssocID="{87307A41-9DE3-4E66-BE63-E03001E0DD54}" presName="parTx" presStyleLbl="revTx" presStyleIdx="2" presStyleCnt="7">
        <dgm:presLayoutVars>
          <dgm:chMax val="0"/>
          <dgm:chPref val="0"/>
        </dgm:presLayoutVars>
      </dgm:prSet>
      <dgm:spPr/>
    </dgm:pt>
    <dgm:pt modelId="{C1D0A698-0F99-450D-8146-5D0707C95A69}" type="pres">
      <dgm:prSet presAssocID="{F40F2AA9-44B8-4F8F-86DC-407A4D9DFF07}" presName="sibTrans" presStyleCnt="0"/>
      <dgm:spPr/>
    </dgm:pt>
    <dgm:pt modelId="{7A4F4114-79BB-41EF-8599-FA7E55979210}" type="pres">
      <dgm:prSet presAssocID="{73352DDD-2316-4EA8-822F-C24DDD381E4D}" presName="compNode" presStyleCnt="0"/>
      <dgm:spPr/>
    </dgm:pt>
    <dgm:pt modelId="{7BE0C43A-7286-46EA-AEF5-3092C2B68F02}" type="pres">
      <dgm:prSet presAssocID="{73352DDD-2316-4EA8-822F-C24DDD381E4D}" presName="bgRect" presStyleLbl="bgShp" presStyleIdx="3" presStyleCnt="7"/>
      <dgm:spPr/>
    </dgm:pt>
    <dgm:pt modelId="{631F0BE9-0EC9-49AD-89CE-5B1F4CB77F6D}" type="pres">
      <dgm:prSet presAssocID="{73352DDD-2316-4EA8-822F-C24DDD381E4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at"/>
        </a:ext>
      </dgm:extLst>
    </dgm:pt>
    <dgm:pt modelId="{72BC851E-CA75-484B-BB0A-50F86C2CC691}" type="pres">
      <dgm:prSet presAssocID="{73352DDD-2316-4EA8-822F-C24DDD381E4D}" presName="spaceRect" presStyleCnt="0"/>
      <dgm:spPr/>
    </dgm:pt>
    <dgm:pt modelId="{52FC64E3-8424-41CF-AA74-D54CC66B94C2}" type="pres">
      <dgm:prSet presAssocID="{73352DDD-2316-4EA8-822F-C24DDD381E4D}" presName="parTx" presStyleLbl="revTx" presStyleIdx="3" presStyleCnt="7">
        <dgm:presLayoutVars>
          <dgm:chMax val="0"/>
          <dgm:chPref val="0"/>
        </dgm:presLayoutVars>
      </dgm:prSet>
      <dgm:spPr/>
    </dgm:pt>
    <dgm:pt modelId="{16958921-2985-40E4-BFC2-670991908EE3}" type="pres">
      <dgm:prSet presAssocID="{EC411A10-8652-4BA0-B6F0-A9625004758A}" presName="sibTrans" presStyleCnt="0"/>
      <dgm:spPr/>
    </dgm:pt>
    <dgm:pt modelId="{FCCE177C-5573-41E5-A559-5C3317EC52F0}" type="pres">
      <dgm:prSet presAssocID="{08A2A3A8-E654-40E4-BF33-D07DF1981C23}" presName="compNode" presStyleCnt="0"/>
      <dgm:spPr/>
    </dgm:pt>
    <dgm:pt modelId="{38645F56-2E74-4256-B6B0-6488C847FE1D}" type="pres">
      <dgm:prSet presAssocID="{08A2A3A8-E654-40E4-BF33-D07DF1981C23}" presName="bgRect" presStyleLbl="bgShp" presStyleIdx="4" presStyleCnt="7"/>
      <dgm:spPr/>
    </dgm:pt>
    <dgm:pt modelId="{01C772EB-5489-49F4-ADCD-C2CC4DD7055D}" type="pres">
      <dgm:prSet presAssocID="{08A2A3A8-E654-40E4-BF33-D07DF1981C2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lp"/>
        </a:ext>
      </dgm:extLst>
    </dgm:pt>
    <dgm:pt modelId="{A732582A-613A-4C33-A0E0-FEBE0B76F4BB}" type="pres">
      <dgm:prSet presAssocID="{08A2A3A8-E654-40E4-BF33-D07DF1981C23}" presName="spaceRect" presStyleCnt="0"/>
      <dgm:spPr/>
    </dgm:pt>
    <dgm:pt modelId="{C2D598F6-DE86-4B8E-9967-B45D5FA8B5FC}" type="pres">
      <dgm:prSet presAssocID="{08A2A3A8-E654-40E4-BF33-D07DF1981C23}" presName="parTx" presStyleLbl="revTx" presStyleIdx="4" presStyleCnt="7">
        <dgm:presLayoutVars>
          <dgm:chMax val="0"/>
          <dgm:chPref val="0"/>
        </dgm:presLayoutVars>
      </dgm:prSet>
      <dgm:spPr/>
    </dgm:pt>
    <dgm:pt modelId="{40EE4ED6-4590-43D4-BDA8-2C2F734FD2C5}" type="pres">
      <dgm:prSet presAssocID="{238339A6-5DB9-4CC5-BEF7-B6A2CC874628}" presName="sibTrans" presStyleCnt="0"/>
      <dgm:spPr/>
    </dgm:pt>
    <dgm:pt modelId="{1B06DF0D-8450-47E8-9FFC-1F22BF6EC53F}" type="pres">
      <dgm:prSet presAssocID="{4B406854-AEC6-4739-A090-2B2499670934}" presName="compNode" presStyleCnt="0"/>
      <dgm:spPr/>
    </dgm:pt>
    <dgm:pt modelId="{D6AA57B8-3A8D-465A-ABA0-E5C87002F21B}" type="pres">
      <dgm:prSet presAssocID="{4B406854-AEC6-4739-A090-2B2499670934}" presName="bgRect" presStyleLbl="bgShp" presStyleIdx="5" presStyleCnt="7"/>
      <dgm:spPr/>
    </dgm:pt>
    <dgm:pt modelId="{0576F50C-D438-49BB-BD65-67DD14E45BF9}" type="pres">
      <dgm:prSet presAssocID="{4B406854-AEC6-4739-A090-2B249967093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 List"/>
        </a:ext>
      </dgm:extLst>
    </dgm:pt>
    <dgm:pt modelId="{4CB0B4E2-0941-466D-A10A-CDDA5EDA1777}" type="pres">
      <dgm:prSet presAssocID="{4B406854-AEC6-4739-A090-2B2499670934}" presName="spaceRect" presStyleCnt="0"/>
      <dgm:spPr/>
    </dgm:pt>
    <dgm:pt modelId="{80B4707C-38B2-4D25-9C86-1D041DFEA91C}" type="pres">
      <dgm:prSet presAssocID="{4B406854-AEC6-4739-A090-2B2499670934}" presName="parTx" presStyleLbl="revTx" presStyleIdx="5" presStyleCnt="7">
        <dgm:presLayoutVars>
          <dgm:chMax val="0"/>
          <dgm:chPref val="0"/>
        </dgm:presLayoutVars>
      </dgm:prSet>
      <dgm:spPr/>
    </dgm:pt>
    <dgm:pt modelId="{240DDB9B-BD6A-4A13-A58B-23509067C2BC}" type="pres">
      <dgm:prSet presAssocID="{3086703E-CCFE-49FE-838C-10B25AD469E2}" presName="sibTrans" presStyleCnt="0"/>
      <dgm:spPr/>
    </dgm:pt>
    <dgm:pt modelId="{9F5F7BEC-47E5-4BA3-A8DA-84ED458EC2E2}" type="pres">
      <dgm:prSet presAssocID="{EE40365F-C02B-497B-B079-46093FEDCF46}" presName="compNode" presStyleCnt="0"/>
      <dgm:spPr/>
    </dgm:pt>
    <dgm:pt modelId="{4D4EC7B5-FE61-4E55-9BA3-1A8787AECD23}" type="pres">
      <dgm:prSet presAssocID="{EE40365F-C02B-497B-B079-46093FEDCF46}" presName="bgRect" presStyleLbl="bgShp" presStyleIdx="6" presStyleCnt="7"/>
      <dgm:spPr/>
    </dgm:pt>
    <dgm:pt modelId="{43A8BFCA-FC06-4DD1-AC8F-361E769C51D9}" type="pres">
      <dgm:prSet presAssocID="{EE40365F-C02B-497B-B079-46093FEDCF4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ers"/>
        </a:ext>
      </dgm:extLst>
    </dgm:pt>
    <dgm:pt modelId="{4DDE2052-C215-440F-B968-0E8DE4208462}" type="pres">
      <dgm:prSet presAssocID="{EE40365F-C02B-497B-B079-46093FEDCF46}" presName="spaceRect" presStyleCnt="0"/>
      <dgm:spPr/>
    </dgm:pt>
    <dgm:pt modelId="{FACE610B-5FA1-4DEA-9035-1AFA1C246D0B}" type="pres">
      <dgm:prSet presAssocID="{EE40365F-C02B-497B-B079-46093FEDCF46}" presName="parTx" presStyleLbl="revTx" presStyleIdx="6" presStyleCnt="7">
        <dgm:presLayoutVars>
          <dgm:chMax val="0"/>
          <dgm:chPref val="0"/>
        </dgm:presLayoutVars>
      </dgm:prSet>
      <dgm:spPr/>
    </dgm:pt>
  </dgm:ptLst>
  <dgm:cxnLst>
    <dgm:cxn modelId="{6AEF3618-B5AF-4D0D-B1E7-5138673B1D0C}" srcId="{EF39E118-4957-48BE-9958-45EABEE8CA2F}" destId="{87307A41-9DE3-4E66-BE63-E03001E0DD54}" srcOrd="2" destOrd="0" parTransId="{4275A122-EBCB-4E5A-AF26-E485882DF684}" sibTransId="{F40F2AA9-44B8-4F8F-86DC-407A4D9DFF07}"/>
    <dgm:cxn modelId="{E0C9923D-4531-4444-9732-FC9D756F800A}" type="presOf" srcId="{EF39E118-4957-48BE-9958-45EABEE8CA2F}" destId="{5A7869DB-7848-47F8-B57C-3ED85A697763}" srcOrd="0" destOrd="0" presId="urn:microsoft.com/office/officeart/2018/2/layout/IconVerticalSolidList"/>
    <dgm:cxn modelId="{947C293F-EA67-4297-BAF4-3C3AFFB9E194}" srcId="{EF39E118-4957-48BE-9958-45EABEE8CA2F}" destId="{4ABBF98A-A8E7-49C9-8CA6-9E82459A2312}" srcOrd="0" destOrd="0" parTransId="{9F1E3ADA-A410-4C68-BCBA-8AF9EC926861}" sibTransId="{EA4A75A2-3E61-4F7C-B3B8-24F9CCAF54E1}"/>
    <dgm:cxn modelId="{F2DE7F71-F5D9-4E4C-8E26-6606B08A76D3}" srcId="{EF39E118-4957-48BE-9958-45EABEE8CA2F}" destId="{08A2A3A8-E654-40E4-BF33-D07DF1981C23}" srcOrd="4" destOrd="0" parTransId="{F64F832B-FC18-4226-AD7B-6157CA806330}" sibTransId="{238339A6-5DB9-4CC5-BEF7-B6A2CC874628}"/>
    <dgm:cxn modelId="{2B847C8A-8DF2-44B3-9ABD-B786B01C085D}" type="presOf" srcId="{EE40365F-C02B-497B-B079-46093FEDCF46}" destId="{FACE610B-5FA1-4DEA-9035-1AFA1C246D0B}" srcOrd="0" destOrd="0" presId="urn:microsoft.com/office/officeart/2018/2/layout/IconVerticalSolidList"/>
    <dgm:cxn modelId="{5E11AB8D-638E-4CD6-930C-71B640EC3468}" srcId="{EF39E118-4957-48BE-9958-45EABEE8CA2F}" destId="{73352DDD-2316-4EA8-822F-C24DDD381E4D}" srcOrd="3" destOrd="0" parTransId="{4A172E6A-65A3-4226-9C04-F47D9090B954}" sibTransId="{EC411A10-8652-4BA0-B6F0-A9625004758A}"/>
    <dgm:cxn modelId="{556BD79F-E16C-4FA7-82B4-42164DB301F8}" type="presOf" srcId="{08A2A3A8-E654-40E4-BF33-D07DF1981C23}" destId="{C2D598F6-DE86-4B8E-9967-B45D5FA8B5FC}" srcOrd="0" destOrd="0" presId="urn:microsoft.com/office/officeart/2018/2/layout/IconVerticalSolidList"/>
    <dgm:cxn modelId="{34B5F3B1-A107-4B40-9A6D-AB7FFB4E5EC0}" type="presOf" srcId="{73352DDD-2316-4EA8-822F-C24DDD381E4D}" destId="{52FC64E3-8424-41CF-AA74-D54CC66B94C2}" srcOrd="0" destOrd="0" presId="urn:microsoft.com/office/officeart/2018/2/layout/IconVerticalSolidList"/>
    <dgm:cxn modelId="{511075B4-5C55-47E8-8754-44AD0FAE985A}" type="presOf" srcId="{4B406854-AEC6-4739-A090-2B2499670934}" destId="{80B4707C-38B2-4D25-9C86-1D041DFEA91C}" srcOrd="0" destOrd="0" presId="urn:microsoft.com/office/officeart/2018/2/layout/IconVerticalSolidList"/>
    <dgm:cxn modelId="{BF8F9FB7-2680-404E-97D9-D7EA471A6E9F}" type="presOf" srcId="{87307A41-9DE3-4E66-BE63-E03001E0DD54}" destId="{6F636632-9555-4985-9373-CE79935A4AE8}" srcOrd="0" destOrd="0" presId="urn:microsoft.com/office/officeart/2018/2/layout/IconVerticalSolidList"/>
    <dgm:cxn modelId="{C5F6FBC4-E2BB-496D-BF17-DC51B595FA59}" srcId="{EF39E118-4957-48BE-9958-45EABEE8CA2F}" destId="{EE40365F-C02B-497B-B079-46093FEDCF46}" srcOrd="6" destOrd="0" parTransId="{460F2FDB-C4E1-4B7D-AD8F-3C98D57AA636}" sibTransId="{3E5BC8E6-DF4A-4479-9BBD-28B34B44A41F}"/>
    <dgm:cxn modelId="{96C250D8-5659-420A-A3AC-94678A18EA40}" type="presOf" srcId="{4ABBF98A-A8E7-49C9-8CA6-9E82459A2312}" destId="{B38804E3-4C01-4369-8A3C-EE250D9D7282}" srcOrd="0" destOrd="0" presId="urn:microsoft.com/office/officeart/2018/2/layout/IconVerticalSolidList"/>
    <dgm:cxn modelId="{D5B0CBDC-B123-4860-A1FE-BCA67AECCCE6}" srcId="{EF39E118-4957-48BE-9958-45EABEE8CA2F}" destId="{E9BAAC7D-B672-4793-8282-E5801C34291C}" srcOrd="1" destOrd="0" parTransId="{14388159-9705-49B3-8808-A45EDBFD6792}" sibTransId="{D487F56E-9C99-4B39-BFFB-065F074F23BF}"/>
    <dgm:cxn modelId="{08A38EED-D7C1-4774-A098-F7A007BDC364}" srcId="{EF39E118-4957-48BE-9958-45EABEE8CA2F}" destId="{4B406854-AEC6-4739-A090-2B2499670934}" srcOrd="5" destOrd="0" parTransId="{AA6FEA30-64E9-42FB-B968-716671C55F10}" sibTransId="{3086703E-CCFE-49FE-838C-10B25AD469E2}"/>
    <dgm:cxn modelId="{7763D1ED-4089-4084-9DD1-6749C61B068F}" type="presOf" srcId="{E9BAAC7D-B672-4793-8282-E5801C34291C}" destId="{ACDFA1AF-752D-4F29-9FED-23D3D761C107}" srcOrd="0" destOrd="0" presId="urn:microsoft.com/office/officeart/2018/2/layout/IconVerticalSolidList"/>
    <dgm:cxn modelId="{209A4E6D-F0AE-4277-B286-E40A1F476052}" type="presParOf" srcId="{5A7869DB-7848-47F8-B57C-3ED85A697763}" destId="{52783BFA-13F1-4E16-BAC9-110A5DFF5599}" srcOrd="0" destOrd="0" presId="urn:microsoft.com/office/officeart/2018/2/layout/IconVerticalSolidList"/>
    <dgm:cxn modelId="{7A996249-77B2-4E10-9260-17EDA12F8AC9}" type="presParOf" srcId="{52783BFA-13F1-4E16-BAC9-110A5DFF5599}" destId="{449D51D4-BFD6-48EF-A36F-1F1C559A2A6D}" srcOrd="0" destOrd="0" presId="urn:microsoft.com/office/officeart/2018/2/layout/IconVerticalSolidList"/>
    <dgm:cxn modelId="{707A5399-DBA0-4BE0-B1A4-AE5BF49FBA5D}" type="presParOf" srcId="{52783BFA-13F1-4E16-BAC9-110A5DFF5599}" destId="{06D8CF2D-118A-4256-B6E3-2FF95A149F2E}" srcOrd="1" destOrd="0" presId="urn:microsoft.com/office/officeart/2018/2/layout/IconVerticalSolidList"/>
    <dgm:cxn modelId="{2E97E2B9-21F0-4A4A-A833-CD90EEB7ADB4}" type="presParOf" srcId="{52783BFA-13F1-4E16-BAC9-110A5DFF5599}" destId="{A41473ED-EF02-4FC7-9FAA-B2F9AA041F9F}" srcOrd="2" destOrd="0" presId="urn:microsoft.com/office/officeart/2018/2/layout/IconVerticalSolidList"/>
    <dgm:cxn modelId="{CDBEA867-D951-4A68-97F6-F89824570DE0}" type="presParOf" srcId="{52783BFA-13F1-4E16-BAC9-110A5DFF5599}" destId="{B38804E3-4C01-4369-8A3C-EE250D9D7282}" srcOrd="3" destOrd="0" presId="urn:microsoft.com/office/officeart/2018/2/layout/IconVerticalSolidList"/>
    <dgm:cxn modelId="{090C50B4-509F-4D91-B5DC-34550A1DC559}" type="presParOf" srcId="{5A7869DB-7848-47F8-B57C-3ED85A697763}" destId="{C944EE0C-9F5D-4135-8122-1F0D1834B254}" srcOrd="1" destOrd="0" presId="urn:microsoft.com/office/officeart/2018/2/layout/IconVerticalSolidList"/>
    <dgm:cxn modelId="{F59173EF-8321-4892-83C3-2B93DC967F53}" type="presParOf" srcId="{5A7869DB-7848-47F8-B57C-3ED85A697763}" destId="{98564FE6-A750-409A-99BA-7292CFCEC8D7}" srcOrd="2" destOrd="0" presId="urn:microsoft.com/office/officeart/2018/2/layout/IconVerticalSolidList"/>
    <dgm:cxn modelId="{D05941DC-0352-414B-BEF6-8347BE5A2518}" type="presParOf" srcId="{98564FE6-A750-409A-99BA-7292CFCEC8D7}" destId="{74A42790-0B85-4D3A-9680-9A51700BBE19}" srcOrd="0" destOrd="0" presId="urn:microsoft.com/office/officeart/2018/2/layout/IconVerticalSolidList"/>
    <dgm:cxn modelId="{163AFFFC-F8C0-49C1-A319-A1DCB645BC83}" type="presParOf" srcId="{98564FE6-A750-409A-99BA-7292CFCEC8D7}" destId="{FA910FCB-C181-4BBB-B2EE-ADAADD6DEFEE}" srcOrd="1" destOrd="0" presId="urn:microsoft.com/office/officeart/2018/2/layout/IconVerticalSolidList"/>
    <dgm:cxn modelId="{56D7DB9C-DDC6-4928-8879-5E56950BFCF5}" type="presParOf" srcId="{98564FE6-A750-409A-99BA-7292CFCEC8D7}" destId="{D5194D9F-713D-497B-833F-3965FF22330D}" srcOrd="2" destOrd="0" presId="urn:microsoft.com/office/officeart/2018/2/layout/IconVerticalSolidList"/>
    <dgm:cxn modelId="{69A30A74-89D9-4E40-82DB-C1E0327E0939}" type="presParOf" srcId="{98564FE6-A750-409A-99BA-7292CFCEC8D7}" destId="{ACDFA1AF-752D-4F29-9FED-23D3D761C107}" srcOrd="3" destOrd="0" presId="urn:microsoft.com/office/officeart/2018/2/layout/IconVerticalSolidList"/>
    <dgm:cxn modelId="{97FEAD13-2E73-4935-B564-7DD68729D30F}" type="presParOf" srcId="{5A7869DB-7848-47F8-B57C-3ED85A697763}" destId="{373DAD04-A43D-43B0-ACBA-46E2299B5D18}" srcOrd="3" destOrd="0" presId="urn:microsoft.com/office/officeart/2018/2/layout/IconVerticalSolidList"/>
    <dgm:cxn modelId="{F1FEF447-4903-4EAE-9C13-0170DD49D88F}" type="presParOf" srcId="{5A7869DB-7848-47F8-B57C-3ED85A697763}" destId="{1265BE9F-9CDA-4627-99B1-EB41F79C4F84}" srcOrd="4" destOrd="0" presId="urn:microsoft.com/office/officeart/2018/2/layout/IconVerticalSolidList"/>
    <dgm:cxn modelId="{4C54E1FC-70C6-4E3B-9E10-84D1901FE58A}" type="presParOf" srcId="{1265BE9F-9CDA-4627-99B1-EB41F79C4F84}" destId="{5AB19FD2-5D5E-440A-901C-1B5C2A375EAF}" srcOrd="0" destOrd="0" presId="urn:microsoft.com/office/officeart/2018/2/layout/IconVerticalSolidList"/>
    <dgm:cxn modelId="{5AE12F7C-9EC5-481D-A93A-F5BCD3E0F253}" type="presParOf" srcId="{1265BE9F-9CDA-4627-99B1-EB41F79C4F84}" destId="{448AF5E0-17E5-45CE-9DC9-2F21D8B68545}" srcOrd="1" destOrd="0" presId="urn:microsoft.com/office/officeart/2018/2/layout/IconVerticalSolidList"/>
    <dgm:cxn modelId="{25FFF94A-3E90-4978-A4EC-4439D63DB1A3}" type="presParOf" srcId="{1265BE9F-9CDA-4627-99B1-EB41F79C4F84}" destId="{2DD00271-ABE2-4DB7-9CB0-F387F97181C4}" srcOrd="2" destOrd="0" presId="urn:microsoft.com/office/officeart/2018/2/layout/IconVerticalSolidList"/>
    <dgm:cxn modelId="{95E6EB23-073C-45F9-A9CC-E000C90390CD}" type="presParOf" srcId="{1265BE9F-9CDA-4627-99B1-EB41F79C4F84}" destId="{6F636632-9555-4985-9373-CE79935A4AE8}" srcOrd="3" destOrd="0" presId="urn:microsoft.com/office/officeart/2018/2/layout/IconVerticalSolidList"/>
    <dgm:cxn modelId="{B90F9F7E-37DD-43F4-8074-B3AE362791DF}" type="presParOf" srcId="{5A7869DB-7848-47F8-B57C-3ED85A697763}" destId="{C1D0A698-0F99-450D-8146-5D0707C95A69}" srcOrd="5" destOrd="0" presId="urn:microsoft.com/office/officeart/2018/2/layout/IconVerticalSolidList"/>
    <dgm:cxn modelId="{0A2230A8-D4DF-4CF8-9471-CC2D3D0D8AC9}" type="presParOf" srcId="{5A7869DB-7848-47F8-B57C-3ED85A697763}" destId="{7A4F4114-79BB-41EF-8599-FA7E55979210}" srcOrd="6" destOrd="0" presId="urn:microsoft.com/office/officeart/2018/2/layout/IconVerticalSolidList"/>
    <dgm:cxn modelId="{A2A90586-8093-42E8-84E6-60E18B44AE53}" type="presParOf" srcId="{7A4F4114-79BB-41EF-8599-FA7E55979210}" destId="{7BE0C43A-7286-46EA-AEF5-3092C2B68F02}" srcOrd="0" destOrd="0" presId="urn:microsoft.com/office/officeart/2018/2/layout/IconVerticalSolidList"/>
    <dgm:cxn modelId="{D517D7C3-153E-48E3-A7F8-8E1A9BF6052B}" type="presParOf" srcId="{7A4F4114-79BB-41EF-8599-FA7E55979210}" destId="{631F0BE9-0EC9-49AD-89CE-5B1F4CB77F6D}" srcOrd="1" destOrd="0" presId="urn:microsoft.com/office/officeart/2018/2/layout/IconVerticalSolidList"/>
    <dgm:cxn modelId="{455B8948-F120-4D87-AC04-C354A5167AC3}" type="presParOf" srcId="{7A4F4114-79BB-41EF-8599-FA7E55979210}" destId="{72BC851E-CA75-484B-BB0A-50F86C2CC691}" srcOrd="2" destOrd="0" presId="urn:microsoft.com/office/officeart/2018/2/layout/IconVerticalSolidList"/>
    <dgm:cxn modelId="{3063AED0-D13B-4AD0-8CD1-B2650F7898D3}" type="presParOf" srcId="{7A4F4114-79BB-41EF-8599-FA7E55979210}" destId="{52FC64E3-8424-41CF-AA74-D54CC66B94C2}" srcOrd="3" destOrd="0" presId="urn:microsoft.com/office/officeart/2018/2/layout/IconVerticalSolidList"/>
    <dgm:cxn modelId="{4951DD38-0E55-45EE-B47F-6488D5B50EFE}" type="presParOf" srcId="{5A7869DB-7848-47F8-B57C-3ED85A697763}" destId="{16958921-2985-40E4-BFC2-670991908EE3}" srcOrd="7" destOrd="0" presId="urn:microsoft.com/office/officeart/2018/2/layout/IconVerticalSolidList"/>
    <dgm:cxn modelId="{F99270AB-7B3D-4895-A0A8-668009F6F94E}" type="presParOf" srcId="{5A7869DB-7848-47F8-B57C-3ED85A697763}" destId="{FCCE177C-5573-41E5-A559-5C3317EC52F0}" srcOrd="8" destOrd="0" presId="urn:microsoft.com/office/officeart/2018/2/layout/IconVerticalSolidList"/>
    <dgm:cxn modelId="{1C9BE411-3F3C-41BF-BC82-F35898CA5E95}" type="presParOf" srcId="{FCCE177C-5573-41E5-A559-5C3317EC52F0}" destId="{38645F56-2E74-4256-B6B0-6488C847FE1D}" srcOrd="0" destOrd="0" presId="urn:microsoft.com/office/officeart/2018/2/layout/IconVerticalSolidList"/>
    <dgm:cxn modelId="{94F94D96-65EE-44E0-A1FE-B0B1F378554D}" type="presParOf" srcId="{FCCE177C-5573-41E5-A559-5C3317EC52F0}" destId="{01C772EB-5489-49F4-ADCD-C2CC4DD7055D}" srcOrd="1" destOrd="0" presId="urn:microsoft.com/office/officeart/2018/2/layout/IconVerticalSolidList"/>
    <dgm:cxn modelId="{0D79F094-5674-4C78-88BA-3F5E85C3D890}" type="presParOf" srcId="{FCCE177C-5573-41E5-A559-5C3317EC52F0}" destId="{A732582A-613A-4C33-A0E0-FEBE0B76F4BB}" srcOrd="2" destOrd="0" presId="urn:microsoft.com/office/officeart/2018/2/layout/IconVerticalSolidList"/>
    <dgm:cxn modelId="{CD7F2C7D-522B-4F71-8407-650713DA1E2B}" type="presParOf" srcId="{FCCE177C-5573-41E5-A559-5C3317EC52F0}" destId="{C2D598F6-DE86-4B8E-9967-B45D5FA8B5FC}" srcOrd="3" destOrd="0" presId="urn:microsoft.com/office/officeart/2018/2/layout/IconVerticalSolidList"/>
    <dgm:cxn modelId="{243E6FF8-49A1-41FD-9442-D1480D39BEF5}" type="presParOf" srcId="{5A7869DB-7848-47F8-B57C-3ED85A697763}" destId="{40EE4ED6-4590-43D4-BDA8-2C2F734FD2C5}" srcOrd="9" destOrd="0" presId="urn:microsoft.com/office/officeart/2018/2/layout/IconVerticalSolidList"/>
    <dgm:cxn modelId="{C578E1BC-FEE6-43BF-ABEB-093C45CE3630}" type="presParOf" srcId="{5A7869DB-7848-47F8-B57C-3ED85A697763}" destId="{1B06DF0D-8450-47E8-9FFC-1F22BF6EC53F}" srcOrd="10" destOrd="0" presId="urn:microsoft.com/office/officeart/2018/2/layout/IconVerticalSolidList"/>
    <dgm:cxn modelId="{DD88C4EA-53C1-4A54-A3B8-6F25A36B260E}" type="presParOf" srcId="{1B06DF0D-8450-47E8-9FFC-1F22BF6EC53F}" destId="{D6AA57B8-3A8D-465A-ABA0-E5C87002F21B}" srcOrd="0" destOrd="0" presId="urn:microsoft.com/office/officeart/2018/2/layout/IconVerticalSolidList"/>
    <dgm:cxn modelId="{975C6938-D87C-40FD-9484-DE8FD5C16AA6}" type="presParOf" srcId="{1B06DF0D-8450-47E8-9FFC-1F22BF6EC53F}" destId="{0576F50C-D438-49BB-BD65-67DD14E45BF9}" srcOrd="1" destOrd="0" presId="urn:microsoft.com/office/officeart/2018/2/layout/IconVerticalSolidList"/>
    <dgm:cxn modelId="{D5897B74-3D0D-49D8-9CBC-3EC5D82D62B2}" type="presParOf" srcId="{1B06DF0D-8450-47E8-9FFC-1F22BF6EC53F}" destId="{4CB0B4E2-0941-466D-A10A-CDDA5EDA1777}" srcOrd="2" destOrd="0" presId="urn:microsoft.com/office/officeart/2018/2/layout/IconVerticalSolidList"/>
    <dgm:cxn modelId="{ACB4745C-3F83-4742-A143-137874DA572D}" type="presParOf" srcId="{1B06DF0D-8450-47E8-9FFC-1F22BF6EC53F}" destId="{80B4707C-38B2-4D25-9C86-1D041DFEA91C}" srcOrd="3" destOrd="0" presId="urn:microsoft.com/office/officeart/2018/2/layout/IconVerticalSolidList"/>
    <dgm:cxn modelId="{E5572AB9-2B45-496E-88FF-B8206D881C58}" type="presParOf" srcId="{5A7869DB-7848-47F8-B57C-3ED85A697763}" destId="{240DDB9B-BD6A-4A13-A58B-23509067C2BC}" srcOrd="11" destOrd="0" presId="urn:microsoft.com/office/officeart/2018/2/layout/IconVerticalSolidList"/>
    <dgm:cxn modelId="{CC518913-8DE8-4265-BA43-D9400B2891A5}" type="presParOf" srcId="{5A7869DB-7848-47F8-B57C-3ED85A697763}" destId="{9F5F7BEC-47E5-4BA3-A8DA-84ED458EC2E2}" srcOrd="12" destOrd="0" presId="urn:microsoft.com/office/officeart/2018/2/layout/IconVerticalSolidList"/>
    <dgm:cxn modelId="{417CF38E-EFCF-4FFF-ADAA-25D6C25BF78C}" type="presParOf" srcId="{9F5F7BEC-47E5-4BA3-A8DA-84ED458EC2E2}" destId="{4D4EC7B5-FE61-4E55-9BA3-1A8787AECD23}" srcOrd="0" destOrd="0" presId="urn:microsoft.com/office/officeart/2018/2/layout/IconVerticalSolidList"/>
    <dgm:cxn modelId="{1A5E7B29-27AE-4995-B40F-C52DF34CE6AA}" type="presParOf" srcId="{9F5F7BEC-47E5-4BA3-A8DA-84ED458EC2E2}" destId="{43A8BFCA-FC06-4DD1-AC8F-361E769C51D9}" srcOrd="1" destOrd="0" presId="urn:microsoft.com/office/officeart/2018/2/layout/IconVerticalSolidList"/>
    <dgm:cxn modelId="{CA318637-A623-44E3-9FA6-054D9A7E77A1}" type="presParOf" srcId="{9F5F7BEC-47E5-4BA3-A8DA-84ED458EC2E2}" destId="{4DDE2052-C215-440F-B968-0E8DE4208462}" srcOrd="2" destOrd="0" presId="urn:microsoft.com/office/officeart/2018/2/layout/IconVerticalSolidList"/>
    <dgm:cxn modelId="{F27A6503-7972-4454-A337-4F0C6EAACF23}" type="presParOf" srcId="{9F5F7BEC-47E5-4BA3-A8DA-84ED458EC2E2}" destId="{FACE610B-5FA1-4DEA-9035-1AFA1C246D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E2621B9-D672-4FEE-936A-4056ABF05C43}"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FFC53C13-435E-42D2-BB52-249A6854DF50}">
      <dgm:prSet/>
      <dgm:spPr/>
      <dgm:t>
        <a:bodyPr/>
        <a:lstStyle/>
        <a:p>
          <a:r>
            <a:rPr lang="en-US"/>
            <a:t>Taking feedback personally</a:t>
          </a:r>
        </a:p>
      </dgm:t>
    </dgm:pt>
    <dgm:pt modelId="{D69B92E7-8913-4A05-A3EA-D41190A3F579}" type="parTrans" cxnId="{1B6262C7-A1D6-46B3-A5E4-8362F98527B3}">
      <dgm:prSet/>
      <dgm:spPr/>
      <dgm:t>
        <a:bodyPr/>
        <a:lstStyle/>
        <a:p>
          <a:endParaRPr lang="en-US"/>
        </a:p>
      </dgm:t>
    </dgm:pt>
    <dgm:pt modelId="{3753C5F3-4365-4AF4-8F5D-85BFD327BD39}" type="sibTrans" cxnId="{1B6262C7-A1D6-46B3-A5E4-8362F98527B3}">
      <dgm:prSet/>
      <dgm:spPr/>
      <dgm:t>
        <a:bodyPr/>
        <a:lstStyle/>
        <a:p>
          <a:endParaRPr lang="en-US"/>
        </a:p>
      </dgm:t>
    </dgm:pt>
    <dgm:pt modelId="{0023E336-5F2E-4DFC-B260-F965A2392125}">
      <dgm:prSet/>
      <dgm:spPr/>
      <dgm:t>
        <a:bodyPr/>
        <a:lstStyle/>
        <a:p>
          <a:r>
            <a:rPr lang="en-US"/>
            <a:t>Using an overly harsh or critical tone</a:t>
          </a:r>
        </a:p>
      </dgm:t>
    </dgm:pt>
    <dgm:pt modelId="{4E6A9531-410B-4A4A-ADCB-30E6C404BEDB}" type="parTrans" cxnId="{9AF5CE54-BC06-4C10-B837-2A343D38F73F}">
      <dgm:prSet/>
      <dgm:spPr/>
      <dgm:t>
        <a:bodyPr/>
        <a:lstStyle/>
        <a:p>
          <a:endParaRPr lang="en-US"/>
        </a:p>
      </dgm:t>
    </dgm:pt>
    <dgm:pt modelId="{D27B01D9-769F-4FB0-94D5-317DE42502F2}" type="sibTrans" cxnId="{9AF5CE54-BC06-4C10-B837-2A343D38F73F}">
      <dgm:prSet/>
      <dgm:spPr/>
      <dgm:t>
        <a:bodyPr/>
        <a:lstStyle/>
        <a:p>
          <a:endParaRPr lang="en-US"/>
        </a:p>
      </dgm:t>
    </dgm:pt>
    <dgm:pt modelId="{425864E8-E669-4283-A261-44CC24E74EC9}">
      <dgm:prSet/>
      <dgm:spPr/>
      <dgm:t>
        <a:bodyPr/>
        <a:lstStyle/>
        <a:p>
          <a:r>
            <a:rPr lang="en-US"/>
            <a:t>Reviewing too much code at once</a:t>
          </a:r>
        </a:p>
      </dgm:t>
    </dgm:pt>
    <dgm:pt modelId="{751A958F-227A-4E59-B0BF-A760C384A6FC}" type="parTrans" cxnId="{7D2E53ED-15D2-4F10-AD51-D19E1DC025BC}">
      <dgm:prSet/>
      <dgm:spPr/>
      <dgm:t>
        <a:bodyPr/>
        <a:lstStyle/>
        <a:p>
          <a:endParaRPr lang="en-US"/>
        </a:p>
      </dgm:t>
    </dgm:pt>
    <dgm:pt modelId="{4EC18F60-715B-4BDD-8E34-00D90CC95375}" type="sibTrans" cxnId="{7D2E53ED-15D2-4F10-AD51-D19E1DC025BC}">
      <dgm:prSet/>
      <dgm:spPr/>
      <dgm:t>
        <a:bodyPr/>
        <a:lstStyle/>
        <a:p>
          <a:endParaRPr lang="en-US"/>
        </a:p>
      </dgm:t>
    </dgm:pt>
    <dgm:pt modelId="{602F41F2-D4D9-450F-B9C5-EB1B24220199}">
      <dgm:prSet/>
      <dgm:spPr/>
      <dgm:t>
        <a:bodyPr/>
        <a:lstStyle/>
        <a:p>
          <a:r>
            <a:rPr lang="en-US"/>
            <a:t>Skipping the context</a:t>
          </a:r>
        </a:p>
      </dgm:t>
    </dgm:pt>
    <dgm:pt modelId="{C4EB022B-935A-43FB-B102-37D0E5B34686}" type="parTrans" cxnId="{E775B957-1243-4771-A044-F322E81A5F84}">
      <dgm:prSet/>
      <dgm:spPr/>
      <dgm:t>
        <a:bodyPr/>
        <a:lstStyle/>
        <a:p>
          <a:endParaRPr lang="en-US"/>
        </a:p>
      </dgm:t>
    </dgm:pt>
    <dgm:pt modelId="{6D635DF2-51A4-4857-90A8-A5822FD702E9}" type="sibTrans" cxnId="{E775B957-1243-4771-A044-F322E81A5F84}">
      <dgm:prSet/>
      <dgm:spPr/>
      <dgm:t>
        <a:bodyPr/>
        <a:lstStyle/>
        <a:p>
          <a:endParaRPr lang="en-US"/>
        </a:p>
      </dgm:t>
    </dgm:pt>
    <dgm:pt modelId="{AB8135BA-1EDA-4CFF-99B2-67ACA49C6305}">
      <dgm:prSet/>
      <dgm:spPr/>
      <dgm:t>
        <a:bodyPr/>
        <a:lstStyle/>
        <a:p>
          <a:r>
            <a:rPr lang="en-US"/>
            <a:t>Not asking questions</a:t>
          </a:r>
        </a:p>
      </dgm:t>
    </dgm:pt>
    <dgm:pt modelId="{608290BF-6320-41F7-8A5F-FFCC2BD3075A}" type="parTrans" cxnId="{B4433FB4-35E3-4CBC-8DDF-01BA2801F411}">
      <dgm:prSet/>
      <dgm:spPr/>
      <dgm:t>
        <a:bodyPr/>
        <a:lstStyle/>
        <a:p>
          <a:endParaRPr lang="en-US"/>
        </a:p>
      </dgm:t>
    </dgm:pt>
    <dgm:pt modelId="{CEFE8BB4-54C8-4FDD-ABDB-5327104334CD}" type="sibTrans" cxnId="{B4433FB4-35E3-4CBC-8DDF-01BA2801F411}">
      <dgm:prSet/>
      <dgm:spPr/>
      <dgm:t>
        <a:bodyPr/>
        <a:lstStyle/>
        <a:p>
          <a:endParaRPr lang="en-US"/>
        </a:p>
      </dgm:t>
    </dgm:pt>
    <dgm:pt modelId="{FBB24AEE-FE3A-4B76-B825-0EF88C1F566B}">
      <dgm:prSet/>
      <dgm:spPr/>
      <dgm:t>
        <a:bodyPr/>
        <a:lstStyle/>
        <a:p>
          <a:r>
            <a:rPr lang="en-US"/>
            <a:t>Lack of follow-up</a:t>
          </a:r>
        </a:p>
      </dgm:t>
    </dgm:pt>
    <dgm:pt modelId="{9C88D103-0F8F-4766-BB9D-B72068FF853A}" type="parTrans" cxnId="{9659D184-B1D7-447C-97D3-CB5685D27EAF}">
      <dgm:prSet/>
      <dgm:spPr/>
      <dgm:t>
        <a:bodyPr/>
        <a:lstStyle/>
        <a:p>
          <a:endParaRPr lang="en-US"/>
        </a:p>
      </dgm:t>
    </dgm:pt>
    <dgm:pt modelId="{7B48DDAA-040A-46B1-9380-801F01B3DD11}" type="sibTrans" cxnId="{9659D184-B1D7-447C-97D3-CB5685D27EAF}">
      <dgm:prSet/>
      <dgm:spPr/>
      <dgm:t>
        <a:bodyPr/>
        <a:lstStyle/>
        <a:p>
          <a:endParaRPr lang="en-US"/>
        </a:p>
      </dgm:t>
    </dgm:pt>
    <dgm:pt modelId="{75F08476-100E-4F84-BB3C-87658BD663C3}">
      <dgm:prSet/>
      <dgm:spPr/>
      <dgm:t>
        <a:bodyPr/>
        <a:lstStyle/>
        <a:p>
          <a:r>
            <a:rPr lang="en-US" dirty="0"/>
            <a:t>Overlooking non-code aspects</a:t>
          </a:r>
        </a:p>
      </dgm:t>
    </dgm:pt>
    <dgm:pt modelId="{2469AAE2-BAFB-4AD2-AEC1-CEB9626CDBF7}" type="parTrans" cxnId="{9FF1EE2B-6568-41E0-90FE-C83545E46000}">
      <dgm:prSet/>
      <dgm:spPr/>
      <dgm:t>
        <a:bodyPr/>
        <a:lstStyle/>
        <a:p>
          <a:endParaRPr lang="en-US"/>
        </a:p>
      </dgm:t>
    </dgm:pt>
    <dgm:pt modelId="{826E3307-49BD-426B-9E8A-F4660F7CCD1A}" type="sibTrans" cxnId="{9FF1EE2B-6568-41E0-90FE-C83545E46000}">
      <dgm:prSet/>
      <dgm:spPr/>
      <dgm:t>
        <a:bodyPr/>
        <a:lstStyle/>
        <a:p>
          <a:endParaRPr lang="en-US"/>
        </a:p>
      </dgm:t>
    </dgm:pt>
    <dgm:pt modelId="{2E75E101-033B-4FFE-867E-2BB53C19DB47}" type="pres">
      <dgm:prSet presAssocID="{CE2621B9-D672-4FEE-936A-4056ABF05C43}" presName="linear" presStyleCnt="0">
        <dgm:presLayoutVars>
          <dgm:dir/>
          <dgm:animLvl val="lvl"/>
          <dgm:resizeHandles val="exact"/>
        </dgm:presLayoutVars>
      </dgm:prSet>
      <dgm:spPr/>
    </dgm:pt>
    <dgm:pt modelId="{45757086-A32E-4624-BCC2-198D06B2BD4B}" type="pres">
      <dgm:prSet presAssocID="{FFC53C13-435E-42D2-BB52-249A6854DF50}" presName="parentLin" presStyleCnt="0"/>
      <dgm:spPr/>
    </dgm:pt>
    <dgm:pt modelId="{F4922B47-1DF8-4CC4-9617-0560B97EE6DF}" type="pres">
      <dgm:prSet presAssocID="{FFC53C13-435E-42D2-BB52-249A6854DF50}" presName="parentLeftMargin" presStyleLbl="node1" presStyleIdx="0" presStyleCnt="7"/>
      <dgm:spPr/>
    </dgm:pt>
    <dgm:pt modelId="{A6AAED86-6C19-4025-853F-ACFEBCE026D0}" type="pres">
      <dgm:prSet presAssocID="{FFC53C13-435E-42D2-BB52-249A6854DF50}" presName="parentText" presStyleLbl="node1" presStyleIdx="0" presStyleCnt="7">
        <dgm:presLayoutVars>
          <dgm:chMax val="0"/>
          <dgm:bulletEnabled val="1"/>
        </dgm:presLayoutVars>
      </dgm:prSet>
      <dgm:spPr/>
    </dgm:pt>
    <dgm:pt modelId="{69B33AEA-65B5-4645-97A1-5155F544417F}" type="pres">
      <dgm:prSet presAssocID="{FFC53C13-435E-42D2-BB52-249A6854DF50}" presName="negativeSpace" presStyleCnt="0"/>
      <dgm:spPr/>
    </dgm:pt>
    <dgm:pt modelId="{3E1517A2-159E-4541-9111-DCAE2CDFFDCE}" type="pres">
      <dgm:prSet presAssocID="{FFC53C13-435E-42D2-BB52-249A6854DF50}" presName="childText" presStyleLbl="conFgAcc1" presStyleIdx="0" presStyleCnt="7">
        <dgm:presLayoutVars>
          <dgm:bulletEnabled val="1"/>
        </dgm:presLayoutVars>
      </dgm:prSet>
      <dgm:spPr/>
    </dgm:pt>
    <dgm:pt modelId="{EEA87BD2-1105-46B9-87FC-5005E2DB3DD9}" type="pres">
      <dgm:prSet presAssocID="{3753C5F3-4365-4AF4-8F5D-85BFD327BD39}" presName="spaceBetweenRectangles" presStyleCnt="0"/>
      <dgm:spPr/>
    </dgm:pt>
    <dgm:pt modelId="{FC6EF936-1C8B-41AD-B3DA-941360A27E4C}" type="pres">
      <dgm:prSet presAssocID="{0023E336-5F2E-4DFC-B260-F965A2392125}" presName="parentLin" presStyleCnt="0"/>
      <dgm:spPr/>
    </dgm:pt>
    <dgm:pt modelId="{02BD0D1D-3845-403D-9765-C6812703EE36}" type="pres">
      <dgm:prSet presAssocID="{0023E336-5F2E-4DFC-B260-F965A2392125}" presName="parentLeftMargin" presStyleLbl="node1" presStyleIdx="0" presStyleCnt="7"/>
      <dgm:spPr/>
    </dgm:pt>
    <dgm:pt modelId="{A0F1B087-9DDE-437F-8C13-EDB667D068E9}" type="pres">
      <dgm:prSet presAssocID="{0023E336-5F2E-4DFC-B260-F965A2392125}" presName="parentText" presStyleLbl="node1" presStyleIdx="1" presStyleCnt="7">
        <dgm:presLayoutVars>
          <dgm:chMax val="0"/>
          <dgm:bulletEnabled val="1"/>
        </dgm:presLayoutVars>
      </dgm:prSet>
      <dgm:spPr/>
    </dgm:pt>
    <dgm:pt modelId="{4DF73A33-CFA8-4395-9A32-FC5164113952}" type="pres">
      <dgm:prSet presAssocID="{0023E336-5F2E-4DFC-B260-F965A2392125}" presName="negativeSpace" presStyleCnt="0"/>
      <dgm:spPr/>
    </dgm:pt>
    <dgm:pt modelId="{23C4539C-891F-4CB5-B3B9-3A53D5F2BDFD}" type="pres">
      <dgm:prSet presAssocID="{0023E336-5F2E-4DFC-B260-F965A2392125}" presName="childText" presStyleLbl="conFgAcc1" presStyleIdx="1" presStyleCnt="7">
        <dgm:presLayoutVars>
          <dgm:bulletEnabled val="1"/>
        </dgm:presLayoutVars>
      </dgm:prSet>
      <dgm:spPr/>
    </dgm:pt>
    <dgm:pt modelId="{33B0F91F-8A06-485B-9F3B-DDE875E8A807}" type="pres">
      <dgm:prSet presAssocID="{D27B01D9-769F-4FB0-94D5-317DE42502F2}" presName="spaceBetweenRectangles" presStyleCnt="0"/>
      <dgm:spPr/>
    </dgm:pt>
    <dgm:pt modelId="{FF97DA02-5F32-4474-BBF3-4C58A8EF4C62}" type="pres">
      <dgm:prSet presAssocID="{425864E8-E669-4283-A261-44CC24E74EC9}" presName="parentLin" presStyleCnt="0"/>
      <dgm:spPr/>
    </dgm:pt>
    <dgm:pt modelId="{34DFBA88-3C7D-4442-9D81-81693327CCFD}" type="pres">
      <dgm:prSet presAssocID="{425864E8-E669-4283-A261-44CC24E74EC9}" presName="parentLeftMargin" presStyleLbl="node1" presStyleIdx="1" presStyleCnt="7"/>
      <dgm:spPr/>
    </dgm:pt>
    <dgm:pt modelId="{6183EF5C-C456-4151-8940-AB0FABC16FDE}" type="pres">
      <dgm:prSet presAssocID="{425864E8-E669-4283-A261-44CC24E74EC9}" presName="parentText" presStyleLbl="node1" presStyleIdx="2" presStyleCnt="7">
        <dgm:presLayoutVars>
          <dgm:chMax val="0"/>
          <dgm:bulletEnabled val="1"/>
        </dgm:presLayoutVars>
      </dgm:prSet>
      <dgm:spPr/>
    </dgm:pt>
    <dgm:pt modelId="{7B8872D6-2409-46CB-9026-0A321CEAA89E}" type="pres">
      <dgm:prSet presAssocID="{425864E8-E669-4283-A261-44CC24E74EC9}" presName="negativeSpace" presStyleCnt="0"/>
      <dgm:spPr/>
    </dgm:pt>
    <dgm:pt modelId="{1338900C-37C3-4389-AF23-6822E8F79A1C}" type="pres">
      <dgm:prSet presAssocID="{425864E8-E669-4283-A261-44CC24E74EC9}" presName="childText" presStyleLbl="conFgAcc1" presStyleIdx="2" presStyleCnt="7">
        <dgm:presLayoutVars>
          <dgm:bulletEnabled val="1"/>
        </dgm:presLayoutVars>
      </dgm:prSet>
      <dgm:spPr/>
    </dgm:pt>
    <dgm:pt modelId="{01F6DBBE-83BB-4EAD-A936-A3E51E3EAA08}" type="pres">
      <dgm:prSet presAssocID="{4EC18F60-715B-4BDD-8E34-00D90CC95375}" presName="spaceBetweenRectangles" presStyleCnt="0"/>
      <dgm:spPr/>
    </dgm:pt>
    <dgm:pt modelId="{ADA3AE91-B523-45A7-98BC-E5C9E59CCF06}" type="pres">
      <dgm:prSet presAssocID="{602F41F2-D4D9-450F-B9C5-EB1B24220199}" presName="parentLin" presStyleCnt="0"/>
      <dgm:spPr/>
    </dgm:pt>
    <dgm:pt modelId="{F3B82278-B44D-406F-A3E3-CE6722E39C0B}" type="pres">
      <dgm:prSet presAssocID="{602F41F2-D4D9-450F-B9C5-EB1B24220199}" presName="parentLeftMargin" presStyleLbl="node1" presStyleIdx="2" presStyleCnt="7"/>
      <dgm:spPr/>
    </dgm:pt>
    <dgm:pt modelId="{5411BFAA-A0F7-40DF-B885-EDC510B46D11}" type="pres">
      <dgm:prSet presAssocID="{602F41F2-D4D9-450F-B9C5-EB1B24220199}" presName="parentText" presStyleLbl="node1" presStyleIdx="3" presStyleCnt="7">
        <dgm:presLayoutVars>
          <dgm:chMax val="0"/>
          <dgm:bulletEnabled val="1"/>
        </dgm:presLayoutVars>
      </dgm:prSet>
      <dgm:spPr/>
    </dgm:pt>
    <dgm:pt modelId="{3A7475AB-6E1D-4198-B75C-EB9CED57DE2D}" type="pres">
      <dgm:prSet presAssocID="{602F41F2-D4D9-450F-B9C5-EB1B24220199}" presName="negativeSpace" presStyleCnt="0"/>
      <dgm:spPr/>
    </dgm:pt>
    <dgm:pt modelId="{1FD4EE18-DABD-42D7-9C37-EADFD06FE156}" type="pres">
      <dgm:prSet presAssocID="{602F41F2-D4D9-450F-B9C5-EB1B24220199}" presName="childText" presStyleLbl="conFgAcc1" presStyleIdx="3" presStyleCnt="7">
        <dgm:presLayoutVars>
          <dgm:bulletEnabled val="1"/>
        </dgm:presLayoutVars>
      </dgm:prSet>
      <dgm:spPr/>
    </dgm:pt>
    <dgm:pt modelId="{99A2312F-D87F-4A7A-B799-C4BD494FC078}" type="pres">
      <dgm:prSet presAssocID="{6D635DF2-51A4-4857-90A8-A5822FD702E9}" presName="spaceBetweenRectangles" presStyleCnt="0"/>
      <dgm:spPr/>
    </dgm:pt>
    <dgm:pt modelId="{917E7B18-C51E-41F5-AFA6-BF632E0D1B25}" type="pres">
      <dgm:prSet presAssocID="{AB8135BA-1EDA-4CFF-99B2-67ACA49C6305}" presName="parentLin" presStyleCnt="0"/>
      <dgm:spPr/>
    </dgm:pt>
    <dgm:pt modelId="{BDE6ED82-50E1-4112-A0AF-9C9F5A8FE509}" type="pres">
      <dgm:prSet presAssocID="{AB8135BA-1EDA-4CFF-99B2-67ACA49C6305}" presName="parentLeftMargin" presStyleLbl="node1" presStyleIdx="3" presStyleCnt="7"/>
      <dgm:spPr/>
    </dgm:pt>
    <dgm:pt modelId="{D11B1E51-38D4-4D72-B159-1174D2274B3B}" type="pres">
      <dgm:prSet presAssocID="{AB8135BA-1EDA-4CFF-99B2-67ACA49C6305}" presName="parentText" presStyleLbl="node1" presStyleIdx="4" presStyleCnt="7">
        <dgm:presLayoutVars>
          <dgm:chMax val="0"/>
          <dgm:bulletEnabled val="1"/>
        </dgm:presLayoutVars>
      </dgm:prSet>
      <dgm:spPr/>
    </dgm:pt>
    <dgm:pt modelId="{892BCD84-58E4-4F60-8EEF-712DCF84F117}" type="pres">
      <dgm:prSet presAssocID="{AB8135BA-1EDA-4CFF-99B2-67ACA49C6305}" presName="negativeSpace" presStyleCnt="0"/>
      <dgm:spPr/>
    </dgm:pt>
    <dgm:pt modelId="{91FAF573-024D-4000-B129-384FF5FD2895}" type="pres">
      <dgm:prSet presAssocID="{AB8135BA-1EDA-4CFF-99B2-67ACA49C6305}" presName="childText" presStyleLbl="conFgAcc1" presStyleIdx="4" presStyleCnt="7">
        <dgm:presLayoutVars>
          <dgm:bulletEnabled val="1"/>
        </dgm:presLayoutVars>
      </dgm:prSet>
      <dgm:spPr/>
    </dgm:pt>
    <dgm:pt modelId="{A3D0C6D3-9104-4F79-999F-578D84DBCEFA}" type="pres">
      <dgm:prSet presAssocID="{CEFE8BB4-54C8-4FDD-ABDB-5327104334CD}" presName="spaceBetweenRectangles" presStyleCnt="0"/>
      <dgm:spPr/>
    </dgm:pt>
    <dgm:pt modelId="{12F70B30-6933-489B-AEC7-4CB771089D7D}" type="pres">
      <dgm:prSet presAssocID="{FBB24AEE-FE3A-4B76-B825-0EF88C1F566B}" presName="parentLin" presStyleCnt="0"/>
      <dgm:spPr/>
    </dgm:pt>
    <dgm:pt modelId="{B09779B7-4376-4308-AE1A-2100493B5BB1}" type="pres">
      <dgm:prSet presAssocID="{FBB24AEE-FE3A-4B76-B825-0EF88C1F566B}" presName="parentLeftMargin" presStyleLbl="node1" presStyleIdx="4" presStyleCnt="7"/>
      <dgm:spPr/>
    </dgm:pt>
    <dgm:pt modelId="{0EBA3A8D-78C2-4C9E-912A-8357671D1742}" type="pres">
      <dgm:prSet presAssocID="{FBB24AEE-FE3A-4B76-B825-0EF88C1F566B}" presName="parentText" presStyleLbl="node1" presStyleIdx="5" presStyleCnt="7">
        <dgm:presLayoutVars>
          <dgm:chMax val="0"/>
          <dgm:bulletEnabled val="1"/>
        </dgm:presLayoutVars>
      </dgm:prSet>
      <dgm:spPr/>
    </dgm:pt>
    <dgm:pt modelId="{93CF3BCA-74E6-43AC-BF7C-D5A2924855B4}" type="pres">
      <dgm:prSet presAssocID="{FBB24AEE-FE3A-4B76-B825-0EF88C1F566B}" presName="negativeSpace" presStyleCnt="0"/>
      <dgm:spPr/>
    </dgm:pt>
    <dgm:pt modelId="{405D35FC-7A73-4922-8330-EDF2A323808F}" type="pres">
      <dgm:prSet presAssocID="{FBB24AEE-FE3A-4B76-B825-0EF88C1F566B}" presName="childText" presStyleLbl="conFgAcc1" presStyleIdx="5" presStyleCnt="7">
        <dgm:presLayoutVars>
          <dgm:bulletEnabled val="1"/>
        </dgm:presLayoutVars>
      </dgm:prSet>
      <dgm:spPr/>
    </dgm:pt>
    <dgm:pt modelId="{A5479936-17A8-45B0-853E-64E349B28DD2}" type="pres">
      <dgm:prSet presAssocID="{7B48DDAA-040A-46B1-9380-801F01B3DD11}" presName="spaceBetweenRectangles" presStyleCnt="0"/>
      <dgm:spPr/>
    </dgm:pt>
    <dgm:pt modelId="{B03FD667-445C-44C6-B163-4B628037A04F}" type="pres">
      <dgm:prSet presAssocID="{75F08476-100E-4F84-BB3C-87658BD663C3}" presName="parentLin" presStyleCnt="0"/>
      <dgm:spPr/>
    </dgm:pt>
    <dgm:pt modelId="{8F79A9B8-C38A-4B21-8912-C4B32AC58B86}" type="pres">
      <dgm:prSet presAssocID="{75F08476-100E-4F84-BB3C-87658BD663C3}" presName="parentLeftMargin" presStyleLbl="node1" presStyleIdx="5" presStyleCnt="7"/>
      <dgm:spPr/>
    </dgm:pt>
    <dgm:pt modelId="{EBCF785C-B59F-48DC-ADEA-D0D979C20346}" type="pres">
      <dgm:prSet presAssocID="{75F08476-100E-4F84-BB3C-87658BD663C3}" presName="parentText" presStyleLbl="node1" presStyleIdx="6" presStyleCnt="7">
        <dgm:presLayoutVars>
          <dgm:chMax val="0"/>
          <dgm:bulletEnabled val="1"/>
        </dgm:presLayoutVars>
      </dgm:prSet>
      <dgm:spPr/>
    </dgm:pt>
    <dgm:pt modelId="{75E21F84-597B-41E0-B17B-FADEA01E167E}" type="pres">
      <dgm:prSet presAssocID="{75F08476-100E-4F84-BB3C-87658BD663C3}" presName="negativeSpace" presStyleCnt="0"/>
      <dgm:spPr/>
    </dgm:pt>
    <dgm:pt modelId="{07B854BA-979D-4FEB-8A8C-21B0E28E6EF0}" type="pres">
      <dgm:prSet presAssocID="{75F08476-100E-4F84-BB3C-87658BD663C3}" presName="childText" presStyleLbl="conFgAcc1" presStyleIdx="6" presStyleCnt="7">
        <dgm:presLayoutVars>
          <dgm:bulletEnabled val="1"/>
        </dgm:presLayoutVars>
      </dgm:prSet>
      <dgm:spPr/>
    </dgm:pt>
  </dgm:ptLst>
  <dgm:cxnLst>
    <dgm:cxn modelId="{ED16E016-E8D0-4BF7-A4DD-9A0D12CCE17E}" type="presOf" srcId="{425864E8-E669-4283-A261-44CC24E74EC9}" destId="{6183EF5C-C456-4151-8940-AB0FABC16FDE}" srcOrd="1" destOrd="0" presId="urn:microsoft.com/office/officeart/2005/8/layout/list1"/>
    <dgm:cxn modelId="{32F4971C-4A61-49DD-BE4A-612F17A5DF00}" type="presOf" srcId="{75F08476-100E-4F84-BB3C-87658BD663C3}" destId="{EBCF785C-B59F-48DC-ADEA-D0D979C20346}" srcOrd="1" destOrd="0" presId="urn:microsoft.com/office/officeart/2005/8/layout/list1"/>
    <dgm:cxn modelId="{9FF1EE2B-6568-41E0-90FE-C83545E46000}" srcId="{CE2621B9-D672-4FEE-936A-4056ABF05C43}" destId="{75F08476-100E-4F84-BB3C-87658BD663C3}" srcOrd="6" destOrd="0" parTransId="{2469AAE2-BAFB-4AD2-AEC1-CEB9626CDBF7}" sibTransId="{826E3307-49BD-426B-9E8A-F4660F7CCD1A}"/>
    <dgm:cxn modelId="{6B10CC35-F6C5-4157-A1F6-075D5F56F211}" type="presOf" srcId="{602F41F2-D4D9-450F-B9C5-EB1B24220199}" destId="{5411BFAA-A0F7-40DF-B885-EDC510B46D11}" srcOrd="1" destOrd="0" presId="urn:microsoft.com/office/officeart/2005/8/layout/list1"/>
    <dgm:cxn modelId="{C3CA083C-04DB-4834-96D1-7D0C6FB05827}" type="presOf" srcId="{FFC53C13-435E-42D2-BB52-249A6854DF50}" destId="{F4922B47-1DF8-4CC4-9617-0560B97EE6DF}" srcOrd="0" destOrd="0" presId="urn:microsoft.com/office/officeart/2005/8/layout/list1"/>
    <dgm:cxn modelId="{E391B762-5531-4F7B-A116-963F61F30E14}" type="presOf" srcId="{75F08476-100E-4F84-BB3C-87658BD663C3}" destId="{8F79A9B8-C38A-4B21-8912-C4B32AC58B86}" srcOrd="0" destOrd="0" presId="urn:microsoft.com/office/officeart/2005/8/layout/list1"/>
    <dgm:cxn modelId="{94F2FC44-5DBF-4B96-A205-17E0C84D7DC7}" type="presOf" srcId="{0023E336-5F2E-4DFC-B260-F965A2392125}" destId="{A0F1B087-9DDE-437F-8C13-EDB667D068E9}" srcOrd="1" destOrd="0" presId="urn:microsoft.com/office/officeart/2005/8/layout/list1"/>
    <dgm:cxn modelId="{46D1DD45-FA97-4900-ACA4-DABC84ADF89F}" type="presOf" srcId="{AB8135BA-1EDA-4CFF-99B2-67ACA49C6305}" destId="{BDE6ED82-50E1-4112-A0AF-9C9F5A8FE509}" srcOrd="0" destOrd="0" presId="urn:microsoft.com/office/officeart/2005/8/layout/list1"/>
    <dgm:cxn modelId="{9AF5CE54-BC06-4C10-B837-2A343D38F73F}" srcId="{CE2621B9-D672-4FEE-936A-4056ABF05C43}" destId="{0023E336-5F2E-4DFC-B260-F965A2392125}" srcOrd="1" destOrd="0" parTransId="{4E6A9531-410B-4A4A-ADCB-30E6C404BEDB}" sibTransId="{D27B01D9-769F-4FB0-94D5-317DE42502F2}"/>
    <dgm:cxn modelId="{63E62576-32FA-4036-89AD-3175CDF874D0}" type="presOf" srcId="{0023E336-5F2E-4DFC-B260-F965A2392125}" destId="{02BD0D1D-3845-403D-9765-C6812703EE36}" srcOrd="0" destOrd="0" presId="urn:microsoft.com/office/officeart/2005/8/layout/list1"/>
    <dgm:cxn modelId="{E775B957-1243-4771-A044-F322E81A5F84}" srcId="{CE2621B9-D672-4FEE-936A-4056ABF05C43}" destId="{602F41F2-D4D9-450F-B9C5-EB1B24220199}" srcOrd="3" destOrd="0" parTransId="{C4EB022B-935A-43FB-B102-37D0E5B34686}" sibTransId="{6D635DF2-51A4-4857-90A8-A5822FD702E9}"/>
    <dgm:cxn modelId="{9659D184-B1D7-447C-97D3-CB5685D27EAF}" srcId="{CE2621B9-D672-4FEE-936A-4056ABF05C43}" destId="{FBB24AEE-FE3A-4B76-B825-0EF88C1F566B}" srcOrd="5" destOrd="0" parTransId="{9C88D103-0F8F-4766-BB9D-B72068FF853A}" sibTransId="{7B48DDAA-040A-46B1-9380-801F01B3DD11}"/>
    <dgm:cxn modelId="{845E448C-2BA1-492F-979C-56AEF18F99AC}" type="presOf" srcId="{CE2621B9-D672-4FEE-936A-4056ABF05C43}" destId="{2E75E101-033B-4FFE-867E-2BB53C19DB47}" srcOrd="0" destOrd="0" presId="urn:microsoft.com/office/officeart/2005/8/layout/list1"/>
    <dgm:cxn modelId="{6A9B2191-2640-4286-8A90-4B04EBA53D8B}" type="presOf" srcId="{602F41F2-D4D9-450F-B9C5-EB1B24220199}" destId="{F3B82278-B44D-406F-A3E3-CE6722E39C0B}" srcOrd="0" destOrd="0" presId="urn:microsoft.com/office/officeart/2005/8/layout/list1"/>
    <dgm:cxn modelId="{101004B3-5DED-4734-9C70-967BEFEA8897}" type="presOf" srcId="{FBB24AEE-FE3A-4B76-B825-0EF88C1F566B}" destId="{0EBA3A8D-78C2-4C9E-912A-8357671D1742}" srcOrd="1" destOrd="0" presId="urn:microsoft.com/office/officeart/2005/8/layout/list1"/>
    <dgm:cxn modelId="{B4433FB4-35E3-4CBC-8DDF-01BA2801F411}" srcId="{CE2621B9-D672-4FEE-936A-4056ABF05C43}" destId="{AB8135BA-1EDA-4CFF-99B2-67ACA49C6305}" srcOrd="4" destOrd="0" parTransId="{608290BF-6320-41F7-8A5F-FFCC2BD3075A}" sibTransId="{CEFE8BB4-54C8-4FDD-ABDB-5327104334CD}"/>
    <dgm:cxn modelId="{1B6262C7-A1D6-46B3-A5E4-8362F98527B3}" srcId="{CE2621B9-D672-4FEE-936A-4056ABF05C43}" destId="{FFC53C13-435E-42D2-BB52-249A6854DF50}" srcOrd="0" destOrd="0" parTransId="{D69B92E7-8913-4A05-A3EA-D41190A3F579}" sibTransId="{3753C5F3-4365-4AF4-8F5D-85BFD327BD39}"/>
    <dgm:cxn modelId="{E40555CB-68B5-455F-94E2-0CF139CFC27A}" type="presOf" srcId="{AB8135BA-1EDA-4CFF-99B2-67ACA49C6305}" destId="{D11B1E51-38D4-4D72-B159-1174D2274B3B}" srcOrd="1" destOrd="0" presId="urn:microsoft.com/office/officeart/2005/8/layout/list1"/>
    <dgm:cxn modelId="{38A109D2-049F-4E6E-A6E2-B205E7C2895A}" type="presOf" srcId="{425864E8-E669-4283-A261-44CC24E74EC9}" destId="{34DFBA88-3C7D-4442-9D81-81693327CCFD}" srcOrd="0" destOrd="0" presId="urn:microsoft.com/office/officeart/2005/8/layout/list1"/>
    <dgm:cxn modelId="{7D2E53ED-15D2-4F10-AD51-D19E1DC025BC}" srcId="{CE2621B9-D672-4FEE-936A-4056ABF05C43}" destId="{425864E8-E669-4283-A261-44CC24E74EC9}" srcOrd="2" destOrd="0" parTransId="{751A958F-227A-4E59-B0BF-A760C384A6FC}" sibTransId="{4EC18F60-715B-4BDD-8E34-00D90CC95375}"/>
    <dgm:cxn modelId="{6B7503F1-4FDF-49DC-A8AA-608781ED2A23}" type="presOf" srcId="{FFC53C13-435E-42D2-BB52-249A6854DF50}" destId="{A6AAED86-6C19-4025-853F-ACFEBCE026D0}" srcOrd="1" destOrd="0" presId="urn:microsoft.com/office/officeart/2005/8/layout/list1"/>
    <dgm:cxn modelId="{CA01E7FC-2059-41D3-B156-3D92B4BAE42A}" type="presOf" srcId="{FBB24AEE-FE3A-4B76-B825-0EF88C1F566B}" destId="{B09779B7-4376-4308-AE1A-2100493B5BB1}" srcOrd="0" destOrd="0" presId="urn:microsoft.com/office/officeart/2005/8/layout/list1"/>
    <dgm:cxn modelId="{EA57E093-FCBE-487D-828F-94B9F2ADBE2E}" type="presParOf" srcId="{2E75E101-033B-4FFE-867E-2BB53C19DB47}" destId="{45757086-A32E-4624-BCC2-198D06B2BD4B}" srcOrd="0" destOrd="0" presId="urn:microsoft.com/office/officeart/2005/8/layout/list1"/>
    <dgm:cxn modelId="{2701BEB0-DF03-4433-9B8C-88B2A6FB1B16}" type="presParOf" srcId="{45757086-A32E-4624-BCC2-198D06B2BD4B}" destId="{F4922B47-1DF8-4CC4-9617-0560B97EE6DF}" srcOrd="0" destOrd="0" presId="urn:microsoft.com/office/officeart/2005/8/layout/list1"/>
    <dgm:cxn modelId="{4952CAE5-5DF4-4B5C-8ABC-07D4FB7E1011}" type="presParOf" srcId="{45757086-A32E-4624-BCC2-198D06B2BD4B}" destId="{A6AAED86-6C19-4025-853F-ACFEBCE026D0}" srcOrd="1" destOrd="0" presId="urn:microsoft.com/office/officeart/2005/8/layout/list1"/>
    <dgm:cxn modelId="{EA3A4DAE-70E8-41EA-8429-417D49EA97BC}" type="presParOf" srcId="{2E75E101-033B-4FFE-867E-2BB53C19DB47}" destId="{69B33AEA-65B5-4645-97A1-5155F544417F}" srcOrd="1" destOrd="0" presId="urn:microsoft.com/office/officeart/2005/8/layout/list1"/>
    <dgm:cxn modelId="{1763DEAC-D864-4B00-A9D6-D31812D6DF0F}" type="presParOf" srcId="{2E75E101-033B-4FFE-867E-2BB53C19DB47}" destId="{3E1517A2-159E-4541-9111-DCAE2CDFFDCE}" srcOrd="2" destOrd="0" presId="urn:microsoft.com/office/officeart/2005/8/layout/list1"/>
    <dgm:cxn modelId="{EA6F30B0-CC3E-4E1A-9A16-BA49ABC48CF6}" type="presParOf" srcId="{2E75E101-033B-4FFE-867E-2BB53C19DB47}" destId="{EEA87BD2-1105-46B9-87FC-5005E2DB3DD9}" srcOrd="3" destOrd="0" presId="urn:microsoft.com/office/officeart/2005/8/layout/list1"/>
    <dgm:cxn modelId="{03DC4CB3-C33F-4374-BA4D-FAF73EBBAC28}" type="presParOf" srcId="{2E75E101-033B-4FFE-867E-2BB53C19DB47}" destId="{FC6EF936-1C8B-41AD-B3DA-941360A27E4C}" srcOrd="4" destOrd="0" presId="urn:microsoft.com/office/officeart/2005/8/layout/list1"/>
    <dgm:cxn modelId="{AEAD5FFF-7D3E-47E0-ABD2-D76E18212208}" type="presParOf" srcId="{FC6EF936-1C8B-41AD-B3DA-941360A27E4C}" destId="{02BD0D1D-3845-403D-9765-C6812703EE36}" srcOrd="0" destOrd="0" presId="urn:microsoft.com/office/officeart/2005/8/layout/list1"/>
    <dgm:cxn modelId="{3C7C7B50-1042-4AD2-B168-1705858B2F84}" type="presParOf" srcId="{FC6EF936-1C8B-41AD-B3DA-941360A27E4C}" destId="{A0F1B087-9DDE-437F-8C13-EDB667D068E9}" srcOrd="1" destOrd="0" presId="urn:microsoft.com/office/officeart/2005/8/layout/list1"/>
    <dgm:cxn modelId="{EF19B9AB-39D8-4658-A7F5-875F6A2167B6}" type="presParOf" srcId="{2E75E101-033B-4FFE-867E-2BB53C19DB47}" destId="{4DF73A33-CFA8-4395-9A32-FC5164113952}" srcOrd="5" destOrd="0" presId="urn:microsoft.com/office/officeart/2005/8/layout/list1"/>
    <dgm:cxn modelId="{2313F623-CC53-425D-83BD-A5F161B90214}" type="presParOf" srcId="{2E75E101-033B-4FFE-867E-2BB53C19DB47}" destId="{23C4539C-891F-4CB5-B3B9-3A53D5F2BDFD}" srcOrd="6" destOrd="0" presId="urn:microsoft.com/office/officeart/2005/8/layout/list1"/>
    <dgm:cxn modelId="{D25D7029-F727-4C5E-BE43-BAC1002E8354}" type="presParOf" srcId="{2E75E101-033B-4FFE-867E-2BB53C19DB47}" destId="{33B0F91F-8A06-485B-9F3B-DDE875E8A807}" srcOrd="7" destOrd="0" presId="urn:microsoft.com/office/officeart/2005/8/layout/list1"/>
    <dgm:cxn modelId="{DE01ACE9-8A94-48BC-8FE2-3808AE02346B}" type="presParOf" srcId="{2E75E101-033B-4FFE-867E-2BB53C19DB47}" destId="{FF97DA02-5F32-4474-BBF3-4C58A8EF4C62}" srcOrd="8" destOrd="0" presId="urn:microsoft.com/office/officeart/2005/8/layout/list1"/>
    <dgm:cxn modelId="{75D63F9D-8F5A-4822-BE81-637C7D5C8B41}" type="presParOf" srcId="{FF97DA02-5F32-4474-BBF3-4C58A8EF4C62}" destId="{34DFBA88-3C7D-4442-9D81-81693327CCFD}" srcOrd="0" destOrd="0" presId="urn:microsoft.com/office/officeart/2005/8/layout/list1"/>
    <dgm:cxn modelId="{F2122776-054A-49F1-AED3-D80F59BF0AA8}" type="presParOf" srcId="{FF97DA02-5F32-4474-BBF3-4C58A8EF4C62}" destId="{6183EF5C-C456-4151-8940-AB0FABC16FDE}" srcOrd="1" destOrd="0" presId="urn:microsoft.com/office/officeart/2005/8/layout/list1"/>
    <dgm:cxn modelId="{A57E6E16-CC6E-49E9-A213-7F8E7724CEA8}" type="presParOf" srcId="{2E75E101-033B-4FFE-867E-2BB53C19DB47}" destId="{7B8872D6-2409-46CB-9026-0A321CEAA89E}" srcOrd="9" destOrd="0" presId="urn:microsoft.com/office/officeart/2005/8/layout/list1"/>
    <dgm:cxn modelId="{8A04B914-A040-4DBE-A41B-7E8360768F45}" type="presParOf" srcId="{2E75E101-033B-4FFE-867E-2BB53C19DB47}" destId="{1338900C-37C3-4389-AF23-6822E8F79A1C}" srcOrd="10" destOrd="0" presId="urn:microsoft.com/office/officeart/2005/8/layout/list1"/>
    <dgm:cxn modelId="{2D4DDB6D-D37C-4709-842B-30BB25DB63E8}" type="presParOf" srcId="{2E75E101-033B-4FFE-867E-2BB53C19DB47}" destId="{01F6DBBE-83BB-4EAD-A936-A3E51E3EAA08}" srcOrd="11" destOrd="0" presId="urn:microsoft.com/office/officeart/2005/8/layout/list1"/>
    <dgm:cxn modelId="{21C76CB2-5089-4E8F-B277-5B78A5BD257F}" type="presParOf" srcId="{2E75E101-033B-4FFE-867E-2BB53C19DB47}" destId="{ADA3AE91-B523-45A7-98BC-E5C9E59CCF06}" srcOrd="12" destOrd="0" presId="urn:microsoft.com/office/officeart/2005/8/layout/list1"/>
    <dgm:cxn modelId="{F43D6EE9-A7C1-48E1-B736-97319FC3D3A2}" type="presParOf" srcId="{ADA3AE91-B523-45A7-98BC-E5C9E59CCF06}" destId="{F3B82278-B44D-406F-A3E3-CE6722E39C0B}" srcOrd="0" destOrd="0" presId="urn:microsoft.com/office/officeart/2005/8/layout/list1"/>
    <dgm:cxn modelId="{9694052A-1558-470C-98B9-AA883392D284}" type="presParOf" srcId="{ADA3AE91-B523-45A7-98BC-E5C9E59CCF06}" destId="{5411BFAA-A0F7-40DF-B885-EDC510B46D11}" srcOrd="1" destOrd="0" presId="urn:microsoft.com/office/officeart/2005/8/layout/list1"/>
    <dgm:cxn modelId="{1C7BA76C-BF42-4C58-AFFF-0ADE85B3BEE2}" type="presParOf" srcId="{2E75E101-033B-4FFE-867E-2BB53C19DB47}" destId="{3A7475AB-6E1D-4198-B75C-EB9CED57DE2D}" srcOrd="13" destOrd="0" presId="urn:microsoft.com/office/officeart/2005/8/layout/list1"/>
    <dgm:cxn modelId="{313B2BCE-9891-4BE8-9C49-AC52C793B692}" type="presParOf" srcId="{2E75E101-033B-4FFE-867E-2BB53C19DB47}" destId="{1FD4EE18-DABD-42D7-9C37-EADFD06FE156}" srcOrd="14" destOrd="0" presId="urn:microsoft.com/office/officeart/2005/8/layout/list1"/>
    <dgm:cxn modelId="{4D5DBA2C-8BAC-49B4-ACA5-24877823289C}" type="presParOf" srcId="{2E75E101-033B-4FFE-867E-2BB53C19DB47}" destId="{99A2312F-D87F-4A7A-B799-C4BD494FC078}" srcOrd="15" destOrd="0" presId="urn:microsoft.com/office/officeart/2005/8/layout/list1"/>
    <dgm:cxn modelId="{721E79BE-A050-42B8-9EF9-1DF6EE552F90}" type="presParOf" srcId="{2E75E101-033B-4FFE-867E-2BB53C19DB47}" destId="{917E7B18-C51E-41F5-AFA6-BF632E0D1B25}" srcOrd="16" destOrd="0" presId="urn:microsoft.com/office/officeart/2005/8/layout/list1"/>
    <dgm:cxn modelId="{02A505C9-E7BC-4973-BF62-DBC3F696EE4E}" type="presParOf" srcId="{917E7B18-C51E-41F5-AFA6-BF632E0D1B25}" destId="{BDE6ED82-50E1-4112-A0AF-9C9F5A8FE509}" srcOrd="0" destOrd="0" presId="urn:microsoft.com/office/officeart/2005/8/layout/list1"/>
    <dgm:cxn modelId="{5B476166-7F04-4BB1-9EFB-A5EAE40A2C23}" type="presParOf" srcId="{917E7B18-C51E-41F5-AFA6-BF632E0D1B25}" destId="{D11B1E51-38D4-4D72-B159-1174D2274B3B}" srcOrd="1" destOrd="0" presId="urn:microsoft.com/office/officeart/2005/8/layout/list1"/>
    <dgm:cxn modelId="{F9D4856F-488D-42B9-BBA9-4A8790913F14}" type="presParOf" srcId="{2E75E101-033B-4FFE-867E-2BB53C19DB47}" destId="{892BCD84-58E4-4F60-8EEF-712DCF84F117}" srcOrd="17" destOrd="0" presId="urn:microsoft.com/office/officeart/2005/8/layout/list1"/>
    <dgm:cxn modelId="{0484974C-E2EA-45CA-AED5-782A211C3640}" type="presParOf" srcId="{2E75E101-033B-4FFE-867E-2BB53C19DB47}" destId="{91FAF573-024D-4000-B129-384FF5FD2895}" srcOrd="18" destOrd="0" presId="urn:microsoft.com/office/officeart/2005/8/layout/list1"/>
    <dgm:cxn modelId="{61C0CC1B-BC4B-4A54-A880-233426678BC0}" type="presParOf" srcId="{2E75E101-033B-4FFE-867E-2BB53C19DB47}" destId="{A3D0C6D3-9104-4F79-999F-578D84DBCEFA}" srcOrd="19" destOrd="0" presId="urn:microsoft.com/office/officeart/2005/8/layout/list1"/>
    <dgm:cxn modelId="{BAEA91DD-A9EE-4299-9B60-FCDB01457A67}" type="presParOf" srcId="{2E75E101-033B-4FFE-867E-2BB53C19DB47}" destId="{12F70B30-6933-489B-AEC7-4CB771089D7D}" srcOrd="20" destOrd="0" presId="urn:microsoft.com/office/officeart/2005/8/layout/list1"/>
    <dgm:cxn modelId="{EC97F138-AD32-4CC0-8B40-3199A1CAC491}" type="presParOf" srcId="{12F70B30-6933-489B-AEC7-4CB771089D7D}" destId="{B09779B7-4376-4308-AE1A-2100493B5BB1}" srcOrd="0" destOrd="0" presId="urn:microsoft.com/office/officeart/2005/8/layout/list1"/>
    <dgm:cxn modelId="{370A490D-2123-4AE1-B9AD-909FB98AE561}" type="presParOf" srcId="{12F70B30-6933-489B-AEC7-4CB771089D7D}" destId="{0EBA3A8D-78C2-4C9E-912A-8357671D1742}" srcOrd="1" destOrd="0" presId="urn:microsoft.com/office/officeart/2005/8/layout/list1"/>
    <dgm:cxn modelId="{E3DCB28D-71FF-4335-8735-BEC5CB5CE37D}" type="presParOf" srcId="{2E75E101-033B-4FFE-867E-2BB53C19DB47}" destId="{93CF3BCA-74E6-43AC-BF7C-D5A2924855B4}" srcOrd="21" destOrd="0" presId="urn:microsoft.com/office/officeart/2005/8/layout/list1"/>
    <dgm:cxn modelId="{8FA370D4-7680-42A2-9531-B811A4D53FBB}" type="presParOf" srcId="{2E75E101-033B-4FFE-867E-2BB53C19DB47}" destId="{405D35FC-7A73-4922-8330-EDF2A323808F}" srcOrd="22" destOrd="0" presId="urn:microsoft.com/office/officeart/2005/8/layout/list1"/>
    <dgm:cxn modelId="{F5CB3496-DFE0-4748-8026-A9B94D401E43}" type="presParOf" srcId="{2E75E101-033B-4FFE-867E-2BB53C19DB47}" destId="{A5479936-17A8-45B0-853E-64E349B28DD2}" srcOrd="23" destOrd="0" presId="urn:microsoft.com/office/officeart/2005/8/layout/list1"/>
    <dgm:cxn modelId="{E9BCA872-129C-4465-B29F-2FC94286A427}" type="presParOf" srcId="{2E75E101-033B-4FFE-867E-2BB53C19DB47}" destId="{B03FD667-445C-44C6-B163-4B628037A04F}" srcOrd="24" destOrd="0" presId="urn:microsoft.com/office/officeart/2005/8/layout/list1"/>
    <dgm:cxn modelId="{1D7F5700-BBE2-4BC3-A27D-E9E57A0F2EB9}" type="presParOf" srcId="{B03FD667-445C-44C6-B163-4B628037A04F}" destId="{8F79A9B8-C38A-4B21-8912-C4B32AC58B86}" srcOrd="0" destOrd="0" presId="urn:microsoft.com/office/officeart/2005/8/layout/list1"/>
    <dgm:cxn modelId="{BFE2DFEE-92BE-456C-81ED-E57EFCB3F007}" type="presParOf" srcId="{B03FD667-445C-44C6-B163-4B628037A04F}" destId="{EBCF785C-B59F-48DC-ADEA-D0D979C20346}" srcOrd="1" destOrd="0" presId="urn:microsoft.com/office/officeart/2005/8/layout/list1"/>
    <dgm:cxn modelId="{F943C6FB-4585-439A-A1F4-A863BBEE0293}" type="presParOf" srcId="{2E75E101-033B-4FFE-867E-2BB53C19DB47}" destId="{75E21F84-597B-41E0-B17B-FADEA01E167E}" srcOrd="25" destOrd="0" presId="urn:microsoft.com/office/officeart/2005/8/layout/list1"/>
    <dgm:cxn modelId="{8DC4C61C-84AF-4403-97A9-86AB04AEE56D}" type="presParOf" srcId="{2E75E101-033B-4FFE-867E-2BB53C19DB47}" destId="{07B854BA-979D-4FEB-8A8C-21B0E28E6EF0}"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7AB25C-E398-49CA-9713-949EBD91342E}"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443BB890-E5BF-4415-A29E-2FB0329EE36E}">
      <dgm:prSet/>
      <dgm:spPr/>
      <dgm:t>
        <a:bodyPr/>
        <a:lstStyle/>
        <a:p>
          <a:r>
            <a:rPr lang="en-US" b="0" i="0" baseline="0"/>
            <a:t>Real-time collaboration &amp; feedback</a:t>
          </a:r>
          <a:endParaRPr lang="en-US"/>
        </a:p>
      </dgm:t>
    </dgm:pt>
    <dgm:pt modelId="{E94805B2-BAD9-432F-811B-4F0D2F4C941F}" type="parTrans" cxnId="{3A81C30B-1BE5-42C2-8927-DF311D9B746B}">
      <dgm:prSet/>
      <dgm:spPr/>
      <dgm:t>
        <a:bodyPr/>
        <a:lstStyle/>
        <a:p>
          <a:endParaRPr lang="en-US"/>
        </a:p>
      </dgm:t>
    </dgm:pt>
    <dgm:pt modelId="{3F0ED1E3-F5C9-4BC8-BA95-67023093C1F8}" type="sibTrans" cxnId="{3A81C30B-1BE5-42C2-8927-DF311D9B746B}">
      <dgm:prSet/>
      <dgm:spPr/>
      <dgm:t>
        <a:bodyPr/>
        <a:lstStyle/>
        <a:p>
          <a:endParaRPr lang="en-US"/>
        </a:p>
      </dgm:t>
    </dgm:pt>
    <dgm:pt modelId="{9B439BC1-BA0C-4528-A61D-814893D27CA0}">
      <dgm:prSet/>
      <dgm:spPr/>
      <dgm:t>
        <a:bodyPr/>
        <a:lstStyle/>
        <a:p>
          <a:r>
            <a:rPr lang="en-US" b="0" i="0" baseline="0"/>
            <a:t>Faster debugging</a:t>
          </a:r>
          <a:endParaRPr lang="en-US"/>
        </a:p>
      </dgm:t>
    </dgm:pt>
    <dgm:pt modelId="{3DC77665-6D80-485F-884E-9962AA898D93}" type="parTrans" cxnId="{E66D95E1-96E7-4E5C-8CB8-532A005D572A}">
      <dgm:prSet/>
      <dgm:spPr/>
      <dgm:t>
        <a:bodyPr/>
        <a:lstStyle/>
        <a:p>
          <a:endParaRPr lang="en-US"/>
        </a:p>
      </dgm:t>
    </dgm:pt>
    <dgm:pt modelId="{025811C2-EBDA-4DC5-A166-5A7462DAAD72}" type="sibTrans" cxnId="{E66D95E1-96E7-4E5C-8CB8-532A005D572A}">
      <dgm:prSet/>
      <dgm:spPr/>
      <dgm:t>
        <a:bodyPr/>
        <a:lstStyle/>
        <a:p>
          <a:endParaRPr lang="en-US"/>
        </a:p>
      </dgm:t>
    </dgm:pt>
    <dgm:pt modelId="{70413BB1-A984-4BB8-A824-9EC9FCC8208C}">
      <dgm:prSet/>
      <dgm:spPr/>
      <dgm:t>
        <a:bodyPr/>
        <a:lstStyle/>
        <a:p>
          <a:r>
            <a:rPr lang="en-US" b="0" i="0" baseline="0"/>
            <a:t>Continuous code review</a:t>
          </a:r>
          <a:endParaRPr lang="en-US"/>
        </a:p>
      </dgm:t>
    </dgm:pt>
    <dgm:pt modelId="{15F53D34-7A99-4E3D-B8CF-F27440143082}" type="parTrans" cxnId="{A07E7D30-ECA6-4FBB-9141-AFC7DC834221}">
      <dgm:prSet/>
      <dgm:spPr/>
      <dgm:t>
        <a:bodyPr/>
        <a:lstStyle/>
        <a:p>
          <a:endParaRPr lang="en-US"/>
        </a:p>
      </dgm:t>
    </dgm:pt>
    <dgm:pt modelId="{70E24208-6626-4372-BC2D-C1D062F59F04}" type="sibTrans" cxnId="{A07E7D30-ECA6-4FBB-9141-AFC7DC834221}">
      <dgm:prSet/>
      <dgm:spPr/>
      <dgm:t>
        <a:bodyPr/>
        <a:lstStyle/>
        <a:p>
          <a:endParaRPr lang="en-US"/>
        </a:p>
      </dgm:t>
    </dgm:pt>
    <dgm:pt modelId="{6BE94777-17E9-43B7-A169-85D91FDEAE75}">
      <dgm:prSet/>
      <dgm:spPr/>
      <dgm:t>
        <a:bodyPr/>
        <a:lstStyle/>
        <a:p>
          <a:r>
            <a:rPr lang="en-US" b="0" i="0" baseline="0"/>
            <a:t>Skill sharing &amp; mentoring</a:t>
          </a:r>
          <a:endParaRPr lang="en-US"/>
        </a:p>
      </dgm:t>
    </dgm:pt>
    <dgm:pt modelId="{376B3274-687A-44A8-B9D3-75E51C311C68}" type="parTrans" cxnId="{DE01E49D-7388-44CD-9A27-EAB8FEB300C5}">
      <dgm:prSet/>
      <dgm:spPr/>
      <dgm:t>
        <a:bodyPr/>
        <a:lstStyle/>
        <a:p>
          <a:endParaRPr lang="en-US"/>
        </a:p>
      </dgm:t>
    </dgm:pt>
    <dgm:pt modelId="{DEEB12D7-9215-40C3-8F17-C5CFC3C99F75}" type="sibTrans" cxnId="{DE01E49D-7388-44CD-9A27-EAB8FEB300C5}">
      <dgm:prSet/>
      <dgm:spPr/>
      <dgm:t>
        <a:bodyPr/>
        <a:lstStyle/>
        <a:p>
          <a:endParaRPr lang="en-US"/>
        </a:p>
      </dgm:t>
    </dgm:pt>
    <dgm:pt modelId="{3E9C967A-09F0-497C-BE84-632D43169A23}">
      <dgm:prSet/>
      <dgm:spPr/>
      <dgm:t>
        <a:bodyPr/>
        <a:lstStyle/>
        <a:p>
          <a:r>
            <a:rPr lang="en-US" b="0" i="0" baseline="0"/>
            <a:t>Better design decisions</a:t>
          </a:r>
          <a:endParaRPr lang="en-US"/>
        </a:p>
      </dgm:t>
    </dgm:pt>
    <dgm:pt modelId="{5CDAB8C0-6A0E-4050-8833-580FD8CC338C}" type="parTrans" cxnId="{39F0223B-0EA7-4A05-87EF-487EAA1392B5}">
      <dgm:prSet/>
      <dgm:spPr/>
      <dgm:t>
        <a:bodyPr/>
        <a:lstStyle/>
        <a:p>
          <a:endParaRPr lang="en-US"/>
        </a:p>
      </dgm:t>
    </dgm:pt>
    <dgm:pt modelId="{60612009-3FBA-4670-8B07-6E13BB3F2F62}" type="sibTrans" cxnId="{39F0223B-0EA7-4A05-87EF-487EAA1392B5}">
      <dgm:prSet/>
      <dgm:spPr/>
      <dgm:t>
        <a:bodyPr/>
        <a:lstStyle/>
        <a:p>
          <a:endParaRPr lang="en-US"/>
        </a:p>
      </dgm:t>
    </dgm:pt>
    <dgm:pt modelId="{AB8B221F-A523-4DC9-AE2B-6B241F51CC78}">
      <dgm:prSet/>
      <dgm:spPr/>
      <dgm:t>
        <a:bodyPr/>
        <a:lstStyle/>
        <a:p>
          <a:r>
            <a:rPr lang="en-US" b="0" i="0" baseline="0" dirty="0"/>
            <a:t>Enhanced focus &amp; discipline</a:t>
          </a:r>
          <a:endParaRPr lang="en-US" dirty="0"/>
        </a:p>
      </dgm:t>
    </dgm:pt>
    <dgm:pt modelId="{5D6C3751-14B0-4C4B-A6A8-7ABCEDB85668}" type="parTrans" cxnId="{08C4F650-5F4C-4965-961E-1A88E7F5B051}">
      <dgm:prSet/>
      <dgm:spPr/>
      <dgm:t>
        <a:bodyPr/>
        <a:lstStyle/>
        <a:p>
          <a:endParaRPr lang="en-US"/>
        </a:p>
      </dgm:t>
    </dgm:pt>
    <dgm:pt modelId="{820515CE-6BB4-4319-85D6-D5296CBC6D61}" type="sibTrans" cxnId="{08C4F650-5F4C-4965-961E-1A88E7F5B051}">
      <dgm:prSet/>
      <dgm:spPr/>
      <dgm:t>
        <a:bodyPr/>
        <a:lstStyle/>
        <a:p>
          <a:endParaRPr lang="en-US"/>
        </a:p>
      </dgm:t>
    </dgm:pt>
    <dgm:pt modelId="{8BC9DEDE-2D74-494C-AA0E-B3AA6CD77CFE}">
      <dgm:prSet/>
      <dgm:spPr/>
      <dgm:t>
        <a:bodyPr/>
        <a:lstStyle/>
        <a:p>
          <a:r>
            <a:rPr lang="en-US" b="0" i="0" baseline="0"/>
            <a:t>Improved team communication</a:t>
          </a:r>
          <a:endParaRPr lang="en-US"/>
        </a:p>
      </dgm:t>
    </dgm:pt>
    <dgm:pt modelId="{6F4D217B-15BA-4CD9-8379-0C9AFE2F4A7D}" type="parTrans" cxnId="{EC9A40A5-45EC-44DB-AFC1-CF03B1D3FBF8}">
      <dgm:prSet/>
      <dgm:spPr/>
      <dgm:t>
        <a:bodyPr/>
        <a:lstStyle/>
        <a:p>
          <a:endParaRPr lang="en-US"/>
        </a:p>
      </dgm:t>
    </dgm:pt>
    <dgm:pt modelId="{B80EEB2D-AECE-48E2-8975-9E51635D6DE7}" type="sibTrans" cxnId="{EC9A40A5-45EC-44DB-AFC1-CF03B1D3FBF8}">
      <dgm:prSet/>
      <dgm:spPr/>
      <dgm:t>
        <a:bodyPr/>
        <a:lstStyle/>
        <a:p>
          <a:endParaRPr lang="en-US"/>
        </a:p>
      </dgm:t>
    </dgm:pt>
    <dgm:pt modelId="{DF85FABE-AFBB-4DB6-BA70-FC996F66B3D5}">
      <dgm:prSet/>
      <dgm:spPr/>
      <dgm:t>
        <a:bodyPr/>
        <a:lstStyle/>
        <a:p>
          <a:r>
            <a:rPr lang="en-US" b="0" i="0" baseline="0"/>
            <a:t>Effective knowledge transfer</a:t>
          </a:r>
          <a:endParaRPr lang="en-US"/>
        </a:p>
      </dgm:t>
    </dgm:pt>
    <dgm:pt modelId="{99AE685F-E66D-4A1B-B378-1F495DE68CDC}" type="parTrans" cxnId="{0D80EF9B-952E-4300-8CEE-434E883C3A41}">
      <dgm:prSet/>
      <dgm:spPr/>
      <dgm:t>
        <a:bodyPr/>
        <a:lstStyle/>
        <a:p>
          <a:endParaRPr lang="en-US"/>
        </a:p>
      </dgm:t>
    </dgm:pt>
    <dgm:pt modelId="{01A1C326-2858-4147-A041-6BFC71B02547}" type="sibTrans" cxnId="{0D80EF9B-952E-4300-8CEE-434E883C3A41}">
      <dgm:prSet/>
      <dgm:spPr/>
      <dgm:t>
        <a:bodyPr/>
        <a:lstStyle/>
        <a:p>
          <a:endParaRPr lang="en-US"/>
        </a:p>
      </dgm:t>
    </dgm:pt>
    <dgm:pt modelId="{59A730EB-FD23-489F-AA2D-38E24865826A}">
      <dgm:prSet/>
      <dgm:spPr/>
      <dgm:t>
        <a:bodyPr/>
        <a:lstStyle/>
        <a:p>
          <a:r>
            <a:rPr lang="en-US" b="0" i="0" baseline="0"/>
            <a:t>Diverse problem-solving perspectives</a:t>
          </a:r>
          <a:endParaRPr lang="en-US"/>
        </a:p>
      </dgm:t>
    </dgm:pt>
    <dgm:pt modelId="{BA6A6739-262F-4443-9DB8-F62C4929DDF9}" type="parTrans" cxnId="{3A576546-B656-4F12-B54F-6978418CF33A}">
      <dgm:prSet/>
      <dgm:spPr/>
      <dgm:t>
        <a:bodyPr/>
        <a:lstStyle/>
        <a:p>
          <a:endParaRPr lang="en-US"/>
        </a:p>
      </dgm:t>
    </dgm:pt>
    <dgm:pt modelId="{EC07B8BD-C981-45F4-A51B-067EFE35A2C9}" type="sibTrans" cxnId="{3A576546-B656-4F12-B54F-6978418CF33A}">
      <dgm:prSet/>
      <dgm:spPr/>
      <dgm:t>
        <a:bodyPr/>
        <a:lstStyle/>
        <a:p>
          <a:endParaRPr lang="en-US"/>
        </a:p>
      </dgm:t>
    </dgm:pt>
    <dgm:pt modelId="{CB95542A-DBE6-48F5-AF2E-B38EE0B0BACD}">
      <dgm:prSet/>
      <dgm:spPr/>
      <dgm:t>
        <a:bodyPr/>
        <a:lstStyle/>
        <a:p>
          <a:r>
            <a:rPr lang="en-US" b="0" i="0" baseline="0"/>
            <a:t>Higher code confidence &amp; quality</a:t>
          </a:r>
          <a:endParaRPr lang="en-US"/>
        </a:p>
      </dgm:t>
    </dgm:pt>
    <dgm:pt modelId="{5D5319AE-FDAD-42D0-90F0-AE83E9449083}" type="parTrans" cxnId="{F18C96D5-7F22-4312-A412-F13962C388DB}">
      <dgm:prSet/>
      <dgm:spPr/>
      <dgm:t>
        <a:bodyPr/>
        <a:lstStyle/>
        <a:p>
          <a:endParaRPr lang="en-US"/>
        </a:p>
      </dgm:t>
    </dgm:pt>
    <dgm:pt modelId="{70D99023-4170-425B-8E4F-727EC0FA5932}" type="sibTrans" cxnId="{F18C96D5-7F22-4312-A412-F13962C388DB}">
      <dgm:prSet/>
      <dgm:spPr/>
      <dgm:t>
        <a:bodyPr/>
        <a:lstStyle/>
        <a:p>
          <a:endParaRPr lang="en-US"/>
        </a:p>
      </dgm:t>
    </dgm:pt>
    <dgm:pt modelId="{C8938E48-3476-4633-A88C-ABBD15008A74}" type="pres">
      <dgm:prSet presAssocID="{6C7AB25C-E398-49CA-9713-949EBD91342E}" presName="linear" presStyleCnt="0">
        <dgm:presLayoutVars>
          <dgm:animLvl val="lvl"/>
          <dgm:resizeHandles val="exact"/>
        </dgm:presLayoutVars>
      </dgm:prSet>
      <dgm:spPr/>
    </dgm:pt>
    <dgm:pt modelId="{7296551A-4387-438D-A909-141431006197}" type="pres">
      <dgm:prSet presAssocID="{443BB890-E5BF-4415-A29E-2FB0329EE36E}" presName="parentText" presStyleLbl="node1" presStyleIdx="0" presStyleCnt="10">
        <dgm:presLayoutVars>
          <dgm:chMax val="0"/>
          <dgm:bulletEnabled val="1"/>
        </dgm:presLayoutVars>
      </dgm:prSet>
      <dgm:spPr/>
    </dgm:pt>
    <dgm:pt modelId="{000B65D1-C97F-43E2-AE75-FE85E1FDB043}" type="pres">
      <dgm:prSet presAssocID="{3F0ED1E3-F5C9-4BC8-BA95-67023093C1F8}" presName="spacer" presStyleCnt="0"/>
      <dgm:spPr/>
    </dgm:pt>
    <dgm:pt modelId="{9F6F042B-DBD5-4162-8424-1CBA93D9D619}" type="pres">
      <dgm:prSet presAssocID="{9B439BC1-BA0C-4528-A61D-814893D27CA0}" presName="parentText" presStyleLbl="node1" presStyleIdx="1" presStyleCnt="10">
        <dgm:presLayoutVars>
          <dgm:chMax val="0"/>
          <dgm:bulletEnabled val="1"/>
        </dgm:presLayoutVars>
      </dgm:prSet>
      <dgm:spPr/>
    </dgm:pt>
    <dgm:pt modelId="{A47E9EB5-62C7-4C16-B58A-E2CDB9AB223D}" type="pres">
      <dgm:prSet presAssocID="{025811C2-EBDA-4DC5-A166-5A7462DAAD72}" presName="spacer" presStyleCnt="0"/>
      <dgm:spPr/>
    </dgm:pt>
    <dgm:pt modelId="{8C79B6AE-7938-4080-884A-ACE16BE6F974}" type="pres">
      <dgm:prSet presAssocID="{70413BB1-A984-4BB8-A824-9EC9FCC8208C}" presName="parentText" presStyleLbl="node1" presStyleIdx="2" presStyleCnt="10">
        <dgm:presLayoutVars>
          <dgm:chMax val="0"/>
          <dgm:bulletEnabled val="1"/>
        </dgm:presLayoutVars>
      </dgm:prSet>
      <dgm:spPr/>
    </dgm:pt>
    <dgm:pt modelId="{43143EA3-7569-4DF3-979C-E24711FF799D}" type="pres">
      <dgm:prSet presAssocID="{70E24208-6626-4372-BC2D-C1D062F59F04}" presName="spacer" presStyleCnt="0"/>
      <dgm:spPr/>
    </dgm:pt>
    <dgm:pt modelId="{30B2345D-15D6-4868-A3A6-D41922530482}" type="pres">
      <dgm:prSet presAssocID="{6BE94777-17E9-43B7-A169-85D91FDEAE75}" presName="parentText" presStyleLbl="node1" presStyleIdx="3" presStyleCnt="10">
        <dgm:presLayoutVars>
          <dgm:chMax val="0"/>
          <dgm:bulletEnabled val="1"/>
        </dgm:presLayoutVars>
      </dgm:prSet>
      <dgm:spPr/>
    </dgm:pt>
    <dgm:pt modelId="{04A9052A-FA50-4454-B038-6AE271629BC8}" type="pres">
      <dgm:prSet presAssocID="{DEEB12D7-9215-40C3-8F17-C5CFC3C99F75}" presName="spacer" presStyleCnt="0"/>
      <dgm:spPr/>
    </dgm:pt>
    <dgm:pt modelId="{DCF0399F-43C9-4991-A66A-EDAB6979AE11}" type="pres">
      <dgm:prSet presAssocID="{3E9C967A-09F0-497C-BE84-632D43169A23}" presName="parentText" presStyleLbl="node1" presStyleIdx="4" presStyleCnt="10">
        <dgm:presLayoutVars>
          <dgm:chMax val="0"/>
          <dgm:bulletEnabled val="1"/>
        </dgm:presLayoutVars>
      </dgm:prSet>
      <dgm:spPr/>
    </dgm:pt>
    <dgm:pt modelId="{E1A9E85E-FFFE-4A54-92F7-B6BAAEFE1D2F}" type="pres">
      <dgm:prSet presAssocID="{60612009-3FBA-4670-8B07-6E13BB3F2F62}" presName="spacer" presStyleCnt="0"/>
      <dgm:spPr/>
    </dgm:pt>
    <dgm:pt modelId="{F44FCDF0-D50D-4625-B1A5-A232D4A83EAE}" type="pres">
      <dgm:prSet presAssocID="{AB8B221F-A523-4DC9-AE2B-6B241F51CC78}" presName="parentText" presStyleLbl="node1" presStyleIdx="5" presStyleCnt="10">
        <dgm:presLayoutVars>
          <dgm:chMax val="0"/>
          <dgm:bulletEnabled val="1"/>
        </dgm:presLayoutVars>
      </dgm:prSet>
      <dgm:spPr/>
    </dgm:pt>
    <dgm:pt modelId="{D33AB679-AABB-4E69-9D71-CB3238B1488A}" type="pres">
      <dgm:prSet presAssocID="{820515CE-6BB4-4319-85D6-D5296CBC6D61}" presName="spacer" presStyleCnt="0"/>
      <dgm:spPr/>
    </dgm:pt>
    <dgm:pt modelId="{136AE7BB-662D-4B10-8472-1DC2AD5726F2}" type="pres">
      <dgm:prSet presAssocID="{8BC9DEDE-2D74-494C-AA0E-B3AA6CD77CFE}" presName="parentText" presStyleLbl="node1" presStyleIdx="6" presStyleCnt="10">
        <dgm:presLayoutVars>
          <dgm:chMax val="0"/>
          <dgm:bulletEnabled val="1"/>
        </dgm:presLayoutVars>
      </dgm:prSet>
      <dgm:spPr/>
    </dgm:pt>
    <dgm:pt modelId="{B5821C8D-4C4B-4FE3-BBEF-26AB45146DE8}" type="pres">
      <dgm:prSet presAssocID="{B80EEB2D-AECE-48E2-8975-9E51635D6DE7}" presName="spacer" presStyleCnt="0"/>
      <dgm:spPr/>
    </dgm:pt>
    <dgm:pt modelId="{EFDEE458-117F-48D7-9D7A-BBFC4A1DC6BC}" type="pres">
      <dgm:prSet presAssocID="{DF85FABE-AFBB-4DB6-BA70-FC996F66B3D5}" presName="parentText" presStyleLbl="node1" presStyleIdx="7" presStyleCnt="10">
        <dgm:presLayoutVars>
          <dgm:chMax val="0"/>
          <dgm:bulletEnabled val="1"/>
        </dgm:presLayoutVars>
      </dgm:prSet>
      <dgm:spPr/>
    </dgm:pt>
    <dgm:pt modelId="{AC47958F-2EE7-42DA-A313-F20F484A99C7}" type="pres">
      <dgm:prSet presAssocID="{01A1C326-2858-4147-A041-6BFC71B02547}" presName="spacer" presStyleCnt="0"/>
      <dgm:spPr/>
    </dgm:pt>
    <dgm:pt modelId="{3270B709-0F94-478C-9327-45002C6BD1C9}" type="pres">
      <dgm:prSet presAssocID="{59A730EB-FD23-489F-AA2D-38E24865826A}" presName="parentText" presStyleLbl="node1" presStyleIdx="8" presStyleCnt="10">
        <dgm:presLayoutVars>
          <dgm:chMax val="0"/>
          <dgm:bulletEnabled val="1"/>
        </dgm:presLayoutVars>
      </dgm:prSet>
      <dgm:spPr/>
    </dgm:pt>
    <dgm:pt modelId="{CE5E4FB4-8133-4A72-A6AF-422647C10017}" type="pres">
      <dgm:prSet presAssocID="{EC07B8BD-C981-45F4-A51B-067EFE35A2C9}" presName="spacer" presStyleCnt="0"/>
      <dgm:spPr/>
    </dgm:pt>
    <dgm:pt modelId="{9D0AD6A9-EFA9-443E-8427-D3AE157D1FD9}" type="pres">
      <dgm:prSet presAssocID="{CB95542A-DBE6-48F5-AF2E-B38EE0B0BACD}" presName="parentText" presStyleLbl="node1" presStyleIdx="9" presStyleCnt="10">
        <dgm:presLayoutVars>
          <dgm:chMax val="0"/>
          <dgm:bulletEnabled val="1"/>
        </dgm:presLayoutVars>
      </dgm:prSet>
      <dgm:spPr/>
    </dgm:pt>
  </dgm:ptLst>
  <dgm:cxnLst>
    <dgm:cxn modelId="{9067D905-EB41-4677-8542-00BEA76CCA7F}" type="presOf" srcId="{6BE94777-17E9-43B7-A169-85D91FDEAE75}" destId="{30B2345D-15D6-4868-A3A6-D41922530482}" srcOrd="0" destOrd="0" presId="urn:microsoft.com/office/officeart/2005/8/layout/vList2"/>
    <dgm:cxn modelId="{3A81C30B-1BE5-42C2-8927-DF311D9B746B}" srcId="{6C7AB25C-E398-49CA-9713-949EBD91342E}" destId="{443BB890-E5BF-4415-A29E-2FB0329EE36E}" srcOrd="0" destOrd="0" parTransId="{E94805B2-BAD9-432F-811B-4F0D2F4C941F}" sibTransId="{3F0ED1E3-F5C9-4BC8-BA95-67023093C1F8}"/>
    <dgm:cxn modelId="{30B6131F-E768-40D3-8542-774A17D9E2E4}" type="presOf" srcId="{AB8B221F-A523-4DC9-AE2B-6B241F51CC78}" destId="{F44FCDF0-D50D-4625-B1A5-A232D4A83EAE}" srcOrd="0" destOrd="0" presId="urn:microsoft.com/office/officeart/2005/8/layout/vList2"/>
    <dgm:cxn modelId="{A07E7D30-ECA6-4FBB-9141-AFC7DC834221}" srcId="{6C7AB25C-E398-49CA-9713-949EBD91342E}" destId="{70413BB1-A984-4BB8-A824-9EC9FCC8208C}" srcOrd="2" destOrd="0" parTransId="{15F53D34-7A99-4E3D-B8CF-F27440143082}" sibTransId="{70E24208-6626-4372-BC2D-C1D062F59F04}"/>
    <dgm:cxn modelId="{39F0223B-0EA7-4A05-87EF-487EAA1392B5}" srcId="{6C7AB25C-E398-49CA-9713-949EBD91342E}" destId="{3E9C967A-09F0-497C-BE84-632D43169A23}" srcOrd="4" destOrd="0" parTransId="{5CDAB8C0-6A0E-4050-8833-580FD8CC338C}" sibTransId="{60612009-3FBA-4670-8B07-6E13BB3F2F62}"/>
    <dgm:cxn modelId="{6FFE4565-246C-43E1-83F5-99D3AA79A69E}" type="presOf" srcId="{443BB890-E5BF-4415-A29E-2FB0329EE36E}" destId="{7296551A-4387-438D-A909-141431006197}" srcOrd="0" destOrd="0" presId="urn:microsoft.com/office/officeart/2005/8/layout/vList2"/>
    <dgm:cxn modelId="{3A576546-B656-4F12-B54F-6978418CF33A}" srcId="{6C7AB25C-E398-49CA-9713-949EBD91342E}" destId="{59A730EB-FD23-489F-AA2D-38E24865826A}" srcOrd="8" destOrd="0" parTransId="{BA6A6739-262F-4443-9DB8-F62C4929DDF9}" sibTransId="{EC07B8BD-C981-45F4-A51B-067EFE35A2C9}"/>
    <dgm:cxn modelId="{E9D5E84C-1CF7-46C6-B9EA-3901BA4B3AA1}" type="presOf" srcId="{59A730EB-FD23-489F-AA2D-38E24865826A}" destId="{3270B709-0F94-478C-9327-45002C6BD1C9}" srcOrd="0" destOrd="0" presId="urn:microsoft.com/office/officeart/2005/8/layout/vList2"/>
    <dgm:cxn modelId="{08C4F650-5F4C-4965-961E-1A88E7F5B051}" srcId="{6C7AB25C-E398-49CA-9713-949EBD91342E}" destId="{AB8B221F-A523-4DC9-AE2B-6B241F51CC78}" srcOrd="5" destOrd="0" parTransId="{5D6C3751-14B0-4C4B-A6A8-7ABCEDB85668}" sibTransId="{820515CE-6BB4-4319-85D6-D5296CBC6D61}"/>
    <dgm:cxn modelId="{A2361E54-40A7-45EE-B94A-6BB171C2D2BF}" type="presOf" srcId="{CB95542A-DBE6-48F5-AF2E-B38EE0B0BACD}" destId="{9D0AD6A9-EFA9-443E-8427-D3AE157D1FD9}" srcOrd="0" destOrd="0" presId="urn:microsoft.com/office/officeart/2005/8/layout/vList2"/>
    <dgm:cxn modelId="{67EB8D7D-A692-4CB8-8EA7-AD6BA0812B53}" type="presOf" srcId="{8BC9DEDE-2D74-494C-AA0E-B3AA6CD77CFE}" destId="{136AE7BB-662D-4B10-8472-1DC2AD5726F2}" srcOrd="0" destOrd="0" presId="urn:microsoft.com/office/officeart/2005/8/layout/vList2"/>
    <dgm:cxn modelId="{AA1E0584-1606-46A3-A00D-C24CD293C14A}" type="presOf" srcId="{DF85FABE-AFBB-4DB6-BA70-FC996F66B3D5}" destId="{EFDEE458-117F-48D7-9D7A-BBFC4A1DC6BC}" srcOrd="0" destOrd="0" presId="urn:microsoft.com/office/officeart/2005/8/layout/vList2"/>
    <dgm:cxn modelId="{87472695-F1FA-4979-BF8F-9A9EA65389C1}" type="presOf" srcId="{3E9C967A-09F0-497C-BE84-632D43169A23}" destId="{DCF0399F-43C9-4991-A66A-EDAB6979AE11}" srcOrd="0" destOrd="0" presId="urn:microsoft.com/office/officeart/2005/8/layout/vList2"/>
    <dgm:cxn modelId="{0D80EF9B-952E-4300-8CEE-434E883C3A41}" srcId="{6C7AB25C-E398-49CA-9713-949EBD91342E}" destId="{DF85FABE-AFBB-4DB6-BA70-FC996F66B3D5}" srcOrd="7" destOrd="0" parTransId="{99AE685F-E66D-4A1B-B378-1F495DE68CDC}" sibTransId="{01A1C326-2858-4147-A041-6BFC71B02547}"/>
    <dgm:cxn modelId="{DE01E49D-7388-44CD-9A27-EAB8FEB300C5}" srcId="{6C7AB25C-E398-49CA-9713-949EBD91342E}" destId="{6BE94777-17E9-43B7-A169-85D91FDEAE75}" srcOrd="3" destOrd="0" parTransId="{376B3274-687A-44A8-B9D3-75E51C311C68}" sibTransId="{DEEB12D7-9215-40C3-8F17-C5CFC3C99F75}"/>
    <dgm:cxn modelId="{6B2065A1-7C7D-49A6-936C-8BA051A0428F}" type="presOf" srcId="{9B439BC1-BA0C-4528-A61D-814893D27CA0}" destId="{9F6F042B-DBD5-4162-8424-1CBA93D9D619}" srcOrd="0" destOrd="0" presId="urn:microsoft.com/office/officeart/2005/8/layout/vList2"/>
    <dgm:cxn modelId="{EC9A40A5-45EC-44DB-AFC1-CF03B1D3FBF8}" srcId="{6C7AB25C-E398-49CA-9713-949EBD91342E}" destId="{8BC9DEDE-2D74-494C-AA0E-B3AA6CD77CFE}" srcOrd="6" destOrd="0" parTransId="{6F4D217B-15BA-4CD9-8379-0C9AFE2F4A7D}" sibTransId="{B80EEB2D-AECE-48E2-8975-9E51635D6DE7}"/>
    <dgm:cxn modelId="{8BE067AA-0268-4AD7-B213-55ED547E50BE}" type="presOf" srcId="{6C7AB25C-E398-49CA-9713-949EBD91342E}" destId="{C8938E48-3476-4633-A88C-ABBD15008A74}" srcOrd="0" destOrd="0" presId="urn:microsoft.com/office/officeart/2005/8/layout/vList2"/>
    <dgm:cxn modelId="{90D21ABC-18D1-4F17-8CCC-CF8D37942CC3}" type="presOf" srcId="{70413BB1-A984-4BB8-A824-9EC9FCC8208C}" destId="{8C79B6AE-7938-4080-884A-ACE16BE6F974}" srcOrd="0" destOrd="0" presId="urn:microsoft.com/office/officeart/2005/8/layout/vList2"/>
    <dgm:cxn modelId="{F18C96D5-7F22-4312-A412-F13962C388DB}" srcId="{6C7AB25C-E398-49CA-9713-949EBD91342E}" destId="{CB95542A-DBE6-48F5-AF2E-B38EE0B0BACD}" srcOrd="9" destOrd="0" parTransId="{5D5319AE-FDAD-42D0-90F0-AE83E9449083}" sibTransId="{70D99023-4170-425B-8E4F-727EC0FA5932}"/>
    <dgm:cxn modelId="{E66D95E1-96E7-4E5C-8CB8-532A005D572A}" srcId="{6C7AB25C-E398-49CA-9713-949EBD91342E}" destId="{9B439BC1-BA0C-4528-A61D-814893D27CA0}" srcOrd="1" destOrd="0" parTransId="{3DC77665-6D80-485F-884E-9962AA898D93}" sibTransId="{025811C2-EBDA-4DC5-A166-5A7462DAAD72}"/>
    <dgm:cxn modelId="{F0258B7C-8F18-431D-AB06-9038E82E975B}" type="presParOf" srcId="{C8938E48-3476-4633-A88C-ABBD15008A74}" destId="{7296551A-4387-438D-A909-141431006197}" srcOrd="0" destOrd="0" presId="urn:microsoft.com/office/officeart/2005/8/layout/vList2"/>
    <dgm:cxn modelId="{A5C7947E-D763-4538-BD43-CAC3E7BD3EEE}" type="presParOf" srcId="{C8938E48-3476-4633-A88C-ABBD15008A74}" destId="{000B65D1-C97F-43E2-AE75-FE85E1FDB043}" srcOrd="1" destOrd="0" presId="urn:microsoft.com/office/officeart/2005/8/layout/vList2"/>
    <dgm:cxn modelId="{E0E45455-CC5A-40E7-96A2-787F55B055A2}" type="presParOf" srcId="{C8938E48-3476-4633-A88C-ABBD15008A74}" destId="{9F6F042B-DBD5-4162-8424-1CBA93D9D619}" srcOrd="2" destOrd="0" presId="urn:microsoft.com/office/officeart/2005/8/layout/vList2"/>
    <dgm:cxn modelId="{6909170F-59DC-4AB5-A3CC-D571704038C1}" type="presParOf" srcId="{C8938E48-3476-4633-A88C-ABBD15008A74}" destId="{A47E9EB5-62C7-4C16-B58A-E2CDB9AB223D}" srcOrd="3" destOrd="0" presId="urn:microsoft.com/office/officeart/2005/8/layout/vList2"/>
    <dgm:cxn modelId="{8B625604-E886-4D58-A63D-F0CCC768CAEF}" type="presParOf" srcId="{C8938E48-3476-4633-A88C-ABBD15008A74}" destId="{8C79B6AE-7938-4080-884A-ACE16BE6F974}" srcOrd="4" destOrd="0" presId="urn:microsoft.com/office/officeart/2005/8/layout/vList2"/>
    <dgm:cxn modelId="{CCFF4DB9-1738-45A3-A3F2-EFC37FFC9DD7}" type="presParOf" srcId="{C8938E48-3476-4633-A88C-ABBD15008A74}" destId="{43143EA3-7569-4DF3-979C-E24711FF799D}" srcOrd="5" destOrd="0" presId="urn:microsoft.com/office/officeart/2005/8/layout/vList2"/>
    <dgm:cxn modelId="{9197898D-D4D0-4A11-A0FC-C5663E4EDA0F}" type="presParOf" srcId="{C8938E48-3476-4633-A88C-ABBD15008A74}" destId="{30B2345D-15D6-4868-A3A6-D41922530482}" srcOrd="6" destOrd="0" presId="urn:microsoft.com/office/officeart/2005/8/layout/vList2"/>
    <dgm:cxn modelId="{1411F32F-EB64-42E1-BD6A-6F53E226E240}" type="presParOf" srcId="{C8938E48-3476-4633-A88C-ABBD15008A74}" destId="{04A9052A-FA50-4454-B038-6AE271629BC8}" srcOrd="7" destOrd="0" presId="urn:microsoft.com/office/officeart/2005/8/layout/vList2"/>
    <dgm:cxn modelId="{5BB1EB1C-D513-437B-81D1-B27C2C495D9A}" type="presParOf" srcId="{C8938E48-3476-4633-A88C-ABBD15008A74}" destId="{DCF0399F-43C9-4991-A66A-EDAB6979AE11}" srcOrd="8" destOrd="0" presId="urn:microsoft.com/office/officeart/2005/8/layout/vList2"/>
    <dgm:cxn modelId="{992C49D2-F293-4429-A0B1-1E3266925769}" type="presParOf" srcId="{C8938E48-3476-4633-A88C-ABBD15008A74}" destId="{E1A9E85E-FFFE-4A54-92F7-B6BAAEFE1D2F}" srcOrd="9" destOrd="0" presId="urn:microsoft.com/office/officeart/2005/8/layout/vList2"/>
    <dgm:cxn modelId="{2EB2F94F-0F2E-4DAC-8E67-FC4150459516}" type="presParOf" srcId="{C8938E48-3476-4633-A88C-ABBD15008A74}" destId="{F44FCDF0-D50D-4625-B1A5-A232D4A83EAE}" srcOrd="10" destOrd="0" presId="urn:microsoft.com/office/officeart/2005/8/layout/vList2"/>
    <dgm:cxn modelId="{0CE3848A-E626-4419-80F9-60C94EC77ECD}" type="presParOf" srcId="{C8938E48-3476-4633-A88C-ABBD15008A74}" destId="{D33AB679-AABB-4E69-9D71-CB3238B1488A}" srcOrd="11" destOrd="0" presId="urn:microsoft.com/office/officeart/2005/8/layout/vList2"/>
    <dgm:cxn modelId="{A1A7815D-4CA1-49BB-BB47-B69BA71FE882}" type="presParOf" srcId="{C8938E48-3476-4633-A88C-ABBD15008A74}" destId="{136AE7BB-662D-4B10-8472-1DC2AD5726F2}" srcOrd="12" destOrd="0" presId="urn:microsoft.com/office/officeart/2005/8/layout/vList2"/>
    <dgm:cxn modelId="{759D2BA1-D343-4070-8615-26FB5F9A9F9D}" type="presParOf" srcId="{C8938E48-3476-4633-A88C-ABBD15008A74}" destId="{B5821C8D-4C4B-4FE3-BBEF-26AB45146DE8}" srcOrd="13" destOrd="0" presId="urn:microsoft.com/office/officeart/2005/8/layout/vList2"/>
    <dgm:cxn modelId="{18833C7F-41B0-435B-91CE-4D8FF52B636D}" type="presParOf" srcId="{C8938E48-3476-4633-A88C-ABBD15008A74}" destId="{EFDEE458-117F-48D7-9D7A-BBFC4A1DC6BC}" srcOrd="14" destOrd="0" presId="urn:microsoft.com/office/officeart/2005/8/layout/vList2"/>
    <dgm:cxn modelId="{6620D46D-D492-49D6-AC2B-31A3D45A4452}" type="presParOf" srcId="{C8938E48-3476-4633-A88C-ABBD15008A74}" destId="{AC47958F-2EE7-42DA-A313-F20F484A99C7}" srcOrd="15" destOrd="0" presId="urn:microsoft.com/office/officeart/2005/8/layout/vList2"/>
    <dgm:cxn modelId="{1777AF9D-0443-4F23-B4EE-80E2874ABA25}" type="presParOf" srcId="{C8938E48-3476-4633-A88C-ABBD15008A74}" destId="{3270B709-0F94-478C-9327-45002C6BD1C9}" srcOrd="16" destOrd="0" presId="urn:microsoft.com/office/officeart/2005/8/layout/vList2"/>
    <dgm:cxn modelId="{75318B21-F857-4139-9991-78F2857786E3}" type="presParOf" srcId="{C8938E48-3476-4633-A88C-ABBD15008A74}" destId="{CE5E4FB4-8133-4A72-A6AF-422647C10017}" srcOrd="17" destOrd="0" presId="urn:microsoft.com/office/officeart/2005/8/layout/vList2"/>
    <dgm:cxn modelId="{3626C3C7-D3AC-4FEA-AAC4-023C735EB91A}" type="presParOf" srcId="{C8938E48-3476-4633-A88C-ABBD15008A74}" destId="{9D0AD6A9-EFA9-443E-8427-D3AE157D1FD9}"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96E98-477C-4827-B5CD-57C5446ADCBC}">
      <dsp:nvSpPr>
        <dsp:cNvPr id="0" name=""/>
        <dsp:cNvSpPr/>
      </dsp:nvSpPr>
      <dsp:spPr>
        <a:xfrm>
          <a:off x="0" y="47423"/>
          <a:ext cx="6245265" cy="1312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Why writing code isn’t just about making it work</a:t>
          </a:r>
        </a:p>
      </dsp:txBody>
      <dsp:txXfrm>
        <a:off x="64083" y="111506"/>
        <a:ext cx="6117099" cy="1184574"/>
      </dsp:txXfrm>
    </dsp:sp>
    <dsp:sp modelId="{D81F1E8B-AAA9-4C21-9F83-47124A95EB29}">
      <dsp:nvSpPr>
        <dsp:cNvPr id="0" name=""/>
        <dsp:cNvSpPr/>
      </dsp:nvSpPr>
      <dsp:spPr>
        <a:xfrm>
          <a:off x="0" y="1455203"/>
          <a:ext cx="6245265" cy="131274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Importance of collaboration in software development</a:t>
          </a:r>
        </a:p>
      </dsp:txBody>
      <dsp:txXfrm>
        <a:off x="64083" y="1519286"/>
        <a:ext cx="6117099" cy="1184574"/>
      </dsp:txXfrm>
    </dsp:sp>
    <dsp:sp modelId="{D95AE4D4-8720-41B6-A890-E143BF470CD4}">
      <dsp:nvSpPr>
        <dsp:cNvPr id="0" name=""/>
        <dsp:cNvSpPr/>
      </dsp:nvSpPr>
      <dsp:spPr>
        <a:xfrm>
          <a:off x="0" y="2862983"/>
          <a:ext cx="6245265" cy="13127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What we'll cover today:</a:t>
          </a:r>
        </a:p>
      </dsp:txBody>
      <dsp:txXfrm>
        <a:off x="64083" y="2927066"/>
        <a:ext cx="6117099" cy="1184574"/>
      </dsp:txXfrm>
    </dsp:sp>
    <dsp:sp modelId="{E54C3104-C319-4C28-BF11-5FA7BFD9D1C1}">
      <dsp:nvSpPr>
        <dsp:cNvPr id="0" name=""/>
        <dsp:cNvSpPr/>
      </dsp:nvSpPr>
      <dsp:spPr>
        <a:xfrm>
          <a:off x="0" y="4175723"/>
          <a:ext cx="6245265"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Code Reviews (What, Why and How)</a:t>
          </a:r>
        </a:p>
        <a:p>
          <a:pPr marL="228600" lvl="1" indent="-228600" algn="l" defTabSz="1155700">
            <a:lnSpc>
              <a:spcPct val="90000"/>
            </a:lnSpc>
            <a:spcBef>
              <a:spcPct val="0"/>
            </a:spcBef>
            <a:spcAft>
              <a:spcPct val="20000"/>
            </a:spcAft>
            <a:buChar char="•"/>
          </a:pPr>
          <a:r>
            <a:rPr lang="en-US" sz="2600" kern="1200"/>
            <a:t>Pair Programming (What, Why and How)</a:t>
          </a:r>
        </a:p>
        <a:p>
          <a:pPr marL="228600" lvl="1" indent="-228600" algn="l" defTabSz="1155700">
            <a:lnSpc>
              <a:spcPct val="90000"/>
            </a:lnSpc>
            <a:spcBef>
              <a:spcPct val="0"/>
            </a:spcBef>
            <a:spcAft>
              <a:spcPct val="20000"/>
            </a:spcAft>
            <a:buChar char="•"/>
          </a:pPr>
          <a:r>
            <a:rPr lang="en-US" sz="2600" kern="1200"/>
            <a:t>Tools, Benefits, and Best Practices</a:t>
          </a:r>
        </a:p>
      </dsp:txBody>
      <dsp:txXfrm>
        <a:off x="0" y="4175723"/>
        <a:ext cx="6245265" cy="136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84D70A-8C49-48AA-B5BB-8CDCC6C6EFBE}">
      <dsp:nvSpPr>
        <dsp:cNvPr id="0" name=""/>
        <dsp:cNvSpPr/>
      </dsp:nvSpPr>
      <dsp:spPr>
        <a:xfrm>
          <a:off x="0" y="4204"/>
          <a:ext cx="6802272" cy="8954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94588-F787-4B4C-BC22-D872150CE530}">
      <dsp:nvSpPr>
        <dsp:cNvPr id="0" name=""/>
        <dsp:cNvSpPr/>
      </dsp:nvSpPr>
      <dsp:spPr>
        <a:xfrm>
          <a:off x="270886" y="205689"/>
          <a:ext cx="492520" cy="492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29991B-74CA-4C21-B0D8-995A78D991F3}">
      <dsp:nvSpPr>
        <dsp:cNvPr id="0" name=""/>
        <dsp:cNvSpPr/>
      </dsp:nvSpPr>
      <dsp:spPr>
        <a:xfrm>
          <a:off x="1034292" y="4204"/>
          <a:ext cx="5767979" cy="8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73" tIns="94773" rIns="94773" bIns="94773" numCol="1" spcCol="1270" anchor="ctr" anchorCtr="0">
          <a:noAutofit/>
        </a:bodyPr>
        <a:lstStyle/>
        <a:p>
          <a:pPr marL="0" lvl="0" indent="0" algn="l" defTabSz="844550">
            <a:lnSpc>
              <a:spcPct val="90000"/>
            </a:lnSpc>
            <a:spcBef>
              <a:spcPct val="0"/>
            </a:spcBef>
            <a:spcAft>
              <a:spcPct val="35000"/>
            </a:spcAft>
            <a:buNone/>
          </a:pPr>
          <a:r>
            <a:rPr lang="en-US" sz="1900" b="1" i="0" kern="1200" baseline="0"/>
            <a:t>Maintainability</a:t>
          </a:r>
          <a:r>
            <a:rPr lang="en-US" sz="1900" b="0" i="0" kern="1200" baseline="0"/>
            <a:t>: Code should be easy to read, understand, and update.</a:t>
          </a:r>
          <a:endParaRPr lang="en-US" sz="1900" kern="1200"/>
        </a:p>
      </dsp:txBody>
      <dsp:txXfrm>
        <a:off x="1034292" y="4204"/>
        <a:ext cx="5767979" cy="895491"/>
      </dsp:txXfrm>
    </dsp:sp>
    <dsp:sp modelId="{24B8F663-89B0-492C-8272-7296F92216EB}">
      <dsp:nvSpPr>
        <dsp:cNvPr id="0" name=""/>
        <dsp:cNvSpPr/>
      </dsp:nvSpPr>
      <dsp:spPr>
        <a:xfrm>
          <a:off x="0" y="1123568"/>
          <a:ext cx="6802272" cy="8954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067147-422F-4E77-97B0-97A73C9EDC99}">
      <dsp:nvSpPr>
        <dsp:cNvPr id="0" name=""/>
        <dsp:cNvSpPr/>
      </dsp:nvSpPr>
      <dsp:spPr>
        <a:xfrm>
          <a:off x="270886" y="1325053"/>
          <a:ext cx="492520" cy="492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B56213-67AE-4DA4-A618-0CD6252D5656}">
      <dsp:nvSpPr>
        <dsp:cNvPr id="0" name=""/>
        <dsp:cNvSpPr/>
      </dsp:nvSpPr>
      <dsp:spPr>
        <a:xfrm>
          <a:off x="1034292" y="1123568"/>
          <a:ext cx="5767979" cy="8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73" tIns="94773" rIns="94773" bIns="94773" numCol="1" spcCol="1270" anchor="ctr" anchorCtr="0">
          <a:noAutofit/>
        </a:bodyPr>
        <a:lstStyle/>
        <a:p>
          <a:pPr marL="0" lvl="0" indent="0" algn="l" defTabSz="844550">
            <a:lnSpc>
              <a:spcPct val="90000"/>
            </a:lnSpc>
            <a:spcBef>
              <a:spcPct val="0"/>
            </a:spcBef>
            <a:spcAft>
              <a:spcPct val="35000"/>
            </a:spcAft>
            <a:buNone/>
          </a:pPr>
          <a:r>
            <a:rPr lang="en-US" sz="1900" b="1" i="0" kern="1200" baseline="0"/>
            <a:t>Scalability</a:t>
          </a:r>
          <a:r>
            <a:rPr lang="en-US" sz="1900" b="0" i="0" kern="1200" baseline="0"/>
            <a:t>: Good code can handle growth and new requirements smoothly.</a:t>
          </a:r>
          <a:endParaRPr lang="en-US" sz="1900" kern="1200"/>
        </a:p>
      </dsp:txBody>
      <dsp:txXfrm>
        <a:off x="1034292" y="1123568"/>
        <a:ext cx="5767979" cy="895491"/>
      </dsp:txXfrm>
    </dsp:sp>
    <dsp:sp modelId="{EB660AB3-E48F-49AF-8291-CEB34CA5653A}">
      <dsp:nvSpPr>
        <dsp:cNvPr id="0" name=""/>
        <dsp:cNvSpPr/>
      </dsp:nvSpPr>
      <dsp:spPr>
        <a:xfrm>
          <a:off x="0" y="2242931"/>
          <a:ext cx="6802272" cy="8954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3180B-BDDA-4685-9B84-A177C0BBA9A5}">
      <dsp:nvSpPr>
        <dsp:cNvPr id="0" name=""/>
        <dsp:cNvSpPr/>
      </dsp:nvSpPr>
      <dsp:spPr>
        <a:xfrm>
          <a:off x="270886" y="2444417"/>
          <a:ext cx="492520" cy="492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5AACB9-6102-4E2C-9A46-003A1B11170A}">
      <dsp:nvSpPr>
        <dsp:cNvPr id="0" name=""/>
        <dsp:cNvSpPr/>
      </dsp:nvSpPr>
      <dsp:spPr>
        <a:xfrm>
          <a:off x="1034292" y="2242931"/>
          <a:ext cx="5767979" cy="8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73" tIns="94773" rIns="94773" bIns="94773" numCol="1" spcCol="1270" anchor="ctr" anchorCtr="0">
          <a:noAutofit/>
        </a:bodyPr>
        <a:lstStyle/>
        <a:p>
          <a:pPr marL="0" lvl="0" indent="0" algn="l" defTabSz="844550">
            <a:lnSpc>
              <a:spcPct val="90000"/>
            </a:lnSpc>
            <a:spcBef>
              <a:spcPct val="0"/>
            </a:spcBef>
            <a:spcAft>
              <a:spcPct val="35000"/>
            </a:spcAft>
            <a:buNone/>
          </a:pPr>
          <a:r>
            <a:rPr lang="en-US" sz="1900" b="1" i="0" kern="1200" baseline="0"/>
            <a:t>Collaboration</a:t>
          </a:r>
          <a:r>
            <a:rPr lang="en-US" sz="1900" b="0" i="0" kern="1200" baseline="0"/>
            <a:t>: Others (or future you) should easily pick up and work with your code.</a:t>
          </a:r>
          <a:endParaRPr lang="en-US" sz="1900" kern="1200"/>
        </a:p>
      </dsp:txBody>
      <dsp:txXfrm>
        <a:off x="1034292" y="2242931"/>
        <a:ext cx="5767979" cy="895491"/>
      </dsp:txXfrm>
    </dsp:sp>
    <dsp:sp modelId="{002F46A9-5C59-4647-8459-1F3A6D25E073}">
      <dsp:nvSpPr>
        <dsp:cNvPr id="0" name=""/>
        <dsp:cNvSpPr/>
      </dsp:nvSpPr>
      <dsp:spPr>
        <a:xfrm>
          <a:off x="0" y="3362295"/>
          <a:ext cx="6802272" cy="8954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4E3DE4-9EA5-4452-9308-E969FB22707B}">
      <dsp:nvSpPr>
        <dsp:cNvPr id="0" name=""/>
        <dsp:cNvSpPr/>
      </dsp:nvSpPr>
      <dsp:spPr>
        <a:xfrm>
          <a:off x="270886" y="3563781"/>
          <a:ext cx="492520" cy="4925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6EC55-03E1-4047-ABCE-010D94E38C2A}">
      <dsp:nvSpPr>
        <dsp:cNvPr id="0" name=""/>
        <dsp:cNvSpPr/>
      </dsp:nvSpPr>
      <dsp:spPr>
        <a:xfrm>
          <a:off x="1034292" y="3362295"/>
          <a:ext cx="5767979" cy="8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73" tIns="94773" rIns="94773" bIns="94773" numCol="1" spcCol="1270" anchor="ctr" anchorCtr="0">
          <a:noAutofit/>
        </a:bodyPr>
        <a:lstStyle/>
        <a:p>
          <a:pPr marL="0" lvl="0" indent="0" algn="l" defTabSz="844550">
            <a:lnSpc>
              <a:spcPct val="90000"/>
            </a:lnSpc>
            <a:spcBef>
              <a:spcPct val="0"/>
            </a:spcBef>
            <a:spcAft>
              <a:spcPct val="35000"/>
            </a:spcAft>
            <a:buNone/>
          </a:pPr>
          <a:r>
            <a:rPr lang="en-US" sz="1900" b="1" i="0" kern="1200" baseline="0"/>
            <a:t>Quality</a:t>
          </a:r>
          <a:r>
            <a:rPr lang="en-US" sz="1900" b="0" i="0" kern="1200" baseline="0"/>
            <a:t>: Clean code reduces bugs, improves performance, and builds trust.</a:t>
          </a:r>
          <a:endParaRPr lang="en-US" sz="1900" kern="1200"/>
        </a:p>
      </dsp:txBody>
      <dsp:txXfrm>
        <a:off x="1034292" y="3362295"/>
        <a:ext cx="5767979" cy="895491"/>
      </dsp:txXfrm>
    </dsp:sp>
    <dsp:sp modelId="{47B111A2-196C-44B3-99DE-3F6C6B25B58C}">
      <dsp:nvSpPr>
        <dsp:cNvPr id="0" name=""/>
        <dsp:cNvSpPr/>
      </dsp:nvSpPr>
      <dsp:spPr>
        <a:xfrm>
          <a:off x="0" y="4481659"/>
          <a:ext cx="6802272" cy="8954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74085-2D51-4225-8E5C-8A28886748E1}">
      <dsp:nvSpPr>
        <dsp:cNvPr id="0" name=""/>
        <dsp:cNvSpPr/>
      </dsp:nvSpPr>
      <dsp:spPr>
        <a:xfrm>
          <a:off x="270886" y="4683145"/>
          <a:ext cx="492520" cy="4925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B3CC2D-5F35-4798-B4FB-DD000F0F2E48}">
      <dsp:nvSpPr>
        <dsp:cNvPr id="0" name=""/>
        <dsp:cNvSpPr/>
      </dsp:nvSpPr>
      <dsp:spPr>
        <a:xfrm>
          <a:off x="1034292" y="4481659"/>
          <a:ext cx="5767979" cy="895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73" tIns="94773" rIns="94773" bIns="94773" numCol="1" spcCol="1270" anchor="ctr" anchorCtr="0">
          <a:noAutofit/>
        </a:bodyPr>
        <a:lstStyle/>
        <a:p>
          <a:pPr marL="0" lvl="0" indent="0" algn="l" defTabSz="844550">
            <a:lnSpc>
              <a:spcPct val="90000"/>
            </a:lnSpc>
            <a:spcBef>
              <a:spcPct val="0"/>
            </a:spcBef>
            <a:spcAft>
              <a:spcPct val="35000"/>
            </a:spcAft>
            <a:buNone/>
          </a:pPr>
          <a:r>
            <a:rPr lang="en-US" sz="1900" b="1" i="0" kern="1200" baseline="0"/>
            <a:t>Professionalism</a:t>
          </a:r>
          <a:r>
            <a:rPr lang="en-US" sz="1900" b="0" i="0" kern="1200" baseline="0"/>
            <a:t>: Writing elegant, thoughtful code reflects a mature, responsible developer.</a:t>
          </a:r>
          <a:endParaRPr lang="en-US" sz="1900" kern="1200"/>
        </a:p>
      </dsp:txBody>
      <dsp:txXfrm>
        <a:off x="1034292" y="4481659"/>
        <a:ext cx="5767979" cy="8954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85329-4CB3-4F4C-AFA7-E9CABD01B4BF}">
      <dsp:nvSpPr>
        <dsp:cNvPr id="0" name=""/>
        <dsp:cNvSpPr/>
      </dsp:nvSpPr>
      <dsp:spPr>
        <a:xfrm>
          <a:off x="0" y="671"/>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80515-B48C-4A06-AA51-9BB03D7F22E0}">
      <dsp:nvSpPr>
        <dsp:cNvPr id="0" name=""/>
        <dsp:cNvSpPr/>
      </dsp:nvSpPr>
      <dsp:spPr>
        <a:xfrm>
          <a:off x="0" y="671"/>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a:t>Better Solutions</a:t>
          </a:r>
          <a:r>
            <a:rPr lang="en-US" sz="2800" b="0" i="0" kern="1200" baseline="0"/>
            <a:t>: Diverse ideas lead to more creative and effective outcomes.</a:t>
          </a:r>
          <a:endParaRPr lang="en-US" sz="2800" kern="1200"/>
        </a:p>
      </dsp:txBody>
      <dsp:txXfrm>
        <a:off x="0" y="671"/>
        <a:ext cx="6263640" cy="1100668"/>
      </dsp:txXfrm>
    </dsp:sp>
    <dsp:sp modelId="{1950E8F1-383A-4C0F-9FB2-8C30C3BE2824}">
      <dsp:nvSpPr>
        <dsp:cNvPr id="0" name=""/>
        <dsp:cNvSpPr/>
      </dsp:nvSpPr>
      <dsp:spPr>
        <a:xfrm>
          <a:off x="0" y="1101340"/>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5EC2F-C518-4907-9663-66E3B8C4306F}">
      <dsp:nvSpPr>
        <dsp:cNvPr id="0" name=""/>
        <dsp:cNvSpPr/>
      </dsp:nvSpPr>
      <dsp:spPr>
        <a:xfrm>
          <a:off x="0" y="1101340"/>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a:t>Faster Problem-Solving</a:t>
          </a:r>
          <a:r>
            <a:rPr lang="en-US" sz="2800" b="0" i="0" kern="1200" baseline="0"/>
            <a:t>: Teams solve complex issues quicker together.</a:t>
          </a:r>
          <a:endParaRPr lang="en-US" sz="2800" kern="1200"/>
        </a:p>
      </dsp:txBody>
      <dsp:txXfrm>
        <a:off x="0" y="1101340"/>
        <a:ext cx="6263640" cy="1100668"/>
      </dsp:txXfrm>
    </dsp:sp>
    <dsp:sp modelId="{5C235235-76C8-4614-B779-99FACB23FD6F}">
      <dsp:nvSpPr>
        <dsp:cNvPr id="0" name=""/>
        <dsp:cNvSpPr/>
      </dsp:nvSpPr>
      <dsp:spPr>
        <a:xfrm>
          <a:off x="0" y="2202009"/>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55E947-16F2-4227-B13F-9A074E2A1AC0}">
      <dsp:nvSpPr>
        <dsp:cNvPr id="0" name=""/>
        <dsp:cNvSpPr/>
      </dsp:nvSpPr>
      <dsp:spPr>
        <a:xfrm>
          <a:off x="0" y="2202009"/>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a:t>Knowledge Sharing</a:t>
          </a:r>
          <a:r>
            <a:rPr lang="en-US" sz="2800" b="0" i="0" kern="1200" baseline="0"/>
            <a:t>: Collaboration helps everyone grow and learn.</a:t>
          </a:r>
          <a:endParaRPr lang="en-US" sz="2800" kern="1200"/>
        </a:p>
      </dsp:txBody>
      <dsp:txXfrm>
        <a:off x="0" y="2202009"/>
        <a:ext cx="6263640" cy="1100668"/>
      </dsp:txXfrm>
    </dsp:sp>
    <dsp:sp modelId="{B1C48B6E-2102-4BFC-94F1-F69AF3CA96DB}">
      <dsp:nvSpPr>
        <dsp:cNvPr id="0" name=""/>
        <dsp:cNvSpPr/>
      </dsp:nvSpPr>
      <dsp:spPr>
        <a:xfrm>
          <a:off x="0" y="3302678"/>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FEBF0-EBB2-42AE-9F06-28AA4F8727B9}">
      <dsp:nvSpPr>
        <dsp:cNvPr id="0" name=""/>
        <dsp:cNvSpPr/>
      </dsp:nvSpPr>
      <dsp:spPr>
        <a:xfrm>
          <a:off x="0" y="3302678"/>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a:t>Higher Code Quality</a:t>
          </a:r>
          <a:r>
            <a:rPr lang="en-US" sz="2800" b="0" i="0" kern="1200" baseline="0"/>
            <a:t>: Peer reviews and discussions catch mistakes early.</a:t>
          </a:r>
          <a:endParaRPr lang="en-US" sz="2800" kern="1200"/>
        </a:p>
      </dsp:txBody>
      <dsp:txXfrm>
        <a:off x="0" y="3302678"/>
        <a:ext cx="6263640" cy="1100668"/>
      </dsp:txXfrm>
    </dsp:sp>
    <dsp:sp modelId="{A78F5CD1-8A39-410D-A9FA-D9877BEF90D7}">
      <dsp:nvSpPr>
        <dsp:cNvPr id="0" name=""/>
        <dsp:cNvSpPr/>
      </dsp:nvSpPr>
      <dsp:spPr>
        <a:xfrm>
          <a:off x="0" y="4403347"/>
          <a:ext cx="626364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496D7-B6FC-46DE-B389-13677CBC4171}">
      <dsp:nvSpPr>
        <dsp:cNvPr id="0" name=""/>
        <dsp:cNvSpPr/>
      </dsp:nvSpPr>
      <dsp:spPr>
        <a:xfrm>
          <a:off x="0" y="4403347"/>
          <a:ext cx="6263640"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baseline="0"/>
            <a:t>Stronger Team Culture</a:t>
          </a:r>
          <a:r>
            <a:rPr lang="en-US" sz="2800" b="0" i="0" kern="1200" baseline="0"/>
            <a:t>: Working together builds trust, ownership, and motivation.</a:t>
          </a:r>
          <a:endParaRPr lang="en-US" sz="2800" kern="1200"/>
        </a:p>
      </dsp:txBody>
      <dsp:txXfrm>
        <a:off x="0" y="4403347"/>
        <a:ext cx="6263640" cy="1100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125FD8-B8CA-49B5-A353-4DC3AC766A9E}">
      <dsp:nvSpPr>
        <dsp:cNvPr id="0" name=""/>
        <dsp:cNvSpPr/>
      </dsp:nvSpPr>
      <dsp:spPr>
        <a:xfrm>
          <a:off x="0" y="2319"/>
          <a:ext cx="6245265" cy="1175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97EBE4-C3B9-48C5-9D76-B0384CB3339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076DEE-B905-4563-A4A0-E3A34B3C0D00}">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A </a:t>
          </a:r>
          <a:r>
            <a:rPr lang="en-US" sz="2200" b="1" kern="1200"/>
            <a:t>peer evaluation</a:t>
          </a:r>
          <a:r>
            <a:rPr lang="en-US" sz="2200" kern="1200"/>
            <a:t> of code changes before they are merged.</a:t>
          </a:r>
        </a:p>
      </dsp:txBody>
      <dsp:txXfrm>
        <a:off x="1357965" y="2319"/>
        <a:ext cx="4887299" cy="1175727"/>
      </dsp:txXfrm>
    </dsp:sp>
    <dsp:sp modelId="{5CBFCCA1-DA4D-41C6-AB2B-7CF4941C5ACB}">
      <dsp:nvSpPr>
        <dsp:cNvPr id="0" name=""/>
        <dsp:cNvSpPr/>
      </dsp:nvSpPr>
      <dsp:spPr>
        <a:xfrm>
          <a:off x="0" y="1471979"/>
          <a:ext cx="6245265" cy="1175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D3627-0399-466A-9B99-5E3483AE2670}">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9CEB3E-CEB5-491E-A4E6-905759B6DD6D}">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Focuses on the code itself, not the coder—reviewing logic, syntax, and structure objectively.</a:t>
          </a:r>
        </a:p>
      </dsp:txBody>
      <dsp:txXfrm>
        <a:off x="1357965" y="1471979"/>
        <a:ext cx="4887299" cy="1175727"/>
      </dsp:txXfrm>
    </dsp:sp>
    <dsp:sp modelId="{5585F9C1-EBBB-4CD6-9EED-22D7B1DE5B20}">
      <dsp:nvSpPr>
        <dsp:cNvPr id="0" name=""/>
        <dsp:cNvSpPr/>
      </dsp:nvSpPr>
      <dsp:spPr>
        <a:xfrm>
          <a:off x="0" y="2941639"/>
          <a:ext cx="6245265" cy="1175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F07853-9379-41AC-B536-B99EBEC31822}">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03C148-92F8-4005-A34B-99B314166617}">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Involves reviewing </a:t>
          </a:r>
          <a:r>
            <a:rPr lang="en-US" sz="2200" b="1" kern="1200"/>
            <a:t>new features, bug fixes, refactors, or any change made to the codebase</a:t>
          </a:r>
          <a:r>
            <a:rPr lang="en-US" sz="2200" kern="1200"/>
            <a:t>.</a:t>
          </a:r>
        </a:p>
      </dsp:txBody>
      <dsp:txXfrm>
        <a:off x="1357965" y="2941639"/>
        <a:ext cx="4887299" cy="1175727"/>
      </dsp:txXfrm>
    </dsp:sp>
    <dsp:sp modelId="{7460E9C8-7EC7-44EE-92F4-889A3DA41E1A}">
      <dsp:nvSpPr>
        <dsp:cNvPr id="0" name=""/>
        <dsp:cNvSpPr/>
      </dsp:nvSpPr>
      <dsp:spPr>
        <a:xfrm>
          <a:off x="0" y="4411299"/>
          <a:ext cx="6245265" cy="1175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05170-BB9F-45AD-BD8A-695CEA5DE8CD}">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A5FDDC-D547-4D3E-94F0-9E076B5EFD93}">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en-US" sz="2200" kern="1200"/>
            <a:t>Encourages consistent and organized collaboration across the development team.</a:t>
          </a:r>
        </a:p>
      </dsp:txBody>
      <dsp:txXfrm>
        <a:off x="1357965" y="4411299"/>
        <a:ext cx="4887299" cy="117572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F872D-C190-430C-AE2A-3D9FCF5C5ADA}">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EABA47-F755-4DFB-9E06-AA7977E0C4B3}">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65253D-7D8D-4E40-A80C-B7DB1AFA6457}">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kern="1200"/>
            <a:t>Catch bugs early</a:t>
          </a:r>
        </a:p>
      </dsp:txBody>
      <dsp:txXfrm>
        <a:off x="1074268" y="4366"/>
        <a:ext cx="5170996" cy="930102"/>
      </dsp:txXfrm>
    </dsp:sp>
    <dsp:sp modelId="{B532E12E-5A41-4F00-9F00-7C28C277EA14}">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22030-2085-4C6D-94D0-1C0DB333F326}">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67790C-2FD1-4103-862A-59DAC4A7A519}">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kern="1200"/>
            <a:t>Improve </a:t>
          </a:r>
          <a:r>
            <a:rPr lang="en-US" sz="1900" b="1" kern="1200"/>
            <a:t>code quality</a:t>
          </a:r>
          <a:r>
            <a:rPr lang="en-US" sz="1900" kern="1200"/>
            <a:t> and </a:t>
          </a:r>
          <a:r>
            <a:rPr lang="en-US" sz="1900" b="1" kern="1200"/>
            <a:t>readability</a:t>
          </a:r>
          <a:endParaRPr lang="en-US" sz="1900" kern="1200"/>
        </a:p>
      </dsp:txBody>
      <dsp:txXfrm>
        <a:off x="1074268" y="1166994"/>
        <a:ext cx="5170996" cy="930102"/>
      </dsp:txXfrm>
    </dsp:sp>
    <dsp:sp modelId="{E0546EAE-3FDF-4724-AE50-83C5E38B6F55}">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7F158-EB78-483B-B0FE-185C81D1C947}">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22EBB2-9906-4341-A91C-73F797B8DF75}">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kern="1200"/>
            <a:t>Share knowledge across team</a:t>
          </a:r>
        </a:p>
      </dsp:txBody>
      <dsp:txXfrm>
        <a:off x="1074268" y="2329622"/>
        <a:ext cx="5170996" cy="930102"/>
      </dsp:txXfrm>
    </dsp:sp>
    <dsp:sp modelId="{FF616F0C-586A-4170-B0B9-BD7A98F50C11}">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CEF957-9D00-400B-B0E4-F2FF0E8B8032}">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AEBA51-A22E-4A5D-8D34-7E59F9F97146}">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kern="1200"/>
            <a:t>Reinforce </a:t>
          </a:r>
          <a:r>
            <a:rPr lang="en-US" sz="1900" b="1" kern="1200"/>
            <a:t>Coding Standards</a:t>
          </a:r>
          <a:endParaRPr lang="en-US" sz="1900" kern="1200"/>
        </a:p>
      </dsp:txBody>
      <dsp:txXfrm>
        <a:off x="1074268" y="3492250"/>
        <a:ext cx="5170996" cy="930102"/>
      </dsp:txXfrm>
    </dsp:sp>
    <dsp:sp modelId="{8C2F8F95-5FCE-496C-8243-827E096E1CB7}">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7E9E0-4843-4182-B9E6-31A479E8F7C9}">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57E9D9-A367-42C7-9FE2-71B22A1B2BEB}">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90000"/>
            </a:lnSpc>
            <a:spcBef>
              <a:spcPct val="0"/>
            </a:spcBef>
            <a:spcAft>
              <a:spcPct val="35000"/>
            </a:spcAft>
            <a:buNone/>
          </a:pPr>
          <a:r>
            <a:rPr lang="en-US" sz="1900" kern="1200"/>
            <a:t>Encourages </a:t>
          </a:r>
          <a:r>
            <a:rPr lang="en-US" sz="1900" b="1" kern="1200"/>
            <a:t>collaboration</a:t>
          </a:r>
          <a:endParaRPr lang="en-US" sz="1900" kern="1200"/>
        </a:p>
      </dsp:txBody>
      <dsp:txXfrm>
        <a:off x="1074268" y="4654878"/>
        <a:ext cx="5170996" cy="9301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D51D4-BFD6-48EF-A36F-1F1C559A2A6D}">
      <dsp:nvSpPr>
        <dsp:cNvPr id="0" name=""/>
        <dsp:cNvSpPr/>
      </dsp:nvSpPr>
      <dsp:spPr>
        <a:xfrm>
          <a:off x="0" y="477"/>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8CF2D-118A-4256-B6E3-2FF95A149F2E}">
      <dsp:nvSpPr>
        <dsp:cNvPr id="0" name=""/>
        <dsp:cNvSpPr/>
      </dsp:nvSpPr>
      <dsp:spPr>
        <a:xfrm>
          <a:off x="198881" y="148405"/>
          <a:ext cx="361601" cy="3616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8804E3-4C01-4369-8A3C-EE250D9D7282}">
      <dsp:nvSpPr>
        <dsp:cNvPr id="0" name=""/>
        <dsp:cNvSpPr/>
      </dsp:nvSpPr>
      <dsp:spPr>
        <a:xfrm>
          <a:off x="759363" y="477"/>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Understand the Context</a:t>
          </a:r>
        </a:p>
      </dsp:txBody>
      <dsp:txXfrm>
        <a:off x="759363" y="477"/>
        <a:ext cx="5485901" cy="657457"/>
      </dsp:txXfrm>
    </dsp:sp>
    <dsp:sp modelId="{74A42790-0B85-4D3A-9680-9A51700BBE19}">
      <dsp:nvSpPr>
        <dsp:cNvPr id="0" name=""/>
        <dsp:cNvSpPr/>
      </dsp:nvSpPr>
      <dsp:spPr>
        <a:xfrm>
          <a:off x="0" y="82229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910FCB-C181-4BBB-B2EE-ADAADD6DEFEE}">
      <dsp:nvSpPr>
        <dsp:cNvPr id="0" name=""/>
        <dsp:cNvSpPr/>
      </dsp:nvSpPr>
      <dsp:spPr>
        <a:xfrm>
          <a:off x="198881" y="970227"/>
          <a:ext cx="361601" cy="3616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DFA1AF-752D-4F29-9FED-23D3D761C107}">
      <dsp:nvSpPr>
        <dsp:cNvPr id="0" name=""/>
        <dsp:cNvSpPr/>
      </dsp:nvSpPr>
      <dsp:spPr>
        <a:xfrm>
          <a:off x="759363" y="82229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Review Code in Small, Manageable Chunks</a:t>
          </a:r>
        </a:p>
      </dsp:txBody>
      <dsp:txXfrm>
        <a:off x="759363" y="822299"/>
        <a:ext cx="5485901" cy="657457"/>
      </dsp:txXfrm>
    </dsp:sp>
    <dsp:sp modelId="{5AB19FD2-5D5E-440A-901C-1B5C2A375EAF}">
      <dsp:nvSpPr>
        <dsp:cNvPr id="0" name=""/>
        <dsp:cNvSpPr/>
      </dsp:nvSpPr>
      <dsp:spPr>
        <a:xfrm>
          <a:off x="0" y="1644122"/>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AF5E0-17E5-45CE-9DC9-2F21D8B68545}">
      <dsp:nvSpPr>
        <dsp:cNvPr id="0" name=""/>
        <dsp:cNvSpPr/>
      </dsp:nvSpPr>
      <dsp:spPr>
        <a:xfrm>
          <a:off x="198881" y="1792050"/>
          <a:ext cx="361601" cy="3616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636632-9555-4985-9373-CE79935A4AE8}">
      <dsp:nvSpPr>
        <dsp:cNvPr id="0" name=""/>
        <dsp:cNvSpPr/>
      </dsp:nvSpPr>
      <dsp:spPr>
        <a:xfrm>
          <a:off x="759363" y="1644122"/>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Look for logic issues, style, performance, security</a:t>
          </a:r>
        </a:p>
      </dsp:txBody>
      <dsp:txXfrm>
        <a:off x="759363" y="1644122"/>
        <a:ext cx="5485901" cy="657457"/>
      </dsp:txXfrm>
    </dsp:sp>
    <dsp:sp modelId="{7BE0C43A-7286-46EA-AEF5-3092C2B68F02}">
      <dsp:nvSpPr>
        <dsp:cNvPr id="0" name=""/>
        <dsp:cNvSpPr/>
      </dsp:nvSpPr>
      <dsp:spPr>
        <a:xfrm>
          <a:off x="0" y="2465944"/>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1F0BE9-0EC9-49AD-89CE-5B1F4CB77F6D}">
      <dsp:nvSpPr>
        <dsp:cNvPr id="0" name=""/>
        <dsp:cNvSpPr/>
      </dsp:nvSpPr>
      <dsp:spPr>
        <a:xfrm>
          <a:off x="198881" y="2613872"/>
          <a:ext cx="361601" cy="3616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C64E3-8424-41CF-AA74-D54CC66B94C2}">
      <dsp:nvSpPr>
        <dsp:cNvPr id="0" name=""/>
        <dsp:cNvSpPr/>
      </dsp:nvSpPr>
      <dsp:spPr>
        <a:xfrm>
          <a:off x="759363" y="2465944"/>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Give Constructive, Clear Feedback</a:t>
          </a:r>
        </a:p>
      </dsp:txBody>
      <dsp:txXfrm>
        <a:off x="759363" y="2465944"/>
        <a:ext cx="5485901" cy="657457"/>
      </dsp:txXfrm>
    </dsp:sp>
    <dsp:sp modelId="{38645F56-2E74-4256-B6B0-6488C847FE1D}">
      <dsp:nvSpPr>
        <dsp:cNvPr id="0" name=""/>
        <dsp:cNvSpPr/>
      </dsp:nvSpPr>
      <dsp:spPr>
        <a:xfrm>
          <a:off x="0" y="3287766"/>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772EB-5489-49F4-ADCD-C2CC4DD7055D}">
      <dsp:nvSpPr>
        <dsp:cNvPr id="0" name=""/>
        <dsp:cNvSpPr/>
      </dsp:nvSpPr>
      <dsp:spPr>
        <a:xfrm>
          <a:off x="198881" y="3435694"/>
          <a:ext cx="361601" cy="3616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598F6-DE86-4B8E-9967-B45D5FA8B5FC}">
      <dsp:nvSpPr>
        <dsp:cNvPr id="0" name=""/>
        <dsp:cNvSpPr/>
      </dsp:nvSpPr>
      <dsp:spPr>
        <a:xfrm>
          <a:off x="759363" y="3287766"/>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Ask questions, suggest improvements</a:t>
          </a:r>
        </a:p>
      </dsp:txBody>
      <dsp:txXfrm>
        <a:off x="759363" y="3287766"/>
        <a:ext cx="5485901" cy="657457"/>
      </dsp:txXfrm>
    </dsp:sp>
    <dsp:sp modelId="{D6AA57B8-3A8D-465A-ABA0-E5C87002F21B}">
      <dsp:nvSpPr>
        <dsp:cNvPr id="0" name=""/>
        <dsp:cNvSpPr/>
      </dsp:nvSpPr>
      <dsp:spPr>
        <a:xfrm>
          <a:off x="0" y="4109589"/>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76F50C-D438-49BB-BD65-67DD14E45BF9}">
      <dsp:nvSpPr>
        <dsp:cNvPr id="0" name=""/>
        <dsp:cNvSpPr/>
      </dsp:nvSpPr>
      <dsp:spPr>
        <a:xfrm>
          <a:off x="198881" y="4257517"/>
          <a:ext cx="361601" cy="3616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4707C-38B2-4D25-9C86-1D041DFEA91C}">
      <dsp:nvSpPr>
        <dsp:cNvPr id="0" name=""/>
        <dsp:cNvSpPr/>
      </dsp:nvSpPr>
      <dsp:spPr>
        <a:xfrm>
          <a:off x="759363" y="4109589"/>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Use a checklist if needed (e.g., “Are there enough tests?”, “Is this DRY?”)</a:t>
          </a:r>
        </a:p>
      </dsp:txBody>
      <dsp:txXfrm>
        <a:off x="759363" y="4109589"/>
        <a:ext cx="5485901" cy="657457"/>
      </dsp:txXfrm>
    </dsp:sp>
    <dsp:sp modelId="{4D4EC7B5-FE61-4E55-9BA3-1A8787AECD23}">
      <dsp:nvSpPr>
        <dsp:cNvPr id="0" name=""/>
        <dsp:cNvSpPr/>
      </dsp:nvSpPr>
      <dsp:spPr>
        <a:xfrm>
          <a:off x="0" y="4931411"/>
          <a:ext cx="6245265" cy="657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A8BFCA-FC06-4DD1-AC8F-361E769C51D9}">
      <dsp:nvSpPr>
        <dsp:cNvPr id="0" name=""/>
        <dsp:cNvSpPr/>
      </dsp:nvSpPr>
      <dsp:spPr>
        <a:xfrm>
          <a:off x="198881" y="5079339"/>
          <a:ext cx="361601" cy="3616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CE610B-5FA1-4DEA-9035-1AFA1C246D0B}">
      <dsp:nvSpPr>
        <dsp:cNvPr id="0" name=""/>
        <dsp:cNvSpPr/>
      </dsp:nvSpPr>
      <dsp:spPr>
        <a:xfrm>
          <a:off x="759363" y="4931411"/>
          <a:ext cx="5485901" cy="657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581" tIns="69581" rIns="69581" bIns="69581" numCol="1" spcCol="1270" anchor="ctr" anchorCtr="0">
          <a:noAutofit/>
        </a:bodyPr>
        <a:lstStyle/>
        <a:p>
          <a:pPr marL="0" lvl="0" indent="0" algn="l" defTabSz="711200">
            <a:lnSpc>
              <a:spcPct val="90000"/>
            </a:lnSpc>
            <a:spcBef>
              <a:spcPct val="0"/>
            </a:spcBef>
            <a:spcAft>
              <a:spcPct val="35000"/>
            </a:spcAft>
            <a:buNone/>
          </a:pPr>
          <a:r>
            <a:rPr lang="en-US" sz="1600" kern="1200"/>
            <a:t>Follow Up &amp; Collaborate</a:t>
          </a:r>
        </a:p>
      </dsp:txBody>
      <dsp:txXfrm>
        <a:off x="759363" y="4931411"/>
        <a:ext cx="5485901" cy="6574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517A2-159E-4541-9111-DCAE2CDFFDCE}">
      <dsp:nvSpPr>
        <dsp:cNvPr id="0" name=""/>
        <dsp:cNvSpPr/>
      </dsp:nvSpPr>
      <dsp:spPr>
        <a:xfrm>
          <a:off x="0" y="376806"/>
          <a:ext cx="63679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AAED86-6C19-4025-853F-ACFEBCE026D0}">
      <dsp:nvSpPr>
        <dsp:cNvPr id="0" name=""/>
        <dsp:cNvSpPr/>
      </dsp:nvSpPr>
      <dsp:spPr>
        <a:xfrm>
          <a:off x="318395" y="81606"/>
          <a:ext cx="4457539"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Taking feedback personally</a:t>
          </a:r>
        </a:p>
      </dsp:txBody>
      <dsp:txXfrm>
        <a:off x="347216" y="110427"/>
        <a:ext cx="4399897" cy="532758"/>
      </dsp:txXfrm>
    </dsp:sp>
    <dsp:sp modelId="{23C4539C-891F-4CB5-B3B9-3A53D5F2BDFD}">
      <dsp:nvSpPr>
        <dsp:cNvPr id="0" name=""/>
        <dsp:cNvSpPr/>
      </dsp:nvSpPr>
      <dsp:spPr>
        <a:xfrm>
          <a:off x="0" y="1284006"/>
          <a:ext cx="6367912" cy="504000"/>
        </a:xfrm>
        <a:prstGeom prst="rect">
          <a:avLst/>
        </a:prstGeom>
        <a:solidFill>
          <a:schemeClr val="lt1">
            <a:alpha val="90000"/>
            <a:hueOff val="0"/>
            <a:satOff val="0"/>
            <a:lumOff val="0"/>
            <a:alphaOff val="0"/>
          </a:schemeClr>
        </a:solidFill>
        <a:ln w="12700" cap="flat" cmpd="sng" algn="ctr">
          <a:solidFill>
            <a:schemeClr val="accent2">
              <a:hueOff val="-242561"/>
              <a:satOff val="-13988"/>
              <a:lumOff val="14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A0F1B087-9DDE-437F-8C13-EDB667D068E9}">
      <dsp:nvSpPr>
        <dsp:cNvPr id="0" name=""/>
        <dsp:cNvSpPr/>
      </dsp:nvSpPr>
      <dsp:spPr>
        <a:xfrm>
          <a:off x="318395" y="988806"/>
          <a:ext cx="4457539" cy="59040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Using an overly harsh or critical tone</a:t>
          </a:r>
        </a:p>
      </dsp:txBody>
      <dsp:txXfrm>
        <a:off x="347216" y="1017627"/>
        <a:ext cx="4399897" cy="532758"/>
      </dsp:txXfrm>
    </dsp:sp>
    <dsp:sp modelId="{1338900C-37C3-4389-AF23-6822E8F79A1C}">
      <dsp:nvSpPr>
        <dsp:cNvPr id="0" name=""/>
        <dsp:cNvSpPr/>
      </dsp:nvSpPr>
      <dsp:spPr>
        <a:xfrm>
          <a:off x="0" y="2191206"/>
          <a:ext cx="6367912" cy="504000"/>
        </a:xfrm>
        <a:prstGeom prst="rect">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83EF5C-C456-4151-8940-AB0FABC16FDE}">
      <dsp:nvSpPr>
        <dsp:cNvPr id="0" name=""/>
        <dsp:cNvSpPr/>
      </dsp:nvSpPr>
      <dsp:spPr>
        <a:xfrm>
          <a:off x="318395" y="1896006"/>
          <a:ext cx="4457539" cy="5904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Reviewing too much code at once</a:t>
          </a:r>
        </a:p>
      </dsp:txBody>
      <dsp:txXfrm>
        <a:off x="347216" y="1924827"/>
        <a:ext cx="4399897" cy="532758"/>
      </dsp:txXfrm>
    </dsp:sp>
    <dsp:sp modelId="{1FD4EE18-DABD-42D7-9C37-EADFD06FE156}">
      <dsp:nvSpPr>
        <dsp:cNvPr id="0" name=""/>
        <dsp:cNvSpPr/>
      </dsp:nvSpPr>
      <dsp:spPr>
        <a:xfrm>
          <a:off x="0" y="3098406"/>
          <a:ext cx="6367912" cy="504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11BFAA-A0F7-40DF-B885-EDC510B46D11}">
      <dsp:nvSpPr>
        <dsp:cNvPr id="0" name=""/>
        <dsp:cNvSpPr/>
      </dsp:nvSpPr>
      <dsp:spPr>
        <a:xfrm>
          <a:off x="318395" y="2803206"/>
          <a:ext cx="4457539" cy="5904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Skipping the context</a:t>
          </a:r>
        </a:p>
      </dsp:txBody>
      <dsp:txXfrm>
        <a:off x="347216" y="2832027"/>
        <a:ext cx="4399897" cy="532758"/>
      </dsp:txXfrm>
    </dsp:sp>
    <dsp:sp modelId="{91FAF573-024D-4000-B129-384FF5FD2895}">
      <dsp:nvSpPr>
        <dsp:cNvPr id="0" name=""/>
        <dsp:cNvSpPr/>
      </dsp:nvSpPr>
      <dsp:spPr>
        <a:xfrm>
          <a:off x="0" y="4005606"/>
          <a:ext cx="6367912" cy="504000"/>
        </a:xfrm>
        <a:prstGeom prst="rect">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1B1E51-38D4-4D72-B159-1174D2274B3B}">
      <dsp:nvSpPr>
        <dsp:cNvPr id="0" name=""/>
        <dsp:cNvSpPr/>
      </dsp:nvSpPr>
      <dsp:spPr>
        <a:xfrm>
          <a:off x="318395" y="3710406"/>
          <a:ext cx="4457539" cy="5904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Not asking questions</a:t>
          </a:r>
        </a:p>
      </dsp:txBody>
      <dsp:txXfrm>
        <a:off x="347216" y="3739227"/>
        <a:ext cx="4399897" cy="532758"/>
      </dsp:txXfrm>
    </dsp:sp>
    <dsp:sp modelId="{405D35FC-7A73-4922-8330-EDF2A323808F}">
      <dsp:nvSpPr>
        <dsp:cNvPr id="0" name=""/>
        <dsp:cNvSpPr/>
      </dsp:nvSpPr>
      <dsp:spPr>
        <a:xfrm>
          <a:off x="0" y="4912806"/>
          <a:ext cx="6367912" cy="504000"/>
        </a:xfrm>
        <a:prstGeom prst="rect">
          <a:avLst/>
        </a:prstGeom>
        <a:solidFill>
          <a:schemeClr val="lt1">
            <a:alpha val="90000"/>
            <a:hueOff val="0"/>
            <a:satOff val="0"/>
            <a:lumOff val="0"/>
            <a:alphaOff val="0"/>
          </a:schemeClr>
        </a:solidFill>
        <a:ln w="12700" cap="flat" cmpd="sng" algn="ctr">
          <a:solidFill>
            <a:schemeClr val="accent2">
              <a:hueOff val="-1212803"/>
              <a:satOff val="-69940"/>
              <a:lumOff val="719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BA3A8D-78C2-4C9E-912A-8357671D1742}">
      <dsp:nvSpPr>
        <dsp:cNvPr id="0" name=""/>
        <dsp:cNvSpPr/>
      </dsp:nvSpPr>
      <dsp:spPr>
        <a:xfrm>
          <a:off x="318395" y="4617606"/>
          <a:ext cx="4457539" cy="59040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a:t>Lack of follow-up</a:t>
          </a:r>
        </a:p>
      </dsp:txBody>
      <dsp:txXfrm>
        <a:off x="347216" y="4646427"/>
        <a:ext cx="4399897" cy="532758"/>
      </dsp:txXfrm>
    </dsp:sp>
    <dsp:sp modelId="{07B854BA-979D-4FEB-8A8C-21B0E28E6EF0}">
      <dsp:nvSpPr>
        <dsp:cNvPr id="0" name=""/>
        <dsp:cNvSpPr/>
      </dsp:nvSpPr>
      <dsp:spPr>
        <a:xfrm>
          <a:off x="0" y="5820006"/>
          <a:ext cx="6367912" cy="5040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CF785C-B59F-48DC-ADEA-D0D979C20346}">
      <dsp:nvSpPr>
        <dsp:cNvPr id="0" name=""/>
        <dsp:cNvSpPr/>
      </dsp:nvSpPr>
      <dsp:spPr>
        <a:xfrm>
          <a:off x="318395" y="5524806"/>
          <a:ext cx="4457539" cy="5904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8484" tIns="0" rIns="168484" bIns="0" numCol="1" spcCol="1270" anchor="ctr" anchorCtr="0">
          <a:noAutofit/>
        </a:bodyPr>
        <a:lstStyle/>
        <a:p>
          <a:pPr marL="0" lvl="0" indent="0" algn="l" defTabSz="889000">
            <a:lnSpc>
              <a:spcPct val="90000"/>
            </a:lnSpc>
            <a:spcBef>
              <a:spcPct val="0"/>
            </a:spcBef>
            <a:spcAft>
              <a:spcPct val="35000"/>
            </a:spcAft>
            <a:buNone/>
          </a:pPr>
          <a:r>
            <a:rPr lang="en-US" sz="2000" kern="1200" dirty="0"/>
            <a:t>Overlooking non-code aspects</a:t>
          </a:r>
        </a:p>
      </dsp:txBody>
      <dsp:txXfrm>
        <a:off x="347216" y="5553627"/>
        <a:ext cx="4399897"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6551A-4387-438D-A909-141431006197}">
      <dsp:nvSpPr>
        <dsp:cNvPr id="0" name=""/>
        <dsp:cNvSpPr/>
      </dsp:nvSpPr>
      <dsp:spPr>
        <a:xfrm>
          <a:off x="0" y="128248"/>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Real-time collaboration &amp; feedback</a:t>
          </a:r>
          <a:endParaRPr lang="en-US" sz="2000" kern="1200"/>
        </a:p>
      </dsp:txBody>
      <dsp:txXfrm>
        <a:off x="23417" y="151665"/>
        <a:ext cx="6120411" cy="432866"/>
      </dsp:txXfrm>
    </dsp:sp>
    <dsp:sp modelId="{9F6F042B-DBD5-4162-8424-1CBA93D9D619}">
      <dsp:nvSpPr>
        <dsp:cNvPr id="0" name=""/>
        <dsp:cNvSpPr/>
      </dsp:nvSpPr>
      <dsp:spPr>
        <a:xfrm>
          <a:off x="0" y="665548"/>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Faster debugging</a:t>
          </a:r>
          <a:endParaRPr lang="en-US" sz="2000" kern="1200"/>
        </a:p>
      </dsp:txBody>
      <dsp:txXfrm>
        <a:off x="23417" y="688965"/>
        <a:ext cx="6120411" cy="432866"/>
      </dsp:txXfrm>
    </dsp:sp>
    <dsp:sp modelId="{8C79B6AE-7938-4080-884A-ACE16BE6F974}">
      <dsp:nvSpPr>
        <dsp:cNvPr id="0" name=""/>
        <dsp:cNvSpPr/>
      </dsp:nvSpPr>
      <dsp:spPr>
        <a:xfrm>
          <a:off x="0" y="12028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Continuous code review</a:t>
          </a:r>
          <a:endParaRPr lang="en-US" sz="2000" kern="1200"/>
        </a:p>
      </dsp:txBody>
      <dsp:txXfrm>
        <a:off x="23417" y="1226266"/>
        <a:ext cx="6120411" cy="432866"/>
      </dsp:txXfrm>
    </dsp:sp>
    <dsp:sp modelId="{30B2345D-15D6-4868-A3A6-D41922530482}">
      <dsp:nvSpPr>
        <dsp:cNvPr id="0" name=""/>
        <dsp:cNvSpPr/>
      </dsp:nvSpPr>
      <dsp:spPr>
        <a:xfrm>
          <a:off x="0" y="17401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Skill sharing &amp; mentoring</a:t>
          </a:r>
          <a:endParaRPr lang="en-US" sz="2000" kern="1200"/>
        </a:p>
      </dsp:txBody>
      <dsp:txXfrm>
        <a:off x="23417" y="1763566"/>
        <a:ext cx="6120411" cy="432866"/>
      </dsp:txXfrm>
    </dsp:sp>
    <dsp:sp modelId="{DCF0399F-43C9-4991-A66A-EDAB6979AE11}">
      <dsp:nvSpPr>
        <dsp:cNvPr id="0" name=""/>
        <dsp:cNvSpPr/>
      </dsp:nvSpPr>
      <dsp:spPr>
        <a:xfrm>
          <a:off x="0" y="22774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Better design decisions</a:t>
          </a:r>
          <a:endParaRPr lang="en-US" sz="2000" kern="1200"/>
        </a:p>
      </dsp:txBody>
      <dsp:txXfrm>
        <a:off x="23417" y="2300866"/>
        <a:ext cx="6120411" cy="432866"/>
      </dsp:txXfrm>
    </dsp:sp>
    <dsp:sp modelId="{F44FCDF0-D50D-4625-B1A5-A232D4A83EAE}">
      <dsp:nvSpPr>
        <dsp:cNvPr id="0" name=""/>
        <dsp:cNvSpPr/>
      </dsp:nvSpPr>
      <dsp:spPr>
        <a:xfrm>
          <a:off x="0" y="28147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Enhanced focus &amp; discipline</a:t>
          </a:r>
          <a:endParaRPr lang="en-US" sz="2000" kern="1200" dirty="0"/>
        </a:p>
      </dsp:txBody>
      <dsp:txXfrm>
        <a:off x="23417" y="2838166"/>
        <a:ext cx="6120411" cy="432866"/>
      </dsp:txXfrm>
    </dsp:sp>
    <dsp:sp modelId="{136AE7BB-662D-4B10-8472-1DC2AD5726F2}">
      <dsp:nvSpPr>
        <dsp:cNvPr id="0" name=""/>
        <dsp:cNvSpPr/>
      </dsp:nvSpPr>
      <dsp:spPr>
        <a:xfrm>
          <a:off x="0" y="33520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Improved team communication</a:t>
          </a:r>
          <a:endParaRPr lang="en-US" sz="2000" kern="1200"/>
        </a:p>
      </dsp:txBody>
      <dsp:txXfrm>
        <a:off x="23417" y="3375466"/>
        <a:ext cx="6120411" cy="432866"/>
      </dsp:txXfrm>
    </dsp:sp>
    <dsp:sp modelId="{EFDEE458-117F-48D7-9D7A-BBFC4A1DC6BC}">
      <dsp:nvSpPr>
        <dsp:cNvPr id="0" name=""/>
        <dsp:cNvSpPr/>
      </dsp:nvSpPr>
      <dsp:spPr>
        <a:xfrm>
          <a:off x="0" y="38893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Effective knowledge transfer</a:t>
          </a:r>
          <a:endParaRPr lang="en-US" sz="2000" kern="1200"/>
        </a:p>
      </dsp:txBody>
      <dsp:txXfrm>
        <a:off x="23417" y="3912766"/>
        <a:ext cx="6120411" cy="432866"/>
      </dsp:txXfrm>
    </dsp:sp>
    <dsp:sp modelId="{3270B709-0F94-478C-9327-45002C6BD1C9}">
      <dsp:nvSpPr>
        <dsp:cNvPr id="0" name=""/>
        <dsp:cNvSpPr/>
      </dsp:nvSpPr>
      <dsp:spPr>
        <a:xfrm>
          <a:off x="0" y="44266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Diverse problem-solving perspectives</a:t>
          </a:r>
          <a:endParaRPr lang="en-US" sz="2000" kern="1200"/>
        </a:p>
      </dsp:txBody>
      <dsp:txXfrm>
        <a:off x="23417" y="4450066"/>
        <a:ext cx="6120411" cy="432866"/>
      </dsp:txXfrm>
    </dsp:sp>
    <dsp:sp modelId="{9D0AD6A9-EFA9-443E-8427-D3AE157D1FD9}">
      <dsp:nvSpPr>
        <dsp:cNvPr id="0" name=""/>
        <dsp:cNvSpPr/>
      </dsp:nvSpPr>
      <dsp:spPr>
        <a:xfrm>
          <a:off x="0" y="4963949"/>
          <a:ext cx="6167245" cy="47970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baseline="0"/>
            <a:t>Higher code confidence &amp; quality</a:t>
          </a:r>
          <a:endParaRPr lang="en-US" sz="2000" kern="1200"/>
        </a:p>
      </dsp:txBody>
      <dsp:txXfrm>
        <a:off x="23417" y="4987366"/>
        <a:ext cx="6120411" cy="4328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8C03-B741-E000-04E8-CE14B14A6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4A9B0D-1D20-E9FC-5193-6C62F3873A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8C50AD-3B95-363A-F7F1-56B354F6187A}"/>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5" name="Footer Placeholder 4">
            <a:extLst>
              <a:ext uri="{FF2B5EF4-FFF2-40B4-BE49-F238E27FC236}">
                <a16:creationId xmlns:a16="http://schemas.microsoft.com/office/drawing/2014/main" id="{6A5975ED-E4A7-5335-66B1-7EDCC90CC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6EB541-B7DF-F2D9-2600-9D07F65E9C64}"/>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33913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6C47-B104-42FE-CEB8-5261473AD7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89BADF-FE0C-7A43-D84E-7C5E45B9EF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56006-3327-7807-0C07-BEA1821C2C06}"/>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5" name="Footer Placeholder 4">
            <a:extLst>
              <a:ext uri="{FF2B5EF4-FFF2-40B4-BE49-F238E27FC236}">
                <a16:creationId xmlns:a16="http://schemas.microsoft.com/office/drawing/2014/main" id="{CD1A1E09-1A98-DED3-0925-4252395F3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A734E-3A6D-1ED5-B57A-CBFD417A3250}"/>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1987448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07F87-A470-6CF2-0333-A9AA4CE3CA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4A02A-77AB-CC4C-E55B-61D9C6F90A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2C861-FCDD-05D1-CB69-6DD6FE411F20}"/>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5" name="Footer Placeholder 4">
            <a:extLst>
              <a:ext uri="{FF2B5EF4-FFF2-40B4-BE49-F238E27FC236}">
                <a16:creationId xmlns:a16="http://schemas.microsoft.com/office/drawing/2014/main" id="{C44B3DB1-51C4-F419-3D82-CC6871827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02D53-EA02-E4F5-AAE8-DE9A0E08F963}"/>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398650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0726B-8AE7-B350-50E1-BAE8315969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05114-81D6-890E-E92E-F5B98CA30E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612D7-AF4F-7924-207F-9EF6984E2228}"/>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5" name="Footer Placeholder 4">
            <a:extLst>
              <a:ext uri="{FF2B5EF4-FFF2-40B4-BE49-F238E27FC236}">
                <a16:creationId xmlns:a16="http://schemas.microsoft.com/office/drawing/2014/main" id="{DA65E8FE-DA94-38B9-4FBD-207F4FBA48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395B1-6B2E-6F7C-52DB-F8C52C683412}"/>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346250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977B-53A9-0CE9-B4FC-D266BD8B1C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47A18-F8CF-CDDE-0938-D944C4F05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0BD50F-F8B6-2CE8-E309-2CE044310065}"/>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5" name="Footer Placeholder 4">
            <a:extLst>
              <a:ext uri="{FF2B5EF4-FFF2-40B4-BE49-F238E27FC236}">
                <a16:creationId xmlns:a16="http://schemas.microsoft.com/office/drawing/2014/main" id="{E6EDF3D0-72C0-F8B6-2721-ACE2BDA99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3020D-1C52-3EDF-67E8-CFE0B7121EB3}"/>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4167318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3BE4-AFEE-D50B-7939-D98269014D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F78D0-1690-5B15-FC7E-E673EEE7DC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F29CA3-FEED-AB1D-EA41-E49FB7745D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792179-CF63-EF1C-AA6A-7338FA54A5EF}"/>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6" name="Footer Placeholder 5">
            <a:extLst>
              <a:ext uri="{FF2B5EF4-FFF2-40B4-BE49-F238E27FC236}">
                <a16:creationId xmlns:a16="http://schemas.microsoft.com/office/drawing/2014/main" id="{4C072AA6-A40D-76CA-B8F5-97AE4679A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1EC20-7A71-04D7-BC86-DA83F79C1488}"/>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34147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B496-5DFE-1B90-2BFF-8E2FFF8052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B8639B-4325-9DF0-BC4A-A609705CC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191963-FBA1-E7B4-ECFC-D99386AACF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96CFFB-B66E-A237-E0D7-EC5AB24E7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88A69-CBCA-30DE-BD00-354E999543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C17F08-5C52-D1E1-7418-A4BC2014EE3B}"/>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8" name="Footer Placeholder 7">
            <a:extLst>
              <a:ext uri="{FF2B5EF4-FFF2-40B4-BE49-F238E27FC236}">
                <a16:creationId xmlns:a16="http://schemas.microsoft.com/office/drawing/2014/main" id="{34DBF9F3-533B-8BF1-DD65-8FE0D13906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29B23-C8B2-947F-7D0F-D732188BCAD4}"/>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1262721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68AC-0707-A7F8-D3FC-6578C244AC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F22DF-D61C-31BD-D27B-B5EADCF189D2}"/>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4" name="Footer Placeholder 3">
            <a:extLst>
              <a:ext uri="{FF2B5EF4-FFF2-40B4-BE49-F238E27FC236}">
                <a16:creationId xmlns:a16="http://schemas.microsoft.com/office/drawing/2014/main" id="{50F7E659-611A-1733-294A-C8CAAA221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6A82C2-E1FE-D7D9-475D-2061ABAC7725}"/>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312944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EFEC6-E67E-078B-78E7-0C35C5D39C70}"/>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3" name="Footer Placeholder 2">
            <a:extLst>
              <a:ext uri="{FF2B5EF4-FFF2-40B4-BE49-F238E27FC236}">
                <a16:creationId xmlns:a16="http://schemas.microsoft.com/office/drawing/2014/main" id="{C48CFB50-5C59-FC93-09D4-45B4BF8FBD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09C61A-7FA4-90AA-018F-7AB6E9FC75BC}"/>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71795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10E4-0AB0-1066-B838-CB706028E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C05893-2E89-11FB-0E28-B48F5F5E0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1E3DC-E5E8-C3A0-9603-C819C7208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71FF3-EDA5-07C9-126D-0AB2D13AFD53}"/>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6" name="Footer Placeholder 5">
            <a:extLst>
              <a:ext uri="{FF2B5EF4-FFF2-40B4-BE49-F238E27FC236}">
                <a16:creationId xmlns:a16="http://schemas.microsoft.com/office/drawing/2014/main" id="{4E3F79C0-A48B-68B1-8C11-B60A5F357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9A0EF-033C-0F0B-F3B9-617D18D86CB3}"/>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2651894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D04C-90BA-3A41-8EBA-619BB81C17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3A4E3-B95B-EBE8-4311-75EEC217CF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5428A-6765-24E8-D5DA-52B146154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B520A-0957-1A4E-7710-F63C18818FC8}"/>
              </a:ext>
            </a:extLst>
          </p:cNvPr>
          <p:cNvSpPr>
            <a:spLocks noGrp="1"/>
          </p:cNvSpPr>
          <p:nvPr>
            <p:ph type="dt" sz="half" idx="10"/>
          </p:nvPr>
        </p:nvSpPr>
        <p:spPr/>
        <p:txBody>
          <a:bodyPr/>
          <a:lstStyle/>
          <a:p>
            <a:fld id="{A7244287-1D77-4DC8-8229-A2DB267296C9}" type="datetimeFigureOut">
              <a:rPr lang="en-US" smtClean="0"/>
              <a:t>4/16/2025</a:t>
            </a:fld>
            <a:endParaRPr lang="en-US"/>
          </a:p>
        </p:txBody>
      </p:sp>
      <p:sp>
        <p:nvSpPr>
          <p:cNvPr id="6" name="Footer Placeholder 5">
            <a:extLst>
              <a:ext uri="{FF2B5EF4-FFF2-40B4-BE49-F238E27FC236}">
                <a16:creationId xmlns:a16="http://schemas.microsoft.com/office/drawing/2014/main" id="{551D038A-A5A2-3CD4-0029-0189E1698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A87EA-E6E6-ED36-1C8D-6DDCE71898A2}"/>
              </a:ext>
            </a:extLst>
          </p:cNvPr>
          <p:cNvSpPr>
            <a:spLocks noGrp="1"/>
          </p:cNvSpPr>
          <p:nvPr>
            <p:ph type="sldNum" sz="quarter" idx="12"/>
          </p:nvPr>
        </p:nvSpPr>
        <p:spPr/>
        <p:txBody>
          <a:bodyPr/>
          <a:lstStyle/>
          <a:p>
            <a:fld id="{850FD3F4-61CC-4455-9823-1BB3193F0970}" type="slidenum">
              <a:rPr lang="en-US" smtClean="0"/>
              <a:t>‹#›</a:t>
            </a:fld>
            <a:endParaRPr lang="en-US"/>
          </a:p>
        </p:txBody>
      </p:sp>
    </p:spTree>
    <p:extLst>
      <p:ext uri="{BB962C8B-B14F-4D97-AF65-F5344CB8AC3E}">
        <p14:creationId xmlns:p14="http://schemas.microsoft.com/office/powerpoint/2010/main" val="410724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E047B-2B44-7AA2-032D-1667DC6F54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419F0-3476-0845-EE6D-5A21F0266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1C435-6734-E5F5-BBE3-F987D8535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44287-1D77-4DC8-8229-A2DB267296C9}" type="datetimeFigureOut">
              <a:rPr lang="en-US" smtClean="0"/>
              <a:t>4/16/2025</a:t>
            </a:fld>
            <a:endParaRPr lang="en-US"/>
          </a:p>
        </p:txBody>
      </p:sp>
      <p:sp>
        <p:nvSpPr>
          <p:cNvPr id="5" name="Footer Placeholder 4">
            <a:extLst>
              <a:ext uri="{FF2B5EF4-FFF2-40B4-BE49-F238E27FC236}">
                <a16:creationId xmlns:a16="http://schemas.microsoft.com/office/drawing/2014/main" id="{7DF10E57-49D8-5B04-5D89-ED3D3F814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9BF290-9C0D-7C10-FEE3-CF66A2EE82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FD3F4-61CC-4455-9823-1BB3193F0970}" type="slidenum">
              <a:rPr lang="en-US" smtClean="0"/>
              <a:t>‹#›</a:t>
            </a:fld>
            <a:endParaRPr lang="en-US"/>
          </a:p>
        </p:txBody>
      </p:sp>
    </p:spTree>
    <p:extLst>
      <p:ext uri="{BB962C8B-B14F-4D97-AF65-F5344CB8AC3E}">
        <p14:creationId xmlns:p14="http://schemas.microsoft.com/office/powerpoint/2010/main" val="2105649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F27D5-3138-ACCE-73A5-D7893E35DBDA}"/>
              </a:ext>
            </a:extLst>
          </p:cNvPr>
          <p:cNvSpPr>
            <a:spLocks noGrp="1"/>
          </p:cNvSpPr>
          <p:nvPr>
            <p:ph type="ctrTitle"/>
          </p:nvPr>
        </p:nvSpPr>
        <p:spPr>
          <a:xfrm>
            <a:off x="647132" y="1295231"/>
            <a:ext cx="5895178" cy="3807446"/>
          </a:xfrm>
        </p:spPr>
        <p:txBody>
          <a:bodyPr anchor="b">
            <a:normAutofit/>
          </a:bodyPr>
          <a:lstStyle/>
          <a:p>
            <a:pPr algn="l"/>
            <a:r>
              <a:rPr lang="en-US" sz="6100"/>
              <a:t>Importance of Code Reviews and Pair Programming</a:t>
            </a:r>
            <a:br>
              <a:rPr lang="en-US" sz="6100"/>
            </a:br>
            <a:endParaRPr lang="en-US" sz="6100"/>
          </a:p>
        </p:txBody>
      </p:sp>
      <p:sp>
        <p:nvSpPr>
          <p:cNvPr id="19" name="Freeform: Shape 1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Subtitle 2">
            <a:extLst>
              <a:ext uri="{FF2B5EF4-FFF2-40B4-BE49-F238E27FC236}">
                <a16:creationId xmlns:a16="http://schemas.microsoft.com/office/drawing/2014/main" id="{A137ADF5-4C97-8EA9-9ADB-3DBCC37C42D6}"/>
              </a:ext>
            </a:extLst>
          </p:cNvPr>
          <p:cNvSpPr>
            <a:spLocks noGrp="1"/>
          </p:cNvSpPr>
          <p:nvPr>
            <p:ph type="subTitle" idx="1"/>
          </p:nvPr>
        </p:nvSpPr>
        <p:spPr>
          <a:xfrm>
            <a:off x="7421078" y="1122363"/>
            <a:ext cx="3932722" cy="3980314"/>
          </a:xfrm>
        </p:spPr>
        <p:txBody>
          <a:bodyPr anchor="b">
            <a:normAutofit/>
          </a:bodyPr>
          <a:lstStyle/>
          <a:p>
            <a:pPr algn="l"/>
            <a:endParaRPr lang="en-US" dirty="0">
              <a:solidFill>
                <a:srgbClr val="FFFFFF"/>
              </a:solidFill>
            </a:endParaRPr>
          </a:p>
          <a:p>
            <a:pPr algn="l"/>
            <a:r>
              <a:rPr lang="en-US" dirty="0">
                <a:solidFill>
                  <a:srgbClr val="FFFFFF"/>
                </a:solidFill>
              </a:rPr>
              <a:t>Presented by – Manish Jha </a:t>
            </a:r>
          </a:p>
          <a:p>
            <a:pPr algn="l"/>
            <a:r>
              <a:rPr lang="en-US" dirty="0">
                <a:solidFill>
                  <a:srgbClr val="FFFFFF"/>
                </a:solidFill>
              </a:rPr>
              <a:t>Data Scientist</a:t>
            </a:r>
          </a:p>
        </p:txBody>
      </p:sp>
      <p:sp>
        <p:nvSpPr>
          <p:cNvPr id="20"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43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17E5E-946E-EFA4-B2AE-B4122CC1236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2300" b="1" kern="1200">
                <a:solidFill>
                  <a:srgbClr val="FFFFFF"/>
                </a:solidFill>
                <a:latin typeface="+mj-lt"/>
                <a:ea typeface="+mj-ea"/>
                <a:cs typeface="+mj-cs"/>
              </a:rPr>
              <a:t>                                How Pair Programming works?</a:t>
            </a:r>
            <a:br>
              <a:rPr lang="en-US" sz="2300" b="1" kern="1200">
                <a:solidFill>
                  <a:srgbClr val="FFFFFF"/>
                </a:solidFill>
                <a:latin typeface="+mj-lt"/>
                <a:ea typeface="+mj-ea"/>
                <a:cs typeface="+mj-cs"/>
              </a:rPr>
            </a:br>
            <a:br>
              <a:rPr lang="en-US" sz="2300" b="1" kern="1200">
                <a:solidFill>
                  <a:srgbClr val="FFFFFF"/>
                </a:solidFill>
                <a:latin typeface="+mj-lt"/>
                <a:ea typeface="+mj-ea"/>
                <a:cs typeface="+mj-cs"/>
              </a:rPr>
            </a:br>
            <a:r>
              <a:rPr lang="en-US" sz="2300" kern="1200">
                <a:solidFill>
                  <a:srgbClr val="FFFFFF"/>
                </a:solidFill>
                <a:latin typeface="+mj-lt"/>
                <a:ea typeface="+mj-ea"/>
                <a:cs typeface="+mj-cs"/>
              </a:rPr>
              <a:t>In pair programming, both developers share the same context and goal but perform </a:t>
            </a:r>
            <a:r>
              <a:rPr lang="en-US" sz="2300" b="1" kern="1200">
                <a:solidFill>
                  <a:srgbClr val="FFFFFF"/>
                </a:solidFill>
                <a:latin typeface="+mj-lt"/>
                <a:ea typeface="+mj-ea"/>
                <a:cs typeface="+mj-cs"/>
              </a:rPr>
              <a:t>complementary roles</a:t>
            </a:r>
            <a:r>
              <a:rPr lang="en-US" sz="2300" kern="1200">
                <a:solidFill>
                  <a:srgbClr val="FFFFFF"/>
                </a:solidFill>
                <a:latin typeface="+mj-lt"/>
                <a:ea typeface="+mj-ea"/>
                <a:cs typeface="+mj-cs"/>
              </a:rPr>
              <a:t>:</a:t>
            </a:r>
            <a:br>
              <a:rPr lang="en-US" sz="2300" kern="1200">
                <a:solidFill>
                  <a:srgbClr val="FFFFFF"/>
                </a:solidFill>
                <a:latin typeface="+mj-lt"/>
                <a:ea typeface="+mj-ea"/>
                <a:cs typeface="+mj-cs"/>
              </a:rPr>
            </a:br>
            <a:br>
              <a:rPr lang="en-US" sz="2300" kern="1200">
                <a:solidFill>
                  <a:srgbClr val="FFFFFF"/>
                </a:solidFill>
                <a:latin typeface="+mj-lt"/>
                <a:ea typeface="+mj-ea"/>
                <a:cs typeface="+mj-cs"/>
              </a:rPr>
            </a:br>
            <a:r>
              <a:rPr lang="en-US" sz="2300" b="1" kern="1200">
                <a:solidFill>
                  <a:srgbClr val="FFFFFF"/>
                </a:solidFill>
                <a:latin typeface="+mj-lt"/>
                <a:ea typeface="+mj-ea"/>
                <a:cs typeface="+mj-cs"/>
              </a:rPr>
              <a:t>Style of Pair Programming:</a:t>
            </a:r>
            <a:br>
              <a:rPr lang="en-US" sz="2300" kern="1200">
                <a:solidFill>
                  <a:srgbClr val="FFFFFF"/>
                </a:solidFill>
                <a:latin typeface="+mj-lt"/>
                <a:ea typeface="+mj-ea"/>
                <a:cs typeface="+mj-cs"/>
              </a:rPr>
            </a:br>
            <a:br>
              <a:rPr lang="en-US" sz="2300" kern="1200">
                <a:solidFill>
                  <a:srgbClr val="FFFFFF"/>
                </a:solidFill>
                <a:latin typeface="+mj-lt"/>
                <a:ea typeface="+mj-ea"/>
                <a:cs typeface="+mj-cs"/>
              </a:rPr>
            </a:br>
            <a:endParaRPr lang="en-US" sz="2300" kern="1200">
              <a:solidFill>
                <a:srgbClr val="FFFFFF"/>
              </a:solidFill>
              <a:latin typeface="+mj-lt"/>
              <a:ea typeface="+mj-ea"/>
              <a:cs typeface="+mj-cs"/>
            </a:endParaRPr>
          </a:p>
        </p:txBody>
      </p:sp>
      <p:pic>
        <p:nvPicPr>
          <p:cNvPr id="4" name="Picture 3">
            <a:extLst>
              <a:ext uri="{FF2B5EF4-FFF2-40B4-BE49-F238E27FC236}">
                <a16:creationId xmlns:a16="http://schemas.microsoft.com/office/drawing/2014/main" id="{C8C95432-B0B8-7A7C-A263-E810E59FE5EA}"/>
              </a:ext>
            </a:extLst>
          </p:cNvPr>
          <p:cNvPicPr>
            <a:picLocks noChangeAspect="1"/>
          </p:cNvPicPr>
          <p:nvPr/>
        </p:nvPicPr>
        <p:blipFill>
          <a:blip r:embed="rId2"/>
          <a:stretch>
            <a:fillRect/>
          </a:stretch>
        </p:blipFill>
        <p:spPr>
          <a:xfrm>
            <a:off x="5153822" y="311450"/>
            <a:ext cx="6553545" cy="6179552"/>
          </a:xfrm>
          <a:prstGeom prst="rect">
            <a:avLst/>
          </a:prstGeom>
        </p:spPr>
      </p:pic>
    </p:spTree>
    <p:extLst>
      <p:ext uri="{BB962C8B-B14F-4D97-AF65-F5344CB8AC3E}">
        <p14:creationId xmlns:p14="http://schemas.microsoft.com/office/powerpoint/2010/main" val="3830420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6CC7D015-0DD8-420F-A568-AC4FEDC41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DC595556-C814-4F1F-B0E5-71812F38A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615EC3-AD14-5F24-D09A-D35D52958D30}"/>
              </a:ext>
            </a:extLst>
          </p:cNvPr>
          <p:cNvSpPr>
            <a:spLocks noGrp="1"/>
          </p:cNvSpPr>
          <p:nvPr>
            <p:ph type="title"/>
          </p:nvPr>
        </p:nvSpPr>
        <p:spPr>
          <a:xfrm>
            <a:off x="838200" y="557189"/>
            <a:ext cx="4155825" cy="5571898"/>
          </a:xfrm>
        </p:spPr>
        <p:txBody>
          <a:bodyPr>
            <a:normAutofit fontScale="90000"/>
          </a:bodyPr>
          <a:lstStyle/>
          <a:p>
            <a:r>
              <a:rPr lang="en-US" sz="2400" b="1" dirty="0">
                <a:solidFill>
                  <a:srgbClr val="FFFFFF"/>
                </a:solidFill>
              </a:rPr>
              <a:t>Why Pair Programming Works?</a:t>
            </a:r>
            <a:br>
              <a:rPr lang="en-US" sz="2400" b="1" dirty="0">
                <a:solidFill>
                  <a:srgbClr val="FFFFFF"/>
                </a:solidFill>
              </a:rPr>
            </a:br>
            <a:br>
              <a:rPr lang="en-US" sz="2400" b="1" dirty="0">
                <a:solidFill>
                  <a:srgbClr val="FFFFFF"/>
                </a:solidFill>
              </a:rPr>
            </a:br>
            <a:r>
              <a:rPr lang="en-US" sz="2800" dirty="0">
                <a:solidFill>
                  <a:srgbClr val="FFFFFF"/>
                </a:solidFill>
              </a:rPr>
              <a:t>In pair programming, two developers work together at one workstation, sharing the same goals and context. By performing complementary roles, they combine their strengths, which leads to faster problem-solving, better quality code, and increased skill development. Here’s why it’s effective:</a:t>
            </a:r>
            <a:br>
              <a:rPr lang="en-US" sz="2400" dirty="0">
                <a:solidFill>
                  <a:srgbClr val="FFFFFF"/>
                </a:solidFill>
              </a:rPr>
            </a:br>
            <a:endParaRPr lang="en-US" sz="2400" dirty="0">
              <a:solidFill>
                <a:srgbClr val="FFFFFF"/>
              </a:solidFill>
            </a:endParaRPr>
          </a:p>
        </p:txBody>
      </p:sp>
      <p:graphicFrame>
        <p:nvGraphicFramePr>
          <p:cNvPr id="34" name="Rectangle 1">
            <a:extLst>
              <a:ext uri="{FF2B5EF4-FFF2-40B4-BE49-F238E27FC236}">
                <a16:creationId xmlns:a16="http://schemas.microsoft.com/office/drawing/2014/main" id="{E12B5014-D9BC-811E-6ADA-DBD50014D72C}"/>
              </a:ext>
            </a:extLst>
          </p:cNvPr>
          <p:cNvGraphicFramePr>
            <a:graphicFrameLocks noGrp="1"/>
          </p:cNvGraphicFramePr>
          <p:nvPr>
            <p:ph idx="1"/>
            <p:extLst>
              <p:ext uri="{D42A27DB-BD31-4B8C-83A1-F6EECF244321}">
                <p14:modId xmlns:p14="http://schemas.microsoft.com/office/powerpoint/2010/main" val="1186069123"/>
              </p:ext>
            </p:extLst>
          </p:nvPr>
        </p:nvGraphicFramePr>
        <p:xfrm>
          <a:off x="5186552" y="557189"/>
          <a:ext cx="6167246" cy="5571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7550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CD9B41-8715-1B32-3D30-DC8A72246FA0}"/>
              </a:ext>
            </a:extLst>
          </p:cNvPr>
          <p:cNvSpPr>
            <a:spLocks noGrp="1"/>
          </p:cNvSpPr>
          <p:nvPr>
            <p:ph type="title"/>
          </p:nvPr>
        </p:nvSpPr>
        <p:spPr>
          <a:xfrm>
            <a:off x="1102368" y="1877492"/>
            <a:ext cx="4030132" cy="3215373"/>
          </a:xfrm>
        </p:spPr>
        <p:txBody>
          <a:bodyPr>
            <a:normAutofit/>
          </a:bodyPr>
          <a:lstStyle/>
          <a:p>
            <a:pPr algn="ctr"/>
            <a:r>
              <a:rPr lang="en-US" b="1">
                <a:solidFill>
                  <a:schemeClr val="bg1"/>
                </a:solidFill>
              </a:rPr>
              <a:t>Best Practices for Pair Programming</a:t>
            </a:r>
            <a:r>
              <a:rPr lang="en-US">
                <a:solidFill>
                  <a:schemeClr val="bg1"/>
                </a:solidFill>
              </a:rPr>
              <a:t>:</a:t>
            </a:r>
            <a:br>
              <a:rPr kumimoji="0" lang="en-US" altLang="en-US" b="0" i="0" u="none" strike="noStrike" cap="none" normalizeH="0" baseline="0">
                <a:ln>
                  <a:noFill/>
                </a:ln>
                <a:solidFill>
                  <a:schemeClr val="bg1"/>
                </a:solidFill>
                <a:effectLst/>
                <a:latin typeface="Arial" panose="020B0604020202020204" pitchFamily="34" charset="0"/>
              </a:rPr>
            </a:br>
            <a:endParaRPr lang="en-US">
              <a:solidFill>
                <a:schemeClr val="bg1"/>
              </a:solidFill>
            </a:endParaRPr>
          </a:p>
        </p:txBody>
      </p:sp>
      <p:grpSp>
        <p:nvGrpSpPr>
          <p:cNvPr id="35" name="Group 34">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6" name="Freeform: Shape 35">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7" name="Freeform: Shape 36">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9"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1"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3" name="Oval 42">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Rectangle 2">
            <a:extLst>
              <a:ext uri="{FF2B5EF4-FFF2-40B4-BE49-F238E27FC236}">
                <a16:creationId xmlns:a16="http://schemas.microsoft.com/office/drawing/2014/main" id="{B5A49ECE-6843-3460-213D-240905011F2B}"/>
              </a:ext>
            </a:extLst>
          </p:cNvPr>
          <p:cNvSpPr>
            <a:spLocks noGrp="1" noChangeArrowheads="1"/>
          </p:cNvSpPr>
          <p:nvPr>
            <p:ph idx="1"/>
          </p:nvPr>
        </p:nvSpPr>
        <p:spPr bwMode="auto">
          <a:xfrm>
            <a:off x="6234868" y="1130846"/>
            <a:ext cx="5217173"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Communicate clearly</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Switch roles regularly</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Take breaks</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Be respectful and patient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Agree on goals beforehand</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Embrace diverse approaches</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Use timeboxing to stay on track</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Be open to feedback</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Stay focused on the task</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Leverage collaboration tools effectively</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Respect personal space and comfort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a:ln>
                  <a:noFill/>
                </a:ln>
                <a:solidFill>
                  <a:schemeClr val="bg1"/>
                </a:solidFill>
                <a:effectLst/>
                <a:latin typeface="Arial" panose="020B0604020202020204" pitchFamily="34" charset="0"/>
              </a:rPr>
              <a:t>Check in regularly on progress and approach</a:t>
            </a:r>
          </a:p>
        </p:txBody>
      </p:sp>
      <p:grpSp>
        <p:nvGrpSpPr>
          <p:cNvPr id="47"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48" name="Freeform: Shape 47">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90247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2" name="Group 5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53" name="Freeform: Shape 5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689FC69-DCD6-9D31-62C9-F9FD2ED16443}"/>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Key Takeaways</a:t>
            </a:r>
          </a:p>
        </p:txBody>
      </p:sp>
      <p:sp>
        <p:nvSpPr>
          <p:cNvPr id="57" name="Rectangle 1">
            <a:extLst>
              <a:ext uri="{FF2B5EF4-FFF2-40B4-BE49-F238E27FC236}">
                <a16:creationId xmlns:a16="http://schemas.microsoft.com/office/drawing/2014/main" id="{B4AFFE3F-02D4-3D0C-D7FE-5B874B79E3DE}"/>
              </a:ext>
            </a:extLst>
          </p:cNvPr>
          <p:cNvSpPr>
            <a:spLocks noGrp="1" noChangeArrowheads="1"/>
          </p:cNvSpPr>
          <p:nvPr>
            <p:ph idx="1"/>
          </p:nvPr>
        </p:nvSpPr>
        <p:spPr bwMode="auto">
          <a:xfrm>
            <a:off x="6172200" y="804672"/>
            <a:ext cx="52212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solidFill>
                  <a:schemeClr val="tx2"/>
                </a:solidFill>
                <a:effectLst/>
                <a:latin typeface="Arial" panose="020B0604020202020204" pitchFamily="34" charset="0"/>
              </a:rPr>
              <a:t>Code Reviews</a:t>
            </a:r>
            <a:endParaRPr kumimoji="0" lang="en-US" altLang="en-US" sz="1700" b="0" i="0" u="none" strike="noStrike" cap="none" normalizeH="0" baseline="0">
              <a:ln>
                <a:noFill/>
              </a:ln>
              <a:solidFill>
                <a:schemeClr val="tx2"/>
              </a:solidFill>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Enhance code quality through diverse perspectives</a:t>
            </a: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Foster continuous learning and team growth</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solidFill>
                  <a:schemeClr val="tx2"/>
                </a:solidFill>
                <a:effectLst/>
                <a:latin typeface="Arial" panose="020B0604020202020204" pitchFamily="34" charset="0"/>
              </a:rPr>
              <a:t>Pair Programming</a:t>
            </a:r>
            <a:endParaRPr kumimoji="0" lang="en-US" altLang="en-US" sz="1700" b="0" i="0" u="none" strike="noStrike" cap="none" normalizeH="0" baseline="0">
              <a:ln>
                <a:noFill/>
              </a:ln>
              <a:solidFill>
                <a:schemeClr val="tx2"/>
              </a:solidFill>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Strengthens collaboration and technical skills</a:t>
            </a: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Enables real-time problem solving and faster feedback</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solidFill>
                  <a:schemeClr val="tx2"/>
                </a:solidFill>
                <a:effectLst/>
                <a:latin typeface="Arial" panose="020B0604020202020204" pitchFamily="34" charset="0"/>
              </a:rPr>
              <a:t>Embrace Feedback and Collaboration</a:t>
            </a:r>
            <a:endParaRPr kumimoji="0" lang="en-US" altLang="en-US" sz="1700" b="0" i="0" u="none" strike="noStrike" cap="none" normalizeH="0" baseline="0">
              <a:ln>
                <a:noFill/>
              </a:ln>
              <a:solidFill>
                <a:schemeClr val="tx2"/>
              </a:solidFill>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Treat feedback as an opportunity for improvement</a:t>
            </a: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Early collaboration leads to better results and fewer mistakes</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a:ln>
                  <a:noFill/>
                </a:ln>
                <a:solidFill>
                  <a:schemeClr val="tx2"/>
                </a:solidFill>
                <a:effectLst/>
                <a:latin typeface="Arial" panose="020B0604020202020204" pitchFamily="34" charset="0"/>
              </a:rPr>
              <a:t>Adopt Best Practices Early</a:t>
            </a:r>
            <a:endParaRPr kumimoji="0" lang="en-US" altLang="en-US" sz="1700" b="0" i="0" u="none" strike="noStrike" cap="none" normalizeH="0" baseline="0">
              <a:ln>
                <a:noFill/>
              </a:ln>
              <a:solidFill>
                <a:schemeClr val="tx2"/>
              </a:solidFill>
              <a:effectLst/>
              <a:latin typeface="Arial" panose="020B0604020202020204" pitchFamily="34" charset="0"/>
            </a:endParaRP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Start applying code reviews and pair programming in student projects</a:t>
            </a:r>
          </a:p>
          <a:p>
            <a:pPr marL="457200" lvl="1" indent="0" eaLnBrk="0" fontAlgn="base" hangingPunct="0">
              <a:spcBef>
                <a:spcPct val="0"/>
              </a:spcBef>
              <a:spcAft>
                <a:spcPts val="600"/>
              </a:spcAft>
              <a:buFontTx/>
              <a:buChar char="•"/>
            </a:pPr>
            <a:r>
              <a:rPr kumimoji="0" lang="en-US" altLang="en-US" sz="1700" b="0" i="0" u="none" strike="noStrike" cap="none" normalizeH="0" baseline="0">
                <a:ln>
                  <a:noFill/>
                </a:ln>
                <a:solidFill>
                  <a:schemeClr val="tx2"/>
                </a:solidFill>
                <a:effectLst/>
                <a:latin typeface="Arial" panose="020B0604020202020204" pitchFamily="34" charset="0"/>
              </a:rPr>
              <a:t>Build habits that prepare you for real-world software development</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410189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AC257BE-5947-8378-9446-C629B43FF250}"/>
              </a:ext>
            </a:extLst>
          </p:cNvPr>
          <p:cNvSpPr>
            <a:spLocks noGrp="1"/>
          </p:cNvSpPr>
          <p:nvPr>
            <p:ph type="title"/>
          </p:nvPr>
        </p:nvSpPr>
        <p:spPr>
          <a:xfrm>
            <a:off x="479394" y="1070800"/>
            <a:ext cx="3939688" cy="5583126"/>
          </a:xfrm>
        </p:spPr>
        <p:txBody>
          <a:bodyPr>
            <a:normAutofit/>
          </a:bodyPr>
          <a:lstStyle/>
          <a:p>
            <a:pPr algn="r"/>
            <a:r>
              <a:rPr lang="en-US" sz="8000" b="1"/>
              <a:t>Agenda</a:t>
            </a:r>
            <a:endParaRPr lang="en-US" sz="80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C227B3-59CB-F226-BB4D-83B03DC48292}"/>
              </a:ext>
            </a:extLst>
          </p:cNvPr>
          <p:cNvGraphicFramePr>
            <a:graphicFrameLocks noGrp="1"/>
          </p:cNvGraphicFramePr>
          <p:nvPr>
            <p:ph idx="1"/>
            <p:extLst>
              <p:ext uri="{D42A27DB-BD31-4B8C-83A1-F6EECF244321}">
                <p14:modId xmlns:p14="http://schemas.microsoft.com/office/powerpoint/2010/main" val="161617988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018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3D474154-0048-4A0B-86E0-67A4CDD24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0E638-8B7A-CAB8-C7A5-D84284952A5C}"/>
              </a:ext>
            </a:extLst>
          </p:cNvPr>
          <p:cNvSpPr>
            <a:spLocks noGrp="1"/>
          </p:cNvSpPr>
          <p:nvPr>
            <p:ph type="title"/>
          </p:nvPr>
        </p:nvSpPr>
        <p:spPr>
          <a:xfrm>
            <a:off x="422900" y="948519"/>
            <a:ext cx="3835202" cy="4976179"/>
          </a:xfrm>
        </p:spPr>
        <p:txBody>
          <a:bodyPr>
            <a:normAutofit/>
          </a:bodyPr>
          <a:lstStyle/>
          <a:p>
            <a:r>
              <a:rPr lang="en-US" dirty="0"/>
              <a:t>Why Writing Code Isn’t Just About Making It Work</a:t>
            </a:r>
          </a:p>
        </p:txBody>
      </p:sp>
      <p:cxnSp>
        <p:nvCxnSpPr>
          <p:cNvPr id="16" name="Straight Connector 15">
            <a:extLst>
              <a:ext uri="{FF2B5EF4-FFF2-40B4-BE49-F238E27FC236}">
                <a16:creationId xmlns:a16="http://schemas.microsoft.com/office/drawing/2014/main" id="{E3C7BFBF-27DA-4968-849A-7F4F78A2C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A737DCD-FB81-475E-8C23-6B73350AFC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AE7E2A4A-5C93-92AB-B5C1-E9496074D332}"/>
              </a:ext>
            </a:extLst>
          </p:cNvPr>
          <p:cNvGraphicFramePr>
            <a:graphicFrameLocks noGrp="1"/>
          </p:cNvGraphicFramePr>
          <p:nvPr>
            <p:ph idx="1"/>
            <p:extLst>
              <p:ext uri="{D42A27DB-BD31-4B8C-83A1-F6EECF244321}">
                <p14:modId xmlns:p14="http://schemas.microsoft.com/office/powerpoint/2010/main" val="681802975"/>
              </p:ext>
            </p:extLst>
          </p:nvPr>
        </p:nvGraphicFramePr>
        <p:xfrm>
          <a:off x="4674359" y="753026"/>
          <a:ext cx="6802272" cy="5381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25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E27A2-8297-B61A-8B63-A6159297561A}"/>
              </a:ext>
            </a:extLst>
          </p:cNvPr>
          <p:cNvSpPr>
            <a:spLocks noGrp="1"/>
          </p:cNvSpPr>
          <p:nvPr>
            <p:ph type="title"/>
          </p:nvPr>
        </p:nvSpPr>
        <p:spPr>
          <a:xfrm>
            <a:off x="838200" y="557189"/>
            <a:ext cx="3374136" cy="5567891"/>
          </a:xfrm>
        </p:spPr>
        <p:txBody>
          <a:bodyPr>
            <a:normAutofit/>
          </a:bodyPr>
          <a:lstStyle/>
          <a:p>
            <a:r>
              <a:rPr lang="en-US"/>
              <a:t>Importance of Collaboration in Software Development</a:t>
            </a:r>
          </a:p>
        </p:txBody>
      </p:sp>
      <p:graphicFrame>
        <p:nvGraphicFramePr>
          <p:cNvPr id="6" name="Rectangle 1">
            <a:extLst>
              <a:ext uri="{FF2B5EF4-FFF2-40B4-BE49-F238E27FC236}">
                <a16:creationId xmlns:a16="http://schemas.microsoft.com/office/drawing/2014/main" id="{C6814660-EEC6-A463-DC97-D5A01216CD2C}"/>
              </a:ext>
            </a:extLst>
          </p:cNvPr>
          <p:cNvGraphicFramePr>
            <a:graphicFrameLocks noGrp="1"/>
          </p:cNvGraphicFramePr>
          <p:nvPr>
            <p:ph idx="1"/>
            <p:extLst>
              <p:ext uri="{D42A27DB-BD31-4B8C-83A1-F6EECF244321}">
                <p14:modId xmlns:p14="http://schemas.microsoft.com/office/powerpoint/2010/main" val="604264396"/>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323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C817E5E-946E-EFA4-B2AE-B4122CC1236C}"/>
              </a:ext>
            </a:extLst>
          </p:cNvPr>
          <p:cNvSpPr>
            <a:spLocks noGrp="1"/>
          </p:cNvSpPr>
          <p:nvPr>
            <p:ph type="title"/>
          </p:nvPr>
        </p:nvSpPr>
        <p:spPr>
          <a:xfrm>
            <a:off x="479394" y="1070800"/>
            <a:ext cx="3939688" cy="5583126"/>
          </a:xfrm>
        </p:spPr>
        <p:txBody>
          <a:bodyPr>
            <a:normAutofit/>
          </a:bodyPr>
          <a:lstStyle/>
          <a:p>
            <a:pPr marL="0" indent="0" algn="r"/>
            <a:r>
              <a:rPr lang="en-US" sz="3200" b="1"/>
              <a:t>                          What is Code Review?</a:t>
            </a:r>
            <a:br>
              <a:rPr lang="en-US" sz="3200" b="1"/>
            </a:br>
            <a:br>
              <a:rPr lang="en-US" sz="3200" b="1"/>
            </a:br>
            <a:r>
              <a:rPr lang="en-US" sz="3200" b="1"/>
              <a:t>Code Review</a:t>
            </a:r>
            <a:r>
              <a:rPr lang="en-US" sz="3200"/>
              <a:t> is a </a:t>
            </a:r>
            <a:r>
              <a:rPr lang="en-US" sz="3200" b="1"/>
              <a:t>collaborative process</a:t>
            </a:r>
            <a:r>
              <a:rPr lang="en-US" sz="3200"/>
              <a:t> where developers examine each other’s code before it becomes part of the main codebase. </a:t>
            </a:r>
            <a:br>
              <a:rPr lang="en-US" sz="3200"/>
            </a:br>
            <a:endParaRPr lang="en-US" sz="32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5E88D5C-1449-73F1-8A60-DDBC1E40F0A8}"/>
              </a:ext>
            </a:extLst>
          </p:cNvPr>
          <p:cNvGraphicFramePr>
            <a:graphicFrameLocks noGrp="1"/>
          </p:cNvGraphicFramePr>
          <p:nvPr>
            <p:ph idx="1"/>
            <p:extLst>
              <p:ext uri="{D42A27DB-BD31-4B8C-83A1-F6EECF244321}">
                <p14:modId xmlns:p14="http://schemas.microsoft.com/office/powerpoint/2010/main" val="86646495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95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C817E5E-946E-EFA4-B2AE-B4122CC1236C}"/>
              </a:ext>
            </a:extLst>
          </p:cNvPr>
          <p:cNvSpPr>
            <a:spLocks noGrp="1"/>
          </p:cNvSpPr>
          <p:nvPr>
            <p:ph type="title"/>
          </p:nvPr>
        </p:nvSpPr>
        <p:spPr>
          <a:xfrm>
            <a:off x="479394" y="1070800"/>
            <a:ext cx="3939688" cy="5583126"/>
          </a:xfrm>
        </p:spPr>
        <p:txBody>
          <a:bodyPr>
            <a:normAutofit/>
          </a:bodyPr>
          <a:lstStyle/>
          <a:p>
            <a:pPr algn="r"/>
            <a:r>
              <a:rPr lang="en-US" sz="2600" b="1"/>
              <a:t>                                 Why Code Reviews Matter?</a:t>
            </a:r>
            <a:br>
              <a:rPr lang="en-US" sz="2600" b="1"/>
            </a:br>
            <a:br>
              <a:rPr lang="en-US" sz="2600" b="1"/>
            </a:br>
            <a:r>
              <a:rPr lang="en-US" sz="2600"/>
              <a:t>Code reviews are a </a:t>
            </a:r>
            <a:r>
              <a:rPr lang="en-US" sz="2600" b="1"/>
              <a:t>critical practice in software development</a:t>
            </a:r>
            <a:r>
              <a:rPr lang="en-US" sz="2600"/>
              <a:t> that bring multiple long-term benefits to both the codebase and the development team. Here's why they matter:</a:t>
            </a:r>
            <a:br>
              <a:rPr lang="en-US" sz="2600"/>
            </a:br>
            <a:br>
              <a:rPr lang="en-US" sz="2600"/>
            </a:br>
            <a:endParaRPr lang="en-US" sz="26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05E3333-B6AF-57A6-D4F0-A3E13B9631BB}"/>
              </a:ext>
            </a:extLst>
          </p:cNvPr>
          <p:cNvGraphicFramePr>
            <a:graphicFrameLocks noGrp="1"/>
          </p:cNvGraphicFramePr>
          <p:nvPr>
            <p:ph idx="1"/>
            <p:extLst>
              <p:ext uri="{D42A27DB-BD31-4B8C-83A1-F6EECF244321}">
                <p14:modId xmlns:p14="http://schemas.microsoft.com/office/powerpoint/2010/main" val="3577863533"/>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39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C817E5E-946E-EFA4-B2AE-B4122CC1236C}"/>
              </a:ext>
            </a:extLst>
          </p:cNvPr>
          <p:cNvSpPr>
            <a:spLocks noGrp="1"/>
          </p:cNvSpPr>
          <p:nvPr>
            <p:ph type="title"/>
          </p:nvPr>
        </p:nvSpPr>
        <p:spPr>
          <a:xfrm>
            <a:off x="479394" y="1070800"/>
            <a:ext cx="3939688" cy="5583126"/>
          </a:xfrm>
        </p:spPr>
        <p:txBody>
          <a:bodyPr>
            <a:normAutofit/>
          </a:bodyPr>
          <a:lstStyle/>
          <a:p>
            <a:pPr algn="r"/>
            <a:r>
              <a:rPr lang="en-US" sz="2600" b="1"/>
              <a:t>                                     </a:t>
            </a:r>
            <a:br>
              <a:rPr lang="en-US" sz="2600" b="1"/>
            </a:br>
            <a:r>
              <a:rPr lang="en-US" sz="2600" b="1"/>
              <a:t>                              How to Do Code Review?</a:t>
            </a:r>
            <a:br>
              <a:rPr lang="en-US" sz="2600" b="1"/>
            </a:br>
            <a:br>
              <a:rPr lang="en-US" sz="2600" b="1"/>
            </a:br>
            <a:r>
              <a:rPr lang="en-US" sz="2600"/>
              <a:t>A well-executed code review goes beyond just reading code—it involves </a:t>
            </a:r>
            <a:r>
              <a:rPr lang="en-US" sz="2600" b="1"/>
              <a:t>structured, thoughtful inspection</a:t>
            </a:r>
            <a:r>
              <a:rPr lang="en-US" sz="2600"/>
              <a:t> with the goal of improving the codebase and supporting team growth.</a:t>
            </a:r>
            <a:br>
              <a:rPr lang="en-US" sz="2600"/>
            </a:br>
            <a:br>
              <a:rPr lang="en-US" sz="2600"/>
            </a:br>
            <a:br>
              <a:rPr lang="en-US" sz="2600"/>
            </a:br>
            <a:endParaRPr lang="en-US" sz="260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6031918-941F-DF0A-163E-B9507EF4A772}"/>
              </a:ext>
            </a:extLst>
          </p:cNvPr>
          <p:cNvGraphicFramePr>
            <a:graphicFrameLocks noGrp="1"/>
          </p:cNvGraphicFramePr>
          <p:nvPr>
            <p:ph idx="1"/>
            <p:extLst>
              <p:ext uri="{D42A27DB-BD31-4B8C-83A1-F6EECF244321}">
                <p14:modId xmlns:p14="http://schemas.microsoft.com/office/powerpoint/2010/main" val="372322039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33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25"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C817E5E-946E-EFA4-B2AE-B4122CC1236C}"/>
              </a:ext>
            </a:extLst>
          </p:cNvPr>
          <p:cNvSpPr>
            <a:spLocks noGrp="1"/>
          </p:cNvSpPr>
          <p:nvPr>
            <p:ph type="title"/>
          </p:nvPr>
        </p:nvSpPr>
        <p:spPr>
          <a:xfrm>
            <a:off x="786385" y="841248"/>
            <a:ext cx="3515244" cy="5340097"/>
          </a:xfrm>
        </p:spPr>
        <p:txBody>
          <a:bodyPr anchor="ctr">
            <a:normAutofit/>
          </a:bodyPr>
          <a:lstStyle/>
          <a:p>
            <a:r>
              <a:rPr lang="en-US" b="1">
                <a:solidFill>
                  <a:schemeClr val="bg1"/>
                </a:solidFill>
              </a:rPr>
              <a:t>                                     </a:t>
            </a:r>
            <a:br>
              <a:rPr lang="en-US" b="1">
                <a:solidFill>
                  <a:schemeClr val="bg1"/>
                </a:solidFill>
              </a:rPr>
            </a:br>
            <a:r>
              <a:rPr lang="en-US" b="1">
                <a:solidFill>
                  <a:schemeClr val="bg1"/>
                </a:solidFill>
              </a:rPr>
              <a:t>                                               </a:t>
            </a:r>
            <a:r>
              <a:rPr lang="en-US">
                <a:solidFill>
                  <a:schemeClr val="bg1"/>
                </a:solidFill>
              </a:rPr>
              <a:t>Common Mistakes in Code Review</a:t>
            </a:r>
            <a:br>
              <a:rPr lang="en-US">
                <a:solidFill>
                  <a:schemeClr val="bg1"/>
                </a:solidFill>
              </a:rPr>
            </a:br>
            <a:br>
              <a:rPr lang="en-US">
                <a:solidFill>
                  <a:schemeClr val="bg1"/>
                </a:solidFill>
              </a:rPr>
            </a:br>
            <a:br>
              <a:rPr lang="en-US">
                <a:solidFill>
                  <a:schemeClr val="bg1"/>
                </a:solidFill>
              </a:rPr>
            </a:br>
            <a:endParaRPr lang="en-US">
              <a:solidFill>
                <a:schemeClr val="bg1"/>
              </a:solidFill>
            </a:endParaRPr>
          </a:p>
        </p:txBody>
      </p:sp>
      <p:graphicFrame>
        <p:nvGraphicFramePr>
          <p:cNvPr id="6" name="Content Placeholder 2">
            <a:extLst>
              <a:ext uri="{FF2B5EF4-FFF2-40B4-BE49-F238E27FC236}">
                <a16:creationId xmlns:a16="http://schemas.microsoft.com/office/drawing/2014/main" id="{1FC859BF-B3A4-3FE8-DA36-CB4146991CD9}"/>
              </a:ext>
            </a:extLst>
          </p:cNvPr>
          <p:cNvGraphicFramePr>
            <a:graphicFrameLocks noGrp="1"/>
          </p:cNvGraphicFramePr>
          <p:nvPr>
            <p:ph idx="1"/>
            <p:extLst>
              <p:ext uri="{D42A27DB-BD31-4B8C-83A1-F6EECF244321}">
                <p14:modId xmlns:p14="http://schemas.microsoft.com/office/powerpoint/2010/main" val="3359093327"/>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68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817E5E-946E-EFA4-B2AE-B4122CC1236C}"/>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1900" b="1" kern="1200">
                <a:solidFill>
                  <a:srgbClr val="FFFFFF"/>
                </a:solidFill>
                <a:latin typeface="+mj-lt"/>
                <a:ea typeface="+mj-ea"/>
                <a:cs typeface="+mj-cs"/>
              </a:rPr>
              <a:t>                What is Pair Programming ?</a:t>
            </a:r>
            <a:br>
              <a:rPr lang="en-US" sz="1900" b="1" kern="1200">
                <a:solidFill>
                  <a:srgbClr val="FFFFFF"/>
                </a:solidFill>
                <a:latin typeface="+mj-lt"/>
                <a:ea typeface="+mj-ea"/>
                <a:cs typeface="+mj-cs"/>
              </a:rPr>
            </a:br>
            <a:br>
              <a:rPr lang="en-US" sz="1900" b="1" kern="1200">
                <a:solidFill>
                  <a:srgbClr val="FFFFFF"/>
                </a:solidFill>
                <a:latin typeface="+mj-lt"/>
                <a:ea typeface="+mj-ea"/>
                <a:cs typeface="+mj-cs"/>
              </a:rPr>
            </a:br>
            <a:r>
              <a:rPr lang="en-US" sz="1900" b="1" kern="1200">
                <a:solidFill>
                  <a:srgbClr val="FFFFFF"/>
                </a:solidFill>
                <a:latin typeface="+mj-lt"/>
                <a:ea typeface="+mj-ea"/>
                <a:cs typeface="+mj-cs"/>
              </a:rPr>
              <a:t>Pair Programming</a:t>
            </a:r>
            <a:r>
              <a:rPr lang="en-US" sz="1900" kern="1200">
                <a:solidFill>
                  <a:srgbClr val="FFFFFF"/>
                </a:solidFill>
                <a:latin typeface="+mj-lt"/>
                <a:ea typeface="+mj-ea"/>
                <a:cs typeface="+mj-cs"/>
              </a:rPr>
              <a:t> is a software development technique in which </a:t>
            </a:r>
            <a:r>
              <a:rPr lang="en-US" sz="1900" b="1" kern="1200">
                <a:solidFill>
                  <a:srgbClr val="FFFFFF"/>
                </a:solidFill>
                <a:latin typeface="+mj-lt"/>
                <a:ea typeface="+mj-ea"/>
                <a:cs typeface="+mj-cs"/>
              </a:rPr>
              <a:t>two developers work together at one workstation on the same coding task</a:t>
            </a:r>
            <a:r>
              <a:rPr lang="en-US" sz="1900" kern="1200">
                <a:solidFill>
                  <a:srgbClr val="FFFFFF"/>
                </a:solidFill>
                <a:latin typeface="+mj-lt"/>
                <a:ea typeface="+mj-ea"/>
                <a:cs typeface="+mj-cs"/>
              </a:rPr>
              <a:t>. It is one of the core practices of </a:t>
            </a:r>
            <a:r>
              <a:rPr lang="en-US" sz="1900" b="1" kern="1200">
                <a:solidFill>
                  <a:srgbClr val="FFFFFF"/>
                </a:solidFill>
                <a:latin typeface="+mj-lt"/>
                <a:ea typeface="+mj-ea"/>
                <a:cs typeface="+mj-cs"/>
              </a:rPr>
              <a:t>Extreme Programming (XP)</a:t>
            </a:r>
            <a:r>
              <a:rPr lang="en-US" sz="1900" kern="1200">
                <a:solidFill>
                  <a:srgbClr val="FFFFFF"/>
                </a:solidFill>
                <a:latin typeface="+mj-lt"/>
                <a:ea typeface="+mj-ea"/>
                <a:cs typeface="+mj-cs"/>
              </a:rPr>
              <a:t>, a methodology under the Agile umbrella.</a:t>
            </a:r>
            <a:br>
              <a:rPr lang="en-US" sz="1900" kern="1200">
                <a:solidFill>
                  <a:srgbClr val="FFFFFF"/>
                </a:solidFill>
                <a:latin typeface="+mj-lt"/>
                <a:ea typeface="+mj-ea"/>
                <a:cs typeface="+mj-cs"/>
              </a:rPr>
            </a:br>
            <a:br>
              <a:rPr lang="en-US" sz="1900" kern="1200">
                <a:solidFill>
                  <a:srgbClr val="FFFFFF"/>
                </a:solidFill>
                <a:latin typeface="+mj-lt"/>
                <a:ea typeface="+mj-ea"/>
                <a:cs typeface="+mj-cs"/>
              </a:rPr>
            </a:br>
            <a:r>
              <a:rPr lang="en-US" sz="1900" b="1" kern="1200">
                <a:solidFill>
                  <a:srgbClr val="FFFFFF"/>
                </a:solidFill>
                <a:latin typeface="+mj-lt"/>
                <a:ea typeface="+mj-ea"/>
                <a:cs typeface="+mj-cs"/>
              </a:rPr>
              <a:t>Various Types of Pairs:</a:t>
            </a:r>
            <a:br>
              <a:rPr lang="en-US" sz="1900" kern="1200">
                <a:solidFill>
                  <a:srgbClr val="FFFFFF"/>
                </a:solidFill>
                <a:latin typeface="+mj-lt"/>
                <a:ea typeface="+mj-ea"/>
                <a:cs typeface="+mj-cs"/>
              </a:rPr>
            </a:br>
            <a:br>
              <a:rPr lang="en-US" sz="1900" kern="1200">
                <a:solidFill>
                  <a:srgbClr val="FFFFFF"/>
                </a:solidFill>
                <a:latin typeface="+mj-lt"/>
                <a:ea typeface="+mj-ea"/>
                <a:cs typeface="+mj-cs"/>
              </a:rPr>
            </a:br>
            <a:endParaRPr lang="en-US" sz="1900" kern="1200">
              <a:solidFill>
                <a:srgbClr val="FFFFFF"/>
              </a:solidFill>
              <a:latin typeface="+mj-lt"/>
              <a:ea typeface="+mj-ea"/>
              <a:cs typeface="+mj-cs"/>
            </a:endParaRPr>
          </a:p>
        </p:txBody>
      </p:sp>
      <p:pic>
        <p:nvPicPr>
          <p:cNvPr id="6" name="Picture 5">
            <a:extLst>
              <a:ext uri="{FF2B5EF4-FFF2-40B4-BE49-F238E27FC236}">
                <a16:creationId xmlns:a16="http://schemas.microsoft.com/office/drawing/2014/main" id="{FCBA9238-68E8-6051-74E0-D7A09DB21BB1}"/>
              </a:ext>
            </a:extLst>
          </p:cNvPr>
          <p:cNvPicPr>
            <a:picLocks noChangeAspect="1"/>
          </p:cNvPicPr>
          <p:nvPr/>
        </p:nvPicPr>
        <p:blipFill>
          <a:blip r:embed="rId2"/>
          <a:stretch>
            <a:fillRect/>
          </a:stretch>
        </p:blipFill>
        <p:spPr>
          <a:xfrm>
            <a:off x="4831882" y="1241659"/>
            <a:ext cx="6875485" cy="4463816"/>
          </a:xfrm>
          <a:prstGeom prst="rect">
            <a:avLst/>
          </a:prstGeom>
        </p:spPr>
      </p:pic>
    </p:spTree>
    <p:extLst>
      <p:ext uri="{BB962C8B-B14F-4D97-AF65-F5344CB8AC3E}">
        <p14:creationId xmlns:p14="http://schemas.microsoft.com/office/powerpoint/2010/main" val="286182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15299</TotalTime>
  <Words>799</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Importance of Code Reviews and Pair Programming </vt:lpstr>
      <vt:lpstr>Agenda</vt:lpstr>
      <vt:lpstr>Why Writing Code Isn’t Just About Making It Work</vt:lpstr>
      <vt:lpstr>Importance of Collaboration in Software Development</vt:lpstr>
      <vt:lpstr>                          What is Code Review?  Code Review is a collaborative process where developers examine each other’s code before it becomes part of the main codebase.  </vt:lpstr>
      <vt:lpstr>                                 Why Code Reviews Matter?  Code reviews are a critical practice in software development that bring multiple long-term benefits to both the codebase and the development team. Here's why they matter:  </vt:lpstr>
      <vt:lpstr>                                                                    How to Do Code Review?  A well-executed code review goes beyond just reading code—it involves structured, thoughtful inspection with the goal of improving the codebase and supporting team growth.   </vt:lpstr>
      <vt:lpstr>                                                                                     Common Mistakes in Code Review   </vt:lpstr>
      <vt:lpstr>                What is Pair Programming ?  Pair Programming is a software development technique in which two developers work together at one workstation on the same coding task. It is one of the core practices of Extreme Programming (XP), a methodology under the Agile umbrella.  Various Types of Pairs:  </vt:lpstr>
      <vt:lpstr>                                How Pair Programming works?  In pair programming, both developers share the same context and goal but perform complementary roles:  Style of Pair Programming:  </vt:lpstr>
      <vt:lpstr>Why Pair Programming Works?  In pair programming, two developers work together at one workstation, sharing the same goals and context. By performing complementary roles, they combine their strengths, which leads to faster problem-solving, better quality code, and increased skill development. Here’s why it’s effective: </vt:lpstr>
      <vt:lpstr>Best Practices for Pair Programming: </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Importance of Code Reviews and Pair Programming </dc:title>
  <dc:creator>Jha, Manish</dc:creator>
  <cp:lastModifiedBy>Manish Jha</cp:lastModifiedBy>
  <cp:revision>1</cp:revision>
  <dcterms:created xsi:type="dcterms:W3CDTF">2025-04-16T10:58:23Z</dcterms:created>
  <dcterms:modified xsi:type="dcterms:W3CDTF">2025-04-27T01:58:15Z</dcterms:modified>
</cp:coreProperties>
</file>