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72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FADE3-456A-4116-8A28-4F43EA99674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4A7C5D-EF2E-4831-8EB8-7DFCF9173A35}">
      <dgm:prSet/>
      <dgm:spPr/>
      <dgm:t>
        <a:bodyPr/>
        <a:lstStyle/>
        <a:p>
          <a:r>
            <a:rPr lang="en-US"/>
            <a:t>What Are Soft Skills?</a:t>
          </a:r>
        </a:p>
      </dgm:t>
    </dgm:pt>
    <dgm:pt modelId="{EEE844F6-2D3E-424C-8367-80C2643E2D3D}" type="parTrans" cxnId="{73CCDB67-3497-46F3-8CE5-3B877C80552E}">
      <dgm:prSet/>
      <dgm:spPr/>
      <dgm:t>
        <a:bodyPr/>
        <a:lstStyle/>
        <a:p>
          <a:endParaRPr lang="en-US"/>
        </a:p>
      </dgm:t>
    </dgm:pt>
    <dgm:pt modelId="{CFDF2200-AA37-4548-B7BF-98DE36410ACA}" type="sibTrans" cxnId="{73CCDB67-3497-46F3-8CE5-3B877C80552E}">
      <dgm:prSet/>
      <dgm:spPr/>
      <dgm:t>
        <a:bodyPr/>
        <a:lstStyle/>
        <a:p>
          <a:endParaRPr lang="en-US"/>
        </a:p>
      </dgm:t>
    </dgm:pt>
    <dgm:pt modelId="{458F30D5-AFCE-468B-9EE9-D52227DD473B}">
      <dgm:prSet/>
      <dgm:spPr/>
      <dgm:t>
        <a:bodyPr/>
        <a:lstStyle/>
        <a:p>
          <a:r>
            <a:rPr lang="en-US"/>
            <a:t>Why Are Soft Skills Important?</a:t>
          </a:r>
        </a:p>
      </dgm:t>
    </dgm:pt>
    <dgm:pt modelId="{335B905A-AF5F-4E4F-AAD7-153E6EF141AA}" type="parTrans" cxnId="{A9D43910-C0D4-4614-8657-25813CAA47DE}">
      <dgm:prSet/>
      <dgm:spPr/>
      <dgm:t>
        <a:bodyPr/>
        <a:lstStyle/>
        <a:p>
          <a:endParaRPr lang="en-US"/>
        </a:p>
      </dgm:t>
    </dgm:pt>
    <dgm:pt modelId="{1E05EF21-0F3E-41B9-9BBB-57C1ABC83B17}" type="sibTrans" cxnId="{A9D43910-C0D4-4614-8657-25813CAA47DE}">
      <dgm:prSet/>
      <dgm:spPr/>
      <dgm:t>
        <a:bodyPr/>
        <a:lstStyle/>
        <a:p>
          <a:endParaRPr lang="en-US"/>
        </a:p>
      </dgm:t>
    </dgm:pt>
    <dgm:pt modelId="{FF37228C-D8B8-4BF4-8BE4-C14A3C9AF72A}">
      <dgm:prSet/>
      <dgm:spPr/>
      <dgm:t>
        <a:bodyPr/>
        <a:lstStyle/>
        <a:p>
          <a:r>
            <a:rPr lang="en-US"/>
            <a:t>Key Soft Skills to Learn</a:t>
          </a:r>
        </a:p>
      </dgm:t>
    </dgm:pt>
    <dgm:pt modelId="{0624D7A2-C926-4BEA-AE2A-C1FF1D4D835F}" type="parTrans" cxnId="{1037B103-27D7-47DE-B910-FE958C02DC03}">
      <dgm:prSet/>
      <dgm:spPr/>
      <dgm:t>
        <a:bodyPr/>
        <a:lstStyle/>
        <a:p>
          <a:endParaRPr lang="en-US"/>
        </a:p>
      </dgm:t>
    </dgm:pt>
    <dgm:pt modelId="{F96F2EEE-E0D1-468B-B23B-278E8E9F9FF5}" type="sibTrans" cxnId="{1037B103-27D7-47DE-B910-FE958C02DC03}">
      <dgm:prSet/>
      <dgm:spPr/>
      <dgm:t>
        <a:bodyPr/>
        <a:lstStyle/>
        <a:p>
          <a:endParaRPr lang="en-US"/>
        </a:p>
      </dgm:t>
    </dgm:pt>
    <dgm:pt modelId="{217F6B6A-19B7-496D-8A94-61A18144C64E}">
      <dgm:prSet/>
      <dgm:spPr/>
      <dgm:t>
        <a:bodyPr/>
        <a:lstStyle/>
        <a:p>
          <a:r>
            <a:rPr lang="en-US"/>
            <a:t>Common Pitfalls to Avoid</a:t>
          </a:r>
        </a:p>
      </dgm:t>
    </dgm:pt>
    <dgm:pt modelId="{B17FEDF4-FEAA-4099-AEC3-9CA38DC11692}" type="parTrans" cxnId="{419AAF9C-5A78-4F78-93CA-3319D4AC438E}">
      <dgm:prSet/>
      <dgm:spPr/>
      <dgm:t>
        <a:bodyPr/>
        <a:lstStyle/>
        <a:p>
          <a:endParaRPr lang="en-US"/>
        </a:p>
      </dgm:t>
    </dgm:pt>
    <dgm:pt modelId="{1F265B80-91F3-4937-9B49-7D677C354C7B}" type="sibTrans" cxnId="{419AAF9C-5A78-4F78-93CA-3319D4AC438E}">
      <dgm:prSet/>
      <dgm:spPr/>
      <dgm:t>
        <a:bodyPr/>
        <a:lstStyle/>
        <a:p>
          <a:endParaRPr lang="en-US"/>
        </a:p>
      </dgm:t>
    </dgm:pt>
    <dgm:pt modelId="{A61A3941-78F3-4B3D-B599-5158D7F32425}">
      <dgm:prSet/>
      <dgm:spPr/>
      <dgm:t>
        <a:bodyPr/>
        <a:lstStyle/>
        <a:p>
          <a:r>
            <a:rPr lang="en-US"/>
            <a:t>How to Improve Your Soft Skills?</a:t>
          </a:r>
        </a:p>
      </dgm:t>
    </dgm:pt>
    <dgm:pt modelId="{9B1E5CD9-08FF-4220-B2B1-A205EAF0CE0A}" type="parTrans" cxnId="{8764EF0D-D73C-45B9-A6E9-4053598CFE21}">
      <dgm:prSet/>
      <dgm:spPr/>
      <dgm:t>
        <a:bodyPr/>
        <a:lstStyle/>
        <a:p>
          <a:endParaRPr lang="en-US"/>
        </a:p>
      </dgm:t>
    </dgm:pt>
    <dgm:pt modelId="{811F26D5-A8F5-4EBB-BCE7-4CC1D1A319EC}" type="sibTrans" cxnId="{8764EF0D-D73C-45B9-A6E9-4053598CFE21}">
      <dgm:prSet/>
      <dgm:spPr/>
      <dgm:t>
        <a:bodyPr/>
        <a:lstStyle/>
        <a:p>
          <a:endParaRPr lang="en-US"/>
        </a:p>
      </dgm:t>
    </dgm:pt>
    <dgm:pt modelId="{854F49B5-B170-43CE-9B79-2A8457F8D7BE}">
      <dgm:prSet/>
      <dgm:spPr/>
      <dgm:t>
        <a:bodyPr/>
        <a:lstStyle/>
        <a:p>
          <a:r>
            <a:rPr lang="en-US"/>
            <a:t>Final Thoughts &amp; Takeaways</a:t>
          </a:r>
        </a:p>
      </dgm:t>
    </dgm:pt>
    <dgm:pt modelId="{D78BCE6A-6E2D-4F77-ABEC-F1E9686C7345}" type="parTrans" cxnId="{DDCE7CB0-D8D9-4D71-ABAB-FA994D4415BC}">
      <dgm:prSet/>
      <dgm:spPr/>
      <dgm:t>
        <a:bodyPr/>
        <a:lstStyle/>
        <a:p>
          <a:endParaRPr lang="en-US"/>
        </a:p>
      </dgm:t>
    </dgm:pt>
    <dgm:pt modelId="{EB6223F8-B503-4E77-8C88-4B13DD82182B}" type="sibTrans" cxnId="{DDCE7CB0-D8D9-4D71-ABAB-FA994D4415BC}">
      <dgm:prSet/>
      <dgm:spPr/>
      <dgm:t>
        <a:bodyPr/>
        <a:lstStyle/>
        <a:p>
          <a:endParaRPr lang="en-US"/>
        </a:p>
      </dgm:t>
    </dgm:pt>
    <dgm:pt modelId="{B55BF27E-A1B4-45C2-8B13-839EE57F647F}" type="pres">
      <dgm:prSet presAssocID="{D18FADE3-456A-4116-8A28-4F43EA99674A}" presName="vert0" presStyleCnt="0">
        <dgm:presLayoutVars>
          <dgm:dir/>
          <dgm:animOne val="branch"/>
          <dgm:animLvl val="lvl"/>
        </dgm:presLayoutVars>
      </dgm:prSet>
      <dgm:spPr/>
    </dgm:pt>
    <dgm:pt modelId="{10F85CC2-1D4F-400B-8F7D-61989188CDF0}" type="pres">
      <dgm:prSet presAssocID="{954A7C5D-EF2E-4831-8EB8-7DFCF9173A35}" presName="thickLine" presStyleLbl="alignNode1" presStyleIdx="0" presStyleCnt="6"/>
      <dgm:spPr/>
    </dgm:pt>
    <dgm:pt modelId="{A9FF2A6F-125D-45C1-8597-5F7D9E4E4C2C}" type="pres">
      <dgm:prSet presAssocID="{954A7C5D-EF2E-4831-8EB8-7DFCF9173A35}" presName="horz1" presStyleCnt="0"/>
      <dgm:spPr/>
    </dgm:pt>
    <dgm:pt modelId="{39F9E970-9E81-48A1-9076-2BE201082FD9}" type="pres">
      <dgm:prSet presAssocID="{954A7C5D-EF2E-4831-8EB8-7DFCF9173A35}" presName="tx1" presStyleLbl="revTx" presStyleIdx="0" presStyleCnt="6"/>
      <dgm:spPr/>
    </dgm:pt>
    <dgm:pt modelId="{1A79059D-BD2E-41F6-A1D7-D2156BCDDA78}" type="pres">
      <dgm:prSet presAssocID="{954A7C5D-EF2E-4831-8EB8-7DFCF9173A35}" presName="vert1" presStyleCnt="0"/>
      <dgm:spPr/>
    </dgm:pt>
    <dgm:pt modelId="{A04726EB-622D-4F34-B8D4-43713BC3E84C}" type="pres">
      <dgm:prSet presAssocID="{458F30D5-AFCE-468B-9EE9-D52227DD473B}" presName="thickLine" presStyleLbl="alignNode1" presStyleIdx="1" presStyleCnt="6"/>
      <dgm:spPr/>
    </dgm:pt>
    <dgm:pt modelId="{BFF4C88E-0B34-41A3-BA46-64F78B56C1DA}" type="pres">
      <dgm:prSet presAssocID="{458F30D5-AFCE-468B-9EE9-D52227DD473B}" presName="horz1" presStyleCnt="0"/>
      <dgm:spPr/>
    </dgm:pt>
    <dgm:pt modelId="{73BFC0FC-7678-4549-9E91-68DF17A6ECEB}" type="pres">
      <dgm:prSet presAssocID="{458F30D5-AFCE-468B-9EE9-D52227DD473B}" presName="tx1" presStyleLbl="revTx" presStyleIdx="1" presStyleCnt="6"/>
      <dgm:spPr/>
    </dgm:pt>
    <dgm:pt modelId="{BD4EBD78-7370-4366-A4B8-64DC596D252A}" type="pres">
      <dgm:prSet presAssocID="{458F30D5-AFCE-468B-9EE9-D52227DD473B}" presName="vert1" presStyleCnt="0"/>
      <dgm:spPr/>
    </dgm:pt>
    <dgm:pt modelId="{E7BD93DF-865F-4FBC-956B-9D8FC128706E}" type="pres">
      <dgm:prSet presAssocID="{FF37228C-D8B8-4BF4-8BE4-C14A3C9AF72A}" presName="thickLine" presStyleLbl="alignNode1" presStyleIdx="2" presStyleCnt="6"/>
      <dgm:spPr/>
    </dgm:pt>
    <dgm:pt modelId="{F2C6EE5A-D7D2-4193-827F-983AFBC74BFA}" type="pres">
      <dgm:prSet presAssocID="{FF37228C-D8B8-4BF4-8BE4-C14A3C9AF72A}" presName="horz1" presStyleCnt="0"/>
      <dgm:spPr/>
    </dgm:pt>
    <dgm:pt modelId="{F14CD4F2-3138-4BA8-9523-D4FEC3D0FA35}" type="pres">
      <dgm:prSet presAssocID="{FF37228C-D8B8-4BF4-8BE4-C14A3C9AF72A}" presName="tx1" presStyleLbl="revTx" presStyleIdx="2" presStyleCnt="6"/>
      <dgm:spPr/>
    </dgm:pt>
    <dgm:pt modelId="{1196F02C-8099-4A87-A61D-17042E1A000E}" type="pres">
      <dgm:prSet presAssocID="{FF37228C-D8B8-4BF4-8BE4-C14A3C9AF72A}" presName="vert1" presStyleCnt="0"/>
      <dgm:spPr/>
    </dgm:pt>
    <dgm:pt modelId="{D89063FF-9EEB-4F15-8C2A-81F8AA7AB8A2}" type="pres">
      <dgm:prSet presAssocID="{217F6B6A-19B7-496D-8A94-61A18144C64E}" presName="thickLine" presStyleLbl="alignNode1" presStyleIdx="3" presStyleCnt="6"/>
      <dgm:spPr/>
    </dgm:pt>
    <dgm:pt modelId="{4820A997-6C94-4308-8FE9-6E75D85D5014}" type="pres">
      <dgm:prSet presAssocID="{217F6B6A-19B7-496D-8A94-61A18144C64E}" presName="horz1" presStyleCnt="0"/>
      <dgm:spPr/>
    </dgm:pt>
    <dgm:pt modelId="{D948191E-2B52-46D7-B2C4-F34FFEDE8301}" type="pres">
      <dgm:prSet presAssocID="{217F6B6A-19B7-496D-8A94-61A18144C64E}" presName="tx1" presStyleLbl="revTx" presStyleIdx="3" presStyleCnt="6"/>
      <dgm:spPr/>
    </dgm:pt>
    <dgm:pt modelId="{4686CD4E-CC2C-4E0F-B407-991100D026F7}" type="pres">
      <dgm:prSet presAssocID="{217F6B6A-19B7-496D-8A94-61A18144C64E}" presName="vert1" presStyleCnt="0"/>
      <dgm:spPr/>
    </dgm:pt>
    <dgm:pt modelId="{DDD51EAF-7A0A-4E39-8104-B9100AA18B01}" type="pres">
      <dgm:prSet presAssocID="{A61A3941-78F3-4B3D-B599-5158D7F32425}" presName="thickLine" presStyleLbl="alignNode1" presStyleIdx="4" presStyleCnt="6"/>
      <dgm:spPr/>
    </dgm:pt>
    <dgm:pt modelId="{74F727FB-5B9B-4A1E-9669-C8E6E4A20238}" type="pres">
      <dgm:prSet presAssocID="{A61A3941-78F3-4B3D-B599-5158D7F32425}" presName="horz1" presStyleCnt="0"/>
      <dgm:spPr/>
    </dgm:pt>
    <dgm:pt modelId="{7C21CEB8-674A-4CC9-AA55-A0DFAB19BE61}" type="pres">
      <dgm:prSet presAssocID="{A61A3941-78F3-4B3D-B599-5158D7F32425}" presName="tx1" presStyleLbl="revTx" presStyleIdx="4" presStyleCnt="6"/>
      <dgm:spPr/>
    </dgm:pt>
    <dgm:pt modelId="{2B5E248D-9ED3-40FD-A914-00E15B09D02A}" type="pres">
      <dgm:prSet presAssocID="{A61A3941-78F3-4B3D-B599-5158D7F32425}" presName="vert1" presStyleCnt="0"/>
      <dgm:spPr/>
    </dgm:pt>
    <dgm:pt modelId="{B9445E2B-3560-47FA-9AC9-75E60A40F275}" type="pres">
      <dgm:prSet presAssocID="{854F49B5-B170-43CE-9B79-2A8457F8D7BE}" presName="thickLine" presStyleLbl="alignNode1" presStyleIdx="5" presStyleCnt="6"/>
      <dgm:spPr/>
    </dgm:pt>
    <dgm:pt modelId="{3E0A093B-C938-403D-A093-907CF1D51ED0}" type="pres">
      <dgm:prSet presAssocID="{854F49B5-B170-43CE-9B79-2A8457F8D7BE}" presName="horz1" presStyleCnt="0"/>
      <dgm:spPr/>
    </dgm:pt>
    <dgm:pt modelId="{411CB924-51D2-4F70-B76A-0545E18F5817}" type="pres">
      <dgm:prSet presAssocID="{854F49B5-B170-43CE-9B79-2A8457F8D7BE}" presName="tx1" presStyleLbl="revTx" presStyleIdx="5" presStyleCnt="6"/>
      <dgm:spPr/>
    </dgm:pt>
    <dgm:pt modelId="{F9E1C5DF-8E06-4F10-A5F4-786CB5053E00}" type="pres">
      <dgm:prSet presAssocID="{854F49B5-B170-43CE-9B79-2A8457F8D7BE}" presName="vert1" presStyleCnt="0"/>
      <dgm:spPr/>
    </dgm:pt>
  </dgm:ptLst>
  <dgm:cxnLst>
    <dgm:cxn modelId="{1037B103-27D7-47DE-B910-FE958C02DC03}" srcId="{D18FADE3-456A-4116-8A28-4F43EA99674A}" destId="{FF37228C-D8B8-4BF4-8BE4-C14A3C9AF72A}" srcOrd="2" destOrd="0" parTransId="{0624D7A2-C926-4BEA-AE2A-C1FF1D4D835F}" sibTransId="{F96F2EEE-E0D1-468B-B23B-278E8E9F9FF5}"/>
    <dgm:cxn modelId="{8764EF0D-D73C-45B9-A6E9-4053598CFE21}" srcId="{D18FADE3-456A-4116-8A28-4F43EA99674A}" destId="{A61A3941-78F3-4B3D-B599-5158D7F32425}" srcOrd="4" destOrd="0" parTransId="{9B1E5CD9-08FF-4220-B2B1-A205EAF0CE0A}" sibTransId="{811F26D5-A8F5-4EBB-BCE7-4CC1D1A319EC}"/>
    <dgm:cxn modelId="{A9D43910-C0D4-4614-8657-25813CAA47DE}" srcId="{D18FADE3-456A-4116-8A28-4F43EA99674A}" destId="{458F30D5-AFCE-468B-9EE9-D52227DD473B}" srcOrd="1" destOrd="0" parTransId="{335B905A-AF5F-4E4F-AAD7-153E6EF141AA}" sibTransId="{1E05EF21-0F3E-41B9-9BBB-57C1ABC83B17}"/>
    <dgm:cxn modelId="{591AF529-D17E-4FDE-B529-B63A2DF5CB52}" type="presOf" srcId="{458F30D5-AFCE-468B-9EE9-D52227DD473B}" destId="{73BFC0FC-7678-4549-9E91-68DF17A6ECEB}" srcOrd="0" destOrd="0" presId="urn:microsoft.com/office/officeart/2008/layout/LinedList"/>
    <dgm:cxn modelId="{F7473D34-0EBD-4210-8A55-30FBA318A8B3}" type="presOf" srcId="{D18FADE3-456A-4116-8A28-4F43EA99674A}" destId="{B55BF27E-A1B4-45C2-8B13-839EE57F647F}" srcOrd="0" destOrd="0" presId="urn:microsoft.com/office/officeart/2008/layout/LinedList"/>
    <dgm:cxn modelId="{EFE2C95F-9ABA-4BEC-B0BC-84EF786EBE38}" type="presOf" srcId="{FF37228C-D8B8-4BF4-8BE4-C14A3C9AF72A}" destId="{F14CD4F2-3138-4BA8-9523-D4FEC3D0FA35}" srcOrd="0" destOrd="0" presId="urn:microsoft.com/office/officeart/2008/layout/LinedList"/>
    <dgm:cxn modelId="{73CCDB67-3497-46F3-8CE5-3B877C80552E}" srcId="{D18FADE3-456A-4116-8A28-4F43EA99674A}" destId="{954A7C5D-EF2E-4831-8EB8-7DFCF9173A35}" srcOrd="0" destOrd="0" parTransId="{EEE844F6-2D3E-424C-8367-80C2643E2D3D}" sibTransId="{CFDF2200-AA37-4548-B7BF-98DE36410ACA}"/>
    <dgm:cxn modelId="{BCBF2190-0B91-4D99-AF06-45CAB2BBD901}" type="presOf" srcId="{854F49B5-B170-43CE-9B79-2A8457F8D7BE}" destId="{411CB924-51D2-4F70-B76A-0545E18F5817}" srcOrd="0" destOrd="0" presId="urn:microsoft.com/office/officeart/2008/layout/LinedList"/>
    <dgm:cxn modelId="{419AAF9C-5A78-4F78-93CA-3319D4AC438E}" srcId="{D18FADE3-456A-4116-8A28-4F43EA99674A}" destId="{217F6B6A-19B7-496D-8A94-61A18144C64E}" srcOrd="3" destOrd="0" parTransId="{B17FEDF4-FEAA-4099-AEC3-9CA38DC11692}" sibTransId="{1F265B80-91F3-4937-9B49-7D677C354C7B}"/>
    <dgm:cxn modelId="{0ECD499D-4CBD-4A06-8BD8-4203506C12DD}" type="presOf" srcId="{A61A3941-78F3-4B3D-B599-5158D7F32425}" destId="{7C21CEB8-674A-4CC9-AA55-A0DFAB19BE61}" srcOrd="0" destOrd="0" presId="urn:microsoft.com/office/officeart/2008/layout/LinedList"/>
    <dgm:cxn modelId="{DDCE7CB0-D8D9-4D71-ABAB-FA994D4415BC}" srcId="{D18FADE3-456A-4116-8A28-4F43EA99674A}" destId="{854F49B5-B170-43CE-9B79-2A8457F8D7BE}" srcOrd="5" destOrd="0" parTransId="{D78BCE6A-6E2D-4F77-ABEC-F1E9686C7345}" sibTransId="{EB6223F8-B503-4E77-8C88-4B13DD82182B}"/>
    <dgm:cxn modelId="{C97344EA-32D1-4190-9A79-2828152D4AE7}" type="presOf" srcId="{954A7C5D-EF2E-4831-8EB8-7DFCF9173A35}" destId="{39F9E970-9E81-48A1-9076-2BE201082FD9}" srcOrd="0" destOrd="0" presId="urn:microsoft.com/office/officeart/2008/layout/LinedList"/>
    <dgm:cxn modelId="{ED312CF0-8832-4504-9A3D-98A028661868}" type="presOf" srcId="{217F6B6A-19B7-496D-8A94-61A18144C64E}" destId="{D948191E-2B52-46D7-B2C4-F34FFEDE8301}" srcOrd="0" destOrd="0" presId="urn:microsoft.com/office/officeart/2008/layout/LinedList"/>
    <dgm:cxn modelId="{73CB30C0-8F87-4353-B6FC-61A35451EAD2}" type="presParOf" srcId="{B55BF27E-A1B4-45C2-8B13-839EE57F647F}" destId="{10F85CC2-1D4F-400B-8F7D-61989188CDF0}" srcOrd="0" destOrd="0" presId="urn:microsoft.com/office/officeart/2008/layout/LinedList"/>
    <dgm:cxn modelId="{8EC6DDCD-4B14-4B63-9088-1C481A0A4027}" type="presParOf" srcId="{B55BF27E-A1B4-45C2-8B13-839EE57F647F}" destId="{A9FF2A6F-125D-45C1-8597-5F7D9E4E4C2C}" srcOrd="1" destOrd="0" presId="urn:microsoft.com/office/officeart/2008/layout/LinedList"/>
    <dgm:cxn modelId="{08F2FB19-B47B-47D8-A158-BAE74615FBFC}" type="presParOf" srcId="{A9FF2A6F-125D-45C1-8597-5F7D9E4E4C2C}" destId="{39F9E970-9E81-48A1-9076-2BE201082FD9}" srcOrd="0" destOrd="0" presId="urn:microsoft.com/office/officeart/2008/layout/LinedList"/>
    <dgm:cxn modelId="{2D2F6EA3-0A50-4ACF-AC4E-FBDA78C8B335}" type="presParOf" srcId="{A9FF2A6F-125D-45C1-8597-5F7D9E4E4C2C}" destId="{1A79059D-BD2E-41F6-A1D7-D2156BCDDA78}" srcOrd="1" destOrd="0" presId="urn:microsoft.com/office/officeart/2008/layout/LinedList"/>
    <dgm:cxn modelId="{4A525984-69F0-4C84-9286-1400D6F42B93}" type="presParOf" srcId="{B55BF27E-A1B4-45C2-8B13-839EE57F647F}" destId="{A04726EB-622D-4F34-B8D4-43713BC3E84C}" srcOrd="2" destOrd="0" presId="urn:microsoft.com/office/officeart/2008/layout/LinedList"/>
    <dgm:cxn modelId="{F49108B4-10DB-4388-ABDC-66A3350F5940}" type="presParOf" srcId="{B55BF27E-A1B4-45C2-8B13-839EE57F647F}" destId="{BFF4C88E-0B34-41A3-BA46-64F78B56C1DA}" srcOrd="3" destOrd="0" presId="urn:microsoft.com/office/officeart/2008/layout/LinedList"/>
    <dgm:cxn modelId="{9E337029-77FA-445B-B211-069941040323}" type="presParOf" srcId="{BFF4C88E-0B34-41A3-BA46-64F78B56C1DA}" destId="{73BFC0FC-7678-4549-9E91-68DF17A6ECEB}" srcOrd="0" destOrd="0" presId="urn:microsoft.com/office/officeart/2008/layout/LinedList"/>
    <dgm:cxn modelId="{75FD9CFF-8179-46E8-8A67-AD4DFA18585F}" type="presParOf" srcId="{BFF4C88E-0B34-41A3-BA46-64F78B56C1DA}" destId="{BD4EBD78-7370-4366-A4B8-64DC596D252A}" srcOrd="1" destOrd="0" presId="urn:microsoft.com/office/officeart/2008/layout/LinedList"/>
    <dgm:cxn modelId="{8BA1F2EF-7214-414A-85CB-6304538FB146}" type="presParOf" srcId="{B55BF27E-A1B4-45C2-8B13-839EE57F647F}" destId="{E7BD93DF-865F-4FBC-956B-9D8FC128706E}" srcOrd="4" destOrd="0" presId="urn:microsoft.com/office/officeart/2008/layout/LinedList"/>
    <dgm:cxn modelId="{1E687E6A-7EB9-4A12-8A4F-69882838FDDE}" type="presParOf" srcId="{B55BF27E-A1B4-45C2-8B13-839EE57F647F}" destId="{F2C6EE5A-D7D2-4193-827F-983AFBC74BFA}" srcOrd="5" destOrd="0" presId="urn:microsoft.com/office/officeart/2008/layout/LinedList"/>
    <dgm:cxn modelId="{3194166F-2C57-4261-B46C-0D1CEBAC5747}" type="presParOf" srcId="{F2C6EE5A-D7D2-4193-827F-983AFBC74BFA}" destId="{F14CD4F2-3138-4BA8-9523-D4FEC3D0FA35}" srcOrd="0" destOrd="0" presId="urn:microsoft.com/office/officeart/2008/layout/LinedList"/>
    <dgm:cxn modelId="{831DB307-03A6-492C-B5C4-49C52FC8C512}" type="presParOf" srcId="{F2C6EE5A-D7D2-4193-827F-983AFBC74BFA}" destId="{1196F02C-8099-4A87-A61D-17042E1A000E}" srcOrd="1" destOrd="0" presId="urn:microsoft.com/office/officeart/2008/layout/LinedList"/>
    <dgm:cxn modelId="{1507D087-4AE5-47A9-A56F-80B494C751C7}" type="presParOf" srcId="{B55BF27E-A1B4-45C2-8B13-839EE57F647F}" destId="{D89063FF-9EEB-4F15-8C2A-81F8AA7AB8A2}" srcOrd="6" destOrd="0" presId="urn:microsoft.com/office/officeart/2008/layout/LinedList"/>
    <dgm:cxn modelId="{3712F9D8-36F0-40A6-BE8D-90802BBC7037}" type="presParOf" srcId="{B55BF27E-A1B4-45C2-8B13-839EE57F647F}" destId="{4820A997-6C94-4308-8FE9-6E75D85D5014}" srcOrd="7" destOrd="0" presId="urn:microsoft.com/office/officeart/2008/layout/LinedList"/>
    <dgm:cxn modelId="{B30A47A0-065E-4927-9507-1F3E50903CD0}" type="presParOf" srcId="{4820A997-6C94-4308-8FE9-6E75D85D5014}" destId="{D948191E-2B52-46D7-B2C4-F34FFEDE8301}" srcOrd="0" destOrd="0" presId="urn:microsoft.com/office/officeart/2008/layout/LinedList"/>
    <dgm:cxn modelId="{AB814FEB-D25C-4964-B4C1-47EC31D74BE0}" type="presParOf" srcId="{4820A997-6C94-4308-8FE9-6E75D85D5014}" destId="{4686CD4E-CC2C-4E0F-B407-991100D026F7}" srcOrd="1" destOrd="0" presId="urn:microsoft.com/office/officeart/2008/layout/LinedList"/>
    <dgm:cxn modelId="{A6B1D2AB-DD65-421F-80E6-22EED0FA1CA5}" type="presParOf" srcId="{B55BF27E-A1B4-45C2-8B13-839EE57F647F}" destId="{DDD51EAF-7A0A-4E39-8104-B9100AA18B01}" srcOrd="8" destOrd="0" presId="urn:microsoft.com/office/officeart/2008/layout/LinedList"/>
    <dgm:cxn modelId="{EA09FF41-5554-4E4E-A9E8-ADF1F7A53BBB}" type="presParOf" srcId="{B55BF27E-A1B4-45C2-8B13-839EE57F647F}" destId="{74F727FB-5B9B-4A1E-9669-C8E6E4A20238}" srcOrd="9" destOrd="0" presId="urn:microsoft.com/office/officeart/2008/layout/LinedList"/>
    <dgm:cxn modelId="{0AD64E3A-9A0C-44FE-896A-55856AA5EE7D}" type="presParOf" srcId="{74F727FB-5B9B-4A1E-9669-C8E6E4A20238}" destId="{7C21CEB8-674A-4CC9-AA55-A0DFAB19BE61}" srcOrd="0" destOrd="0" presId="urn:microsoft.com/office/officeart/2008/layout/LinedList"/>
    <dgm:cxn modelId="{404D4BA6-DACC-4052-922B-4B66447718AF}" type="presParOf" srcId="{74F727FB-5B9B-4A1E-9669-C8E6E4A20238}" destId="{2B5E248D-9ED3-40FD-A914-00E15B09D02A}" srcOrd="1" destOrd="0" presId="urn:microsoft.com/office/officeart/2008/layout/LinedList"/>
    <dgm:cxn modelId="{06EE6C6B-61D7-42AA-A8E6-F27E5E77DEEC}" type="presParOf" srcId="{B55BF27E-A1B4-45C2-8B13-839EE57F647F}" destId="{B9445E2B-3560-47FA-9AC9-75E60A40F275}" srcOrd="10" destOrd="0" presId="urn:microsoft.com/office/officeart/2008/layout/LinedList"/>
    <dgm:cxn modelId="{88959E6A-8359-4937-94C8-8BF0739D9D74}" type="presParOf" srcId="{B55BF27E-A1B4-45C2-8B13-839EE57F647F}" destId="{3E0A093B-C938-403D-A093-907CF1D51ED0}" srcOrd="11" destOrd="0" presId="urn:microsoft.com/office/officeart/2008/layout/LinedList"/>
    <dgm:cxn modelId="{65679892-AE8E-424C-816D-7BD8B9A27F98}" type="presParOf" srcId="{3E0A093B-C938-403D-A093-907CF1D51ED0}" destId="{411CB924-51D2-4F70-B76A-0545E18F5817}" srcOrd="0" destOrd="0" presId="urn:microsoft.com/office/officeart/2008/layout/LinedList"/>
    <dgm:cxn modelId="{FB25F094-5ACD-4374-848C-6F7C6CA28366}" type="presParOf" srcId="{3E0A093B-C938-403D-A093-907CF1D51ED0}" destId="{F9E1C5DF-8E06-4F10-A5F4-786CB5053E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62AF84-4517-4750-A757-6837F4208A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E2557F-22D8-46AF-99F2-0C2A600827AD}">
      <dgm:prSet/>
      <dgm:spPr/>
      <dgm:t>
        <a:bodyPr/>
        <a:lstStyle/>
        <a:p>
          <a:r>
            <a:rPr lang="en-US"/>
            <a:t>80% of long-term job success comes from soft skills (Carnegie Institute)</a:t>
          </a:r>
        </a:p>
      </dgm:t>
    </dgm:pt>
    <dgm:pt modelId="{5546AD3C-FB5C-448E-B040-ABA5FB5EEBA2}" type="parTrans" cxnId="{96CACFF4-D7CB-40E1-B799-CCA7AB01E256}">
      <dgm:prSet/>
      <dgm:spPr/>
      <dgm:t>
        <a:bodyPr/>
        <a:lstStyle/>
        <a:p>
          <a:endParaRPr lang="en-US"/>
        </a:p>
      </dgm:t>
    </dgm:pt>
    <dgm:pt modelId="{7E760C8F-415A-4B6E-A7AD-0E02BFE66EAE}" type="sibTrans" cxnId="{96CACFF4-D7CB-40E1-B799-CCA7AB01E256}">
      <dgm:prSet/>
      <dgm:spPr/>
      <dgm:t>
        <a:bodyPr/>
        <a:lstStyle/>
        <a:p>
          <a:endParaRPr lang="en-US"/>
        </a:p>
      </dgm:t>
    </dgm:pt>
    <dgm:pt modelId="{B127F547-7C35-4C97-9F9F-26317956DAC2}">
      <dgm:prSet/>
      <dgm:spPr/>
      <dgm:t>
        <a:bodyPr/>
        <a:lstStyle/>
        <a:p>
          <a:r>
            <a:rPr lang="en-US"/>
            <a:t>Employers value emotional intelligence, communication, and adaptability</a:t>
          </a:r>
        </a:p>
      </dgm:t>
    </dgm:pt>
    <dgm:pt modelId="{56A06E71-F832-438B-9BCD-434FA1186975}" type="parTrans" cxnId="{5D1B73B4-44B1-43F4-9404-7B1009A86900}">
      <dgm:prSet/>
      <dgm:spPr/>
      <dgm:t>
        <a:bodyPr/>
        <a:lstStyle/>
        <a:p>
          <a:endParaRPr lang="en-US"/>
        </a:p>
      </dgm:t>
    </dgm:pt>
    <dgm:pt modelId="{1FDB79E9-4911-4B85-92B8-3C091AE0728F}" type="sibTrans" cxnId="{5D1B73B4-44B1-43F4-9404-7B1009A86900}">
      <dgm:prSet/>
      <dgm:spPr/>
      <dgm:t>
        <a:bodyPr/>
        <a:lstStyle/>
        <a:p>
          <a:endParaRPr lang="en-US"/>
        </a:p>
      </dgm:t>
    </dgm:pt>
    <dgm:pt modelId="{921933A0-5DEB-4179-A94D-192995FDE7D2}">
      <dgm:prSet/>
      <dgm:spPr/>
      <dgm:t>
        <a:bodyPr/>
        <a:lstStyle/>
        <a:p>
          <a:r>
            <a:rPr lang="en-US"/>
            <a:t>Soft skills determine your growth beyond your initial role</a:t>
          </a:r>
        </a:p>
      </dgm:t>
    </dgm:pt>
    <dgm:pt modelId="{8B19B2E1-3DCF-43C9-A71E-680787CA63E7}" type="parTrans" cxnId="{45FCBCCC-DB4B-4130-8AC9-B6DC270A3131}">
      <dgm:prSet/>
      <dgm:spPr/>
      <dgm:t>
        <a:bodyPr/>
        <a:lstStyle/>
        <a:p>
          <a:endParaRPr lang="en-US"/>
        </a:p>
      </dgm:t>
    </dgm:pt>
    <dgm:pt modelId="{C4FBEB19-D74E-4026-9701-8B7C3EA4D6FE}" type="sibTrans" cxnId="{45FCBCCC-DB4B-4130-8AC9-B6DC270A3131}">
      <dgm:prSet/>
      <dgm:spPr/>
      <dgm:t>
        <a:bodyPr/>
        <a:lstStyle/>
        <a:p>
          <a:endParaRPr lang="en-US"/>
        </a:p>
      </dgm:t>
    </dgm:pt>
    <dgm:pt modelId="{DFD65EDA-8DA2-4313-A6E1-8E2B29A4E260}" type="pres">
      <dgm:prSet presAssocID="{0C62AF84-4517-4750-A757-6837F4208A79}" presName="root" presStyleCnt="0">
        <dgm:presLayoutVars>
          <dgm:dir/>
          <dgm:resizeHandles val="exact"/>
        </dgm:presLayoutVars>
      </dgm:prSet>
      <dgm:spPr/>
    </dgm:pt>
    <dgm:pt modelId="{E20FFA40-D078-4C95-B488-7D26D4FE42EF}" type="pres">
      <dgm:prSet presAssocID="{F6E2557F-22D8-46AF-99F2-0C2A600827AD}" presName="compNode" presStyleCnt="0"/>
      <dgm:spPr/>
    </dgm:pt>
    <dgm:pt modelId="{80D15EFE-147B-415F-8D87-FFB5FA0A6ADE}" type="pres">
      <dgm:prSet presAssocID="{F6E2557F-22D8-46AF-99F2-0C2A600827AD}" presName="bgRect" presStyleLbl="bgShp" presStyleIdx="0" presStyleCnt="3"/>
      <dgm:spPr/>
    </dgm:pt>
    <dgm:pt modelId="{4E7EF531-D6F6-4B54-BA27-1A11E57541F6}" type="pres">
      <dgm:prSet presAssocID="{F6E2557F-22D8-46AF-99F2-0C2A600827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CE630E9-F0BD-4F97-B51A-6B91121D2243}" type="pres">
      <dgm:prSet presAssocID="{F6E2557F-22D8-46AF-99F2-0C2A600827AD}" presName="spaceRect" presStyleCnt="0"/>
      <dgm:spPr/>
    </dgm:pt>
    <dgm:pt modelId="{EF185FC9-8D51-4D35-BA30-B6388EB3E3A6}" type="pres">
      <dgm:prSet presAssocID="{F6E2557F-22D8-46AF-99F2-0C2A600827AD}" presName="parTx" presStyleLbl="revTx" presStyleIdx="0" presStyleCnt="3">
        <dgm:presLayoutVars>
          <dgm:chMax val="0"/>
          <dgm:chPref val="0"/>
        </dgm:presLayoutVars>
      </dgm:prSet>
      <dgm:spPr/>
    </dgm:pt>
    <dgm:pt modelId="{3A2DA7BC-C069-43E5-8874-3A49A38FF952}" type="pres">
      <dgm:prSet presAssocID="{7E760C8F-415A-4B6E-A7AD-0E02BFE66EAE}" presName="sibTrans" presStyleCnt="0"/>
      <dgm:spPr/>
    </dgm:pt>
    <dgm:pt modelId="{5FE81035-3ABA-4968-BD3F-1AD01A78A9D7}" type="pres">
      <dgm:prSet presAssocID="{B127F547-7C35-4C97-9F9F-26317956DAC2}" presName="compNode" presStyleCnt="0"/>
      <dgm:spPr/>
    </dgm:pt>
    <dgm:pt modelId="{F97D9384-2189-404D-9AC2-3DB7E5D7636E}" type="pres">
      <dgm:prSet presAssocID="{B127F547-7C35-4C97-9F9F-26317956DAC2}" presName="bgRect" presStyleLbl="bgShp" presStyleIdx="1" presStyleCnt="3"/>
      <dgm:spPr/>
    </dgm:pt>
    <dgm:pt modelId="{C22B2E2B-357E-4FA4-8FA9-BE447B845629}" type="pres">
      <dgm:prSet presAssocID="{B127F547-7C35-4C97-9F9F-26317956DA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2CBBDC8-7445-44C8-A957-A92D249953B4}" type="pres">
      <dgm:prSet presAssocID="{B127F547-7C35-4C97-9F9F-26317956DAC2}" presName="spaceRect" presStyleCnt="0"/>
      <dgm:spPr/>
    </dgm:pt>
    <dgm:pt modelId="{C7FDD207-49B6-4D37-8C9E-5C77091E7CCB}" type="pres">
      <dgm:prSet presAssocID="{B127F547-7C35-4C97-9F9F-26317956DAC2}" presName="parTx" presStyleLbl="revTx" presStyleIdx="1" presStyleCnt="3">
        <dgm:presLayoutVars>
          <dgm:chMax val="0"/>
          <dgm:chPref val="0"/>
        </dgm:presLayoutVars>
      </dgm:prSet>
      <dgm:spPr/>
    </dgm:pt>
    <dgm:pt modelId="{42D24DF5-5DDF-4757-812C-59DE8F296AD7}" type="pres">
      <dgm:prSet presAssocID="{1FDB79E9-4911-4B85-92B8-3C091AE0728F}" presName="sibTrans" presStyleCnt="0"/>
      <dgm:spPr/>
    </dgm:pt>
    <dgm:pt modelId="{D4D1D2D9-02D4-41C9-8C5A-3C62114CF446}" type="pres">
      <dgm:prSet presAssocID="{921933A0-5DEB-4179-A94D-192995FDE7D2}" presName="compNode" presStyleCnt="0"/>
      <dgm:spPr/>
    </dgm:pt>
    <dgm:pt modelId="{B8735166-D0F0-492E-A51B-B0748637B9D9}" type="pres">
      <dgm:prSet presAssocID="{921933A0-5DEB-4179-A94D-192995FDE7D2}" presName="bgRect" presStyleLbl="bgShp" presStyleIdx="2" presStyleCnt="3"/>
      <dgm:spPr/>
    </dgm:pt>
    <dgm:pt modelId="{4BF83A9A-8546-4386-A219-11D3388A4F22}" type="pres">
      <dgm:prSet presAssocID="{921933A0-5DEB-4179-A94D-192995FDE7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0DC5AC0-2EF9-41CF-A0ED-8B449C58DBF4}" type="pres">
      <dgm:prSet presAssocID="{921933A0-5DEB-4179-A94D-192995FDE7D2}" presName="spaceRect" presStyleCnt="0"/>
      <dgm:spPr/>
    </dgm:pt>
    <dgm:pt modelId="{809FE37F-55EF-4BD1-8B46-5EE77F50BFB3}" type="pres">
      <dgm:prSet presAssocID="{921933A0-5DEB-4179-A94D-192995FDE7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C33542-1EC7-4F1A-8C67-BE116DA0645C}" type="presOf" srcId="{B127F547-7C35-4C97-9F9F-26317956DAC2}" destId="{C7FDD207-49B6-4D37-8C9E-5C77091E7CCB}" srcOrd="0" destOrd="0" presId="urn:microsoft.com/office/officeart/2018/2/layout/IconVerticalSolidList"/>
    <dgm:cxn modelId="{CC295763-87C4-4C07-A1FB-7E45AB0FACF7}" type="presOf" srcId="{921933A0-5DEB-4179-A94D-192995FDE7D2}" destId="{809FE37F-55EF-4BD1-8B46-5EE77F50BFB3}" srcOrd="0" destOrd="0" presId="urn:microsoft.com/office/officeart/2018/2/layout/IconVerticalSolidList"/>
    <dgm:cxn modelId="{9A80A443-6445-437B-8E3A-A35A93B285E7}" type="presOf" srcId="{F6E2557F-22D8-46AF-99F2-0C2A600827AD}" destId="{EF185FC9-8D51-4D35-BA30-B6388EB3E3A6}" srcOrd="0" destOrd="0" presId="urn:microsoft.com/office/officeart/2018/2/layout/IconVerticalSolidList"/>
    <dgm:cxn modelId="{5D1B73B4-44B1-43F4-9404-7B1009A86900}" srcId="{0C62AF84-4517-4750-A757-6837F4208A79}" destId="{B127F547-7C35-4C97-9F9F-26317956DAC2}" srcOrd="1" destOrd="0" parTransId="{56A06E71-F832-438B-9BCD-434FA1186975}" sibTransId="{1FDB79E9-4911-4B85-92B8-3C091AE0728F}"/>
    <dgm:cxn modelId="{216825BB-E4E5-4CE6-9211-2C8E394C3E7F}" type="presOf" srcId="{0C62AF84-4517-4750-A757-6837F4208A79}" destId="{DFD65EDA-8DA2-4313-A6E1-8E2B29A4E260}" srcOrd="0" destOrd="0" presId="urn:microsoft.com/office/officeart/2018/2/layout/IconVerticalSolidList"/>
    <dgm:cxn modelId="{45FCBCCC-DB4B-4130-8AC9-B6DC270A3131}" srcId="{0C62AF84-4517-4750-A757-6837F4208A79}" destId="{921933A0-5DEB-4179-A94D-192995FDE7D2}" srcOrd="2" destOrd="0" parTransId="{8B19B2E1-3DCF-43C9-A71E-680787CA63E7}" sibTransId="{C4FBEB19-D74E-4026-9701-8B7C3EA4D6FE}"/>
    <dgm:cxn modelId="{96CACFF4-D7CB-40E1-B799-CCA7AB01E256}" srcId="{0C62AF84-4517-4750-A757-6837F4208A79}" destId="{F6E2557F-22D8-46AF-99F2-0C2A600827AD}" srcOrd="0" destOrd="0" parTransId="{5546AD3C-FB5C-448E-B040-ABA5FB5EEBA2}" sibTransId="{7E760C8F-415A-4B6E-A7AD-0E02BFE66EAE}"/>
    <dgm:cxn modelId="{D875530C-1690-4ECF-84CE-FE67EFD40A08}" type="presParOf" srcId="{DFD65EDA-8DA2-4313-A6E1-8E2B29A4E260}" destId="{E20FFA40-D078-4C95-B488-7D26D4FE42EF}" srcOrd="0" destOrd="0" presId="urn:microsoft.com/office/officeart/2018/2/layout/IconVerticalSolidList"/>
    <dgm:cxn modelId="{817199F0-A469-4DE9-9C6B-2E2306FDDFC4}" type="presParOf" srcId="{E20FFA40-D078-4C95-B488-7D26D4FE42EF}" destId="{80D15EFE-147B-415F-8D87-FFB5FA0A6ADE}" srcOrd="0" destOrd="0" presId="urn:microsoft.com/office/officeart/2018/2/layout/IconVerticalSolidList"/>
    <dgm:cxn modelId="{2D523319-137B-4330-B789-D7B66DD2547A}" type="presParOf" srcId="{E20FFA40-D078-4C95-B488-7D26D4FE42EF}" destId="{4E7EF531-D6F6-4B54-BA27-1A11E57541F6}" srcOrd="1" destOrd="0" presId="urn:microsoft.com/office/officeart/2018/2/layout/IconVerticalSolidList"/>
    <dgm:cxn modelId="{1B94734D-3808-4C00-AEEA-004135F081B3}" type="presParOf" srcId="{E20FFA40-D078-4C95-B488-7D26D4FE42EF}" destId="{FCE630E9-F0BD-4F97-B51A-6B91121D2243}" srcOrd="2" destOrd="0" presId="urn:microsoft.com/office/officeart/2018/2/layout/IconVerticalSolidList"/>
    <dgm:cxn modelId="{7F83E5C0-BCA0-4B59-8D7C-B79ACB38D08F}" type="presParOf" srcId="{E20FFA40-D078-4C95-B488-7D26D4FE42EF}" destId="{EF185FC9-8D51-4D35-BA30-B6388EB3E3A6}" srcOrd="3" destOrd="0" presId="urn:microsoft.com/office/officeart/2018/2/layout/IconVerticalSolidList"/>
    <dgm:cxn modelId="{5D86E20A-E80A-4017-B98C-E1F9C64B6453}" type="presParOf" srcId="{DFD65EDA-8DA2-4313-A6E1-8E2B29A4E260}" destId="{3A2DA7BC-C069-43E5-8874-3A49A38FF952}" srcOrd="1" destOrd="0" presId="urn:microsoft.com/office/officeart/2018/2/layout/IconVerticalSolidList"/>
    <dgm:cxn modelId="{F7F8FF5B-FBF7-418C-9E35-3F068C143DCD}" type="presParOf" srcId="{DFD65EDA-8DA2-4313-A6E1-8E2B29A4E260}" destId="{5FE81035-3ABA-4968-BD3F-1AD01A78A9D7}" srcOrd="2" destOrd="0" presId="urn:microsoft.com/office/officeart/2018/2/layout/IconVerticalSolidList"/>
    <dgm:cxn modelId="{D635B3C5-04EA-43AD-97EF-7DA8E1BB3D17}" type="presParOf" srcId="{5FE81035-3ABA-4968-BD3F-1AD01A78A9D7}" destId="{F97D9384-2189-404D-9AC2-3DB7E5D7636E}" srcOrd="0" destOrd="0" presId="urn:microsoft.com/office/officeart/2018/2/layout/IconVerticalSolidList"/>
    <dgm:cxn modelId="{A239640A-56D6-4A95-A0D4-F7666FF3CF9C}" type="presParOf" srcId="{5FE81035-3ABA-4968-BD3F-1AD01A78A9D7}" destId="{C22B2E2B-357E-4FA4-8FA9-BE447B845629}" srcOrd="1" destOrd="0" presId="urn:microsoft.com/office/officeart/2018/2/layout/IconVerticalSolidList"/>
    <dgm:cxn modelId="{B90A462D-1084-4044-B2EE-F975A003F6D1}" type="presParOf" srcId="{5FE81035-3ABA-4968-BD3F-1AD01A78A9D7}" destId="{A2CBBDC8-7445-44C8-A957-A92D249953B4}" srcOrd="2" destOrd="0" presId="urn:microsoft.com/office/officeart/2018/2/layout/IconVerticalSolidList"/>
    <dgm:cxn modelId="{B6A337DE-C0B5-4CE7-9783-7AB9ED0A3628}" type="presParOf" srcId="{5FE81035-3ABA-4968-BD3F-1AD01A78A9D7}" destId="{C7FDD207-49B6-4D37-8C9E-5C77091E7CCB}" srcOrd="3" destOrd="0" presId="urn:microsoft.com/office/officeart/2018/2/layout/IconVerticalSolidList"/>
    <dgm:cxn modelId="{FE6FFB09-936E-4B93-8A81-3EF8854061EA}" type="presParOf" srcId="{DFD65EDA-8DA2-4313-A6E1-8E2B29A4E260}" destId="{42D24DF5-5DDF-4757-812C-59DE8F296AD7}" srcOrd="3" destOrd="0" presId="urn:microsoft.com/office/officeart/2018/2/layout/IconVerticalSolidList"/>
    <dgm:cxn modelId="{51AA75F2-5AAC-4923-8D8B-3F7B51A122AE}" type="presParOf" srcId="{DFD65EDA-8DA2-4313-A6E1-8E2B29A4E260}" destId="{D4D1D2D9-02D4-41C9-8C5A-3C62114CF446}" srcOrd="4" destOrd="0" presId="urn:microsoft.com/office/officeart/2018/2/layout/IconVerticalSolidList"/>
    <dgm:cxn modelId="{D38C552E-022E-4EAB-A300-EB8DE8D0683F}" type="presParOf" srcId="{D4D1D2D9-02D4-41C9-8C5A-3C62114CF446}" destId="{B8735166-D0F0-492E-A51B-B0748637B9D9}" srcOrd="0" destOrd="0" presId="urn:microsoft.com/office/officeart/2018/2/layout/IconVerticalSolidList"/>
    <dgm:cxn modelId="{53FE80D7-BB3E-4666-B49C-AEDA1E020EE9}" type="presParOf" srcId="{D4D1D2D9-02D4-41C9-8C5A-3C62114CF446}" destId="{4BF83A9A-8546-4386-A219-11D3388A4F22}" srcOrd="1" destOrd="0" presId="urn:microsoft.com/office/officeart/2018/2/layout/IconVerticalSolidList"/>
    <dgm:cxn modelId="{493F314E-E747-45F0-AC66-B341EB503664}" type="presParOf" srcId="{D4D1D2D9-02D4-41C9-8C5A-3C62114CF446}" destId="{F0DC5AC0-2EF9-41CF-A0ED-8B449C58DBF4}" srcOrd="2" destOrd="0" presId="urn:microsoft.com/office/officeart/2018/2/layout/IconVerticalSolidList"/>
    <dgm:cxn modelId="{DFFDB01E-D976-46E6-9C8B-3CFA762F0646}" type="presParOf" srcId="{D4D1D2D9-02D4-41C9-8C5A-3C62114CF446}" destId="{809FE37F-55EF-4BD1-8B46-5EE77F50BF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506856-8CD7-4C07-B091-FAB962E4F03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AB1D61-EF3C-4833-B4B5-CFEDFED1D9F0}">
      <dgm:prSet/>
      <dgm:spPr/>
      <dgm:t>
        <a:bodyPr/>
        <a:lstStyle/>
        <a:p>
          <a:r>
            <a:rPr lang="en-US"/>
            <a:t>Communication</a:t>
          </a:r>
        </a:p>
      </dgm:t>
    </dgm:pt>
    <dgm:pt modelId="{1C36FC49-5B3F-483B-9A45-3E7C16EF9253}" type="parTrans" cxnId="{720EC3DE-2AC3-4F20-9D48-1C3BEF153797}">
      <dgm:prSet/>
      <dgm:spPr/>
      <dgm:t>
        <a:bodyPr/>
        <a:lstStyle/>
        <a:p>
          <a:endParaRPr lang="en-US"/>
        </a:p>
      </dgm:t>
    </dgm:pt>
    <dgm:pt modelId="{3FB2D6EA-0BF6-40E5-8A03-F37B22B510B0}" type="sibTrans" cxnId="{720EC3DE-2AC3-4F20-9D48-1C3BEF153797}">
      <dgm:prSet/>
      <dgm:spPr/>
      <dgm:t>
        <a:bodyPr/>
        <a:lstStyle/>
        <a:p>
          <a:endParaRPr lang="en-US"/>
        </a:p>
      </dgm:t>
    </dgm:pt>
    <dgm:pt modelId="{FB874E99-201C-4D84-813E-FE24D1DAB77C}">
      <dgm:prSet/>
      <dgm:spPr/>
      <dgm:t>
        <a:bodyPr/>
        <a:lstStyle/>
        <a:p>
          <a:r>
            <a:rPr lang="en-US"/>
            <a:t>Emotional Intelligence</a:t>
          </a:r>
        </a:p>
      </dgm:t>
    </dgm:pt>
    <dgm:pt modelId="{0BD5A6EE-0287-4E14-BD78-91EBB480975F}" type="parTrans" cxnId="{E8C30507-5A2D-4EDB-9858-6FAE25F6016C}">
      <dgm:prSet/>
      <dgm:spPr/>
      <dgm:t>
        <a:bodyPr/>
        <a:lstStyle/>
        <a:p>
          <a:endParaRPr lang="en-US"/>
        </a:p>
      </dgm:t>
    </dgm:pt>
    <dgm:pt modelId="{EAF7D96A-3C86-4CB3-B165-C58CD1EF1C51}" type="sibTrans" cxnId="{E8C30507-5A2D-4EDB-9858-6FAE25F6016C}">
      <dgm:prSet/>
      <dgm:spPr/>
      <dgm:t>
        <a:bodyPr/>
        <a:lstStyle/>
        <a:p>
          <a:endParaRPr lang="en-US"/>
        </a:p>
      </dgm:t>
    </dgm:pt>
    <dgm:pt modelId="{D063848B-E267-4D9B-A680-5A935E5027ED}">
      <dgm:prSet/>
      <dgm:spPr/>
      <dgm:t>
        <a:bodyPr/>
        <a:lstStyle/>
        <a:p>
          <a:r>
            <a:rPr lang="en-US"/>
            <a:t>Teamwork</a:t>
          </a:r>
        </a:p>
      </dgm:t>
    </dgm:pt>
    <dgm:pt modelId="{07F2B43F-7198-4A87-BAF1-C9D6A24CD295}" type="parTrans" cxnId="{D2D3ECAA-2AF2-4DE5-910D-DDB02258934A}">
      <dgm:prSet/>
      <dgm:spPr/>
      <dgm:t>
        <a:bodyPr/>
        <a:lstStyle/>
        <a:p>
          <a:endParaRPr lang="en-US"/>
        </a:p>
      </dgm:t>
    </dgm:pt>
    <dgm:pt modelId="{A9250F49-A6BA-40F8-839B-DF3922C2205C}" type="sibTrans" cxnId="{D2D3ECAA-2AF2-4DE5-910D-DDB02258934A}">
      <dgm:prSet/>
      <dgm:spPr/>
      <dgm:t>
        <a:bodyPr/>
        <a:lstStyle/>
        <a:p>
          <a:endParaRPr lang="en-US"/>
        </a:p>
      </dgm:t>
    </dgm:pt>
    <dgm:pt modelId="{1B6427D8-749F-4158-B5B4-A5718F19E81A}">
      <dgm:prSet/>
      <dgm:spPr/>
      <dgm:t>
        <a:bodyPr/>
        <a:lstStyle/>
        <a:p>
          <a:r>
            <a:rPr lang="en-US"/>
            <a:t>Problem Solving</a:t>
          </a:r>
        </a:p>
      </dgm:t>
    </dgm:pt>
    <dgm:pt modelId="{0DF22936-888C-4407-B667-08E72D76C33A}" type="parTrans" cxnId="{75777539-CE81-4284-ACE0-B25AAEA21B25}">
      <dgm:prSet/>
      <dgm:spPr/>
      <dgm:t>
        <a:bodyPr/>
        <a:lstStyle/>
        <a:p>
          <a:endParaRPr lang="en-US"/>
        </a:p>
      </dgm:t>
    </dgm:pt>
    <dgm:pt modelId="{E6BB3C34-B3B9-4409-810F-E6B9CF4B5362}" type="sibTrans" cxnId="{75777539-CE81-4284-ACE0-B25AAEA21B25}">
      <dgm:prSet/>
      <dgm:spPr/>
      <dgm:t>
        <a:bodyPr/>
        <a:lstStyle/>
        <a:p>
          <a:endParaRPr lang="en-US"/>
        </a:p>
      </dgm:t>
    </dgm:pt>
    <dgm:pt modelId="{3B054E9E-60A5-4BB1-8F2D-A902E6A75919}">
      <dgm:prSet/>
      <dgm:spPr/>
      <dgm:t>
        <a:bodyPr/>
        <a:lstStyle/>
        <a:p>
          <a:r>
            <a:rPr lang="en-US"/>
            <a:t>Adaptability</a:t>
          </a:r>
        </a:p>
      </dgm:t>
    </dgm:pt>
    <dgm:pt modelId="{775D72C8-8204-4192-A59A-88B3BA7AD201}" type="parTrans" cxnId="{D387BC4C-70A4-4F89-8D68-7CC5E7381AD7}">
      <dgm:prSet/>
      <dgm:spPr/>
      <dgm:t>
        <a:bodyPr/>
        <a:lstStyle/>
        <a:p>
          <a:endParaRPr lang="en-US"/>
        </a:p>
      </dgm:t>
    </dgm:pt>
    <dgm:pt modelId="{E405C286-2EF8-4450-A0A7-732B65552E70}" type="sibTrans" cxnId="{D387BC4C-70A4-4F89-8D68-7CC5E7381AD7}">
      <dgm:prSet/>
      <dgm:spPr/>
      <dgm:t>
        <a:bodyPr/>
        <a:lstStyle/>
        <a:p>
          <a:endParaRPr lang="en-US"/>
        </a:p>
      </dgm:t>
    </dgm:pt>
    <dgm:pt modelId="{70B53B06-8D09-4E7F-AACD-1DD6701EAC1B}">
      <dgm:prSet/>
      <dgm:spPr/>
      <dgm:t>
        <a:bodyPr/>
        <a:lstStyle/>
        <a:p>
          <a:r>
            <a:rPr lang="en-US"/>
            <a:t>Time Management</a:t>
          </a:r>
        </a:p>
      </dgm:t>
    </dgm:pt>
    <dgm:pt modelId="{4D7D7AC6-FBAF-4FDC-BEEF-E7B30AB2BB5D}" type="parTrans" cxnId="{A39E56C4-7D5C-4C6D-A67F-9A6AE776D111}">
      <dgm:prSet/>
      <dgm:spPr/>
      <dgm:t>
        <a:bodyPr/>
        <a:lstStyle/>
        <a:p>
          <a:endParaRPr lang="en-US"/>
        </a:p>
      </dgm:t>
    </dgm:pt>
    <dgm:pt modelId="{6BB6E0DA-614E-4537-AC23-CFB0B30905FE}" type="sibTrans" cxnId="{A39E56C4-7D5C-4C6D-A67F-9A6AE776D111}">
      <dgm:prSet/>
      <dgm:spPr/>
      <dgm:t>
        <a:bodyPr/>
        <a:lstStyle/>
        <a:p>
          <a:endParaRPr lang="en-US"/>
        </a:p>
      </dgm:t>
    </dgm:pt>
    <dgm:pt modelId="{6EE807CE-00CF-4903-AA5F-92E18CAF6636}">
      <dgm:prSet/>
      <dgm:spPr/>
      <dgm:t>
        <a:bodyPr/>
        <a:lstStyle/>
        <a:p>
          <a:r>
            <a:rPr lang="en-US"/>
            <a:t>Leadership</a:t>
          </a:r>
        </a:p>
      </dgm:t>
    </dgm:pt>
    <dgm:pt modelId="{29AF7BAF-0FBB-4A13-B550-8E09F040680E}" type="parTrans" cxnId="{04BA9CC5-028F-4E96-A770-8F52B75ECE9A}">
      <dgm:prSet/>
      <dgm:spPr/>
      <dgm:t>
        <a:bodyPr/>
        <a:lstStyle/>
        <a:p>
          <a:endParaRPr lang="en-US"/>
        </a:p>
      </dgm:t>
    </dgm:pt>
    <dgm:pt modelId="{664C103F-0A43-498F-BBBC-1B6A77071FA6}" type="sibTrans" cxnId="{04BA9CC5-028F-4E96-A770-8F52B75ECE9A}">
      <dgm:prSet/>
      <dgm:spPr/>
      <dgm:t>
        <a:bodyPr/>
        <a:lstStyle/>
        <a:p>
          <a:endParaRPr lang="en-US"/>
        </a:p>
      </dgm:t>
    </dgm:pt>
    <dgm:pt modelId="{F3E0ED6C-B5E3-426D-81DC-398CC7FDEFE2}">
      <dgm:prSet/>
      <dgm:spPr/>
      <dgm:t>
        <a:bodyPr/>
        <a:lstStyle/>
        <a:p>
          <a:r>
            <a:rPr lang="en-US"/>
            <a:t>Networking</a:t>
          </a:r>
        </a:p>
      </dgm:t>
    </dgm:pt>
    <dgm:pt modelId="{4F46A89D-F200-4383-B523-E08C8A4D069A}" type="parTrans" cxnId="{5CE676B8-8734-43FC-AA37-273F5B78F820}">
      <dgm:prSet/>
      <dgm:spPr/>
      <dgm:t>
        <a:bodyPr/>
        <a:lstStyle/>
        <a:p>
          <a:endParaRPr lang="en-US"/>
        </a:p>
      </dgm:t>
    </dgm:pt>
    <dgm:pt modelId="{10393D50-F961-4C20-9158-0BB04AF03F06}" type="sibTrans" cxnId="{5CE676B8-8734-43FC-AA37-273F5B78F820}">
      <dgm:prSet/>
      <dgm:spPr/>
      <dgm:t>
        <a:bodyPr/>
        <a:lstStyle/>
        <a:p>
          <a:endParaRPr lang="en-US"/>
        </a:p>
      </dgm:t>
    </dgm:pt>
    <dgm:pt modelId="{48BD7B7B-4563-4EA9-8EB0-1831C4CC724E}" type="pres">
      <dgm:prSet presAssocID="{BD506856-8CD7-4C07-B091-FAB962E4F035}" presName="Name0" presStyleCnt="0">
        <dgm:presLayoutVars>
          <dgm:dir/>
          <dgm:resizeHandles val="exact"/>
        </dgm:presLayoutVars>
      </dgm:prSet>
      <dgm:spPr/>
    </dgm:pt>
    <dgm:pt modelId="{D47B64C9-4CC8-4501-B296-B899CD9F1E56}" type="pres">
      <dgm:prSet presAssocID="{54AB1D61-EF3C-4833-B4B5-CFEDFED1D9F0}" presName="node" presStyleLbl="node1" presStyleIdx="0" presStyleCnt="8">
        <dgm:presLayoutVars>
          <dgm:bulletEnabled val="1"/>
        </dgm:presLayoutVars>
      </dgm:prSet>
      <dgm:spPr/>
    </dgm:pt>
    <dgm:pt modelId="{E7D63D29-CD08-438C-A841-724D5E92B314}" type="pres">
      <dgm:prSet presAssocID="{3FB2D6EA-0BF6-40E5-8A03-F37B22B510B0}" presName="sibTrans" presStyleLbl="sibTrans1D1" presStyleIdx="0" presStyleCnt="7"/>
      <dgm:spPr/>
    </dgm:pt>
    <dgm:pt modelId="{FAA8BB2F-AE2D-4FC5-9433-3EA26B61ADA0}" type="pres">
      <dgm:prSet presAssocID="{3FB2D6EA-0BF6-40E5-8A03-F37B22B510B0}" presName="connectorText" presStyleLbl="sibTrans1D1" presStyleIdx="0" presStyleCnt="7"/>
      <dgm:spPr/>
    </dgm:pt>
    <dgm:pt modelId="{32738AA4-268F-4B35-93FF-0451023E60F6}" type="pres">
      <dgm:prSet presAssocID="{FB874E99-201C-4D84-813E-FE24D1DAB77C}" presName="node" presStyleLbl="node1" presStyleIdx="1" presStyleCnt="8">
        <dgm:presLayoutVars>
          <dgm:bulletEnabled val="1"/>
        </dgm:presLayoutVars>
      </dgm:prSet>
      <dgm:spPr/>
    </dgm:pt>
    <dgm:pt modelId="{F782A87D-84DE-4C26-BE35-8F6F17545AF5}" type="pres">
      <dgm:prSet presAssocID="{EAF7D96A-3C86-4CB3-B165-C58CD1EF1C51}" presName="sibTrans" presStyleLbl="sibTrans1D1" presStyleIdx="1" presStyleCnt="7"/>
      <dgm:spPr/>
    </dgm:pt>
    <dgm:pt modelId="{5DA13F2A-ACE6-4BE2-AD94-92E719B4DE5D}" type="pres">
      <dgm:prSet presAssocID="{EAF7D96A-3C86-4CB3-B165-C58CD1EF1C51}" presName="connectorText" presStyleLbl="sibTrans1D1" presStyleIdx="1" presStyleCnt="7"/>
      <dgm:spPr/>
    </dgm:pt>
    <dgm:pt modelId="{60767452-A2FF-4F26-B57B-5CDAA9932723}" type="pres">
      <dgm:prSet presAssocID="{D063848B-E267-4D9B-A680-5A935E5027ED}" presName="node" presStyleLbl="node1" presStyleIdx="2" presStyleCnt="8">
        <dgm:presLayoutVars>
          <dgm:bulletEnabled val="1"/>
        </dgm:presLayoutVars>
      </dgm:prSet>
      <dgm:spPr/>
    </dgm:pt>
    <dgm:pt modelId="{B4AF4730-B2D7-4D7D-80C0-B14487C7E996}" type="pres">
      <dgm:prSet presAssocID="{A9250F49-A6BA-40F8-839B-DF3922C2205C}" presName="sibTrans" presStyleLbl="sibTrans1D1" presStyleIdx="2" presStyleCnt="7"/>
      <dgm:spPr/>
    </dgm:pt>
    <dgm:pt modelId="{61628ED7-0071-4306-AB0E-5E46B1E286F3}" type="pres">
      <dgm:prSet presAssocID="{A9250F49-A6BA-40F8-839B-DF3922C2205C}" presName="connectorText" presStyleLbl="sibTrans1D1" presStyleIdx="2" presStyleCnt="7"/>
      <dgm:spPr/>
    </dgm:pt>
    <dgm:pt modelId="{147E4A6D-0264-49BC-B23F-04CDAB694F69}" type="pres">
      <dgm:prSet presAssocID="{1B6427D8-749F-4158-B5B4-A5718F19E81A}" presName="node" presStyleLbl="node1" presStyleIdx="3" presStyleCnt="8">
        <dgm:presLayoutVars>
          <dgm:bulletEnabled val="1"/>
        </dgm:presLayoutVars>
      </dgm:prSet>
      <dgm:spPr/>
    </dgm:pt>
    <dgm:pt modelId="{1A28644F-F9D9-4E1D-8C54-2865688E5416}" type="pres">
      <dgm:prSet presAssocID="{E6BB3C34-B3B9-4409-810F-E6B9CF4B5362}" presName="sibTrans" presStyleLbl="sibTrans1D1" presStyleIdx="3" presStyleCnt="7"/>
      <dgm:spPr/>
    </dgm:pt>
    <dgm:pt modelId="{A78F990E-4580-4842-8792-67A7A303771F}" type="pres">
      <dgm:prSet presAssocID="{E6BB3C34-B3B9-4409-810F-E6B9CF4B5362}" presName="connectorText" presStyleLbl="sibTrans1D1" presStyleIdx="3" presStyleCnt="7"/>
      <dgm:spPr/>
    </dgm:pt>
    <dgm:pt modelId="{F1265559-E5F2-448E-96B0-6E1F5359E855}" type="pres">
      <dgm:prSet presAssocID="{3B054E9E-60A5-4BB1-8F2D-A902E6A75919}" presName="node" presStyleLbl="node1" presStyleIdx="4" presStyleCnt="8">
        <dgm:presLayoutVars>
          <dgm:bulletEnabled val="1"/>
        </dgm:presLayoutVars>
      </dgm:prSet>
      <dgm:spPr/>
    </dgm:pt>
    <dgm:pt modelId="{20B6B803-6EEA-46CD-A573-D8FCE2FBA48B}" type="pres">
      <dgm:prSet presAssocID="{E405C286-2EF8-4450-A0A7-732B65552E70}" presName="sibTrans" presStyleLbl="sibTrans1D1" presStyleIdx="4" presStyleCnt="7"/>
      <dgm:spPr/>
    </dgm:pt>
    <dgm:pt modelId="{ADBD0D01-D704-4715-B026-F3C43390411E}" type="pres">
      <dgm:prSet presAssocID="{E405C286-2EF8-4450-A0A7-732B65552E70}" presName="connectorText" presStyleLbl="sibTrans1D1" presStyleIdx="4" presStyleCnt="7"/>
      <dgm:spPr/>
    </dgm:pt>
    <dgm:pt modelId="{94FFB7B2-7FE8-48A0-B69D-8B1BCFF20AC1}" type="pres">
      <dgm:prSet presAssocID="{70B53B06-8D09-4E7F-AACD-1DD6701EAC1B}" presName="node" presStyleLbl="node1" presStyleIdx="5" presStyleCnt="8">
        <dgm:presLayoutVars>
          <dgm:bulletEnabled val="1"/>
        </dgm:presLayoutVars>
      </dgm:prSet>
      <dgm:spPr/>
    </dgm:pt>
    <dgm:pt modelId="{580CCE68-CEDA-4FA2-B4F6-CC48368B4C41}" type="pres">
      <dgm:prSet presAssocID="{6BB6E0DA-614E-4537-AC23-CFB0B30905FE}" presName="sibTrans" presStyleLbl="sibTrans1D1" presStyleIdx="5" presStyleCnt="7"/>
      <dgm:spPr/>
    </dgm:pt>
    <dgm:pt modelId="{18C3D08E-A32C-441D-B553-E3103A9A6716}" type="pres">
      <dgm:prSet presAssocID="{6BB6E0DA-614E-4537-AC23-CFB0B30905FE}" presName="connectorText" presStyleLbl="sibTrans1D1" presStyleIdx="5" presStyleCnt="7"/>
      <dgm:spPr/>
    </dgm:pt>
    <dgm:pt modelId="{6BDB774F-E58F-4673-9B01-9B6965BD094C}" type="pres">
      <dgm:prSet presAssocID="{6EE807CE-00CF-4903-AA5F-92E18CAF6636}" presName="node" presStyleLbl="node1" presStyleIdx="6" presStyleCnt="8">
        <dgm:presLayoutVars>
          <dgm:bulletEnabled val="1"/>
        </dgm:presLayoutVars>
      </dgm:prSet>
      <dgm:spPr/>
    </dgm:pt>
    <dgm:pt modelId="{D8A68F75-2DCF-49EA-A25F-4D5618891A77}" type="pres">
      <dgm:prSet presAssocID="{664C103F-0A43-498F-BBBC-1B6A77071FA6}" presName="sibTrans" presStyleLbl="sibTrans1D1" presStyleIdx="6" presStyleCnt="7"/>
      <dgm:spPr/>
    </dgm:pt>
    <dgm:pt modelId="{B2F6DBBA-97CB-4D36-A5B5-2F84A96AB087}" type="pres">
      <dgm:prSet presAssocID="{664C103F-0A43-498F-BBBC-1B6A77071FA6}" presName="connectorText" presStyleLbl="sibTrans1D1" presStyleIdx="6" presStyleCnt="7"/>
      <dgm:spPr/>
    </dgm:pt>
    <dgm:pt modelId="{85F0EA6C-6580-4196-8559-5FF051BA8F5F}" type="pres">
      <dgm:prSet presAssocID="{F3E0ED6C-B5E3-426D-81DC-398CC7FDEFE2}" presName="node" presStyleLbl="node1" presStyleIdx="7" presStyleCnt="8">
        <dgm:presLayoutVars>
          <dgm:bulletEnabled val="1"/>
        </dgm:presLayoutVars>
      </dgm:prSet>
      <dgm:spPr/>
    </dgm:pt>
  </dgm:ptLst>
  <dgm:cxnLst>
    <dgm:cxn modelId="{78125D01-51E1-46B4-A990-CC5C11E531CE}" type="presOf" srcId="{A9250F49-A6BA-40F8-839B-DF3922C2205C}" destId="{61628ED7-0071-4306-AB0E-5E46B1E286F3}" srcOrd="1" destOrd="0" presId="urn:microsoft.com/office/officeart/2016/7/layout/RepeatingBendingProcessNew"/>
    <dgm:cxn modelId="{E8C30507-5A2D-4EDB-9858-6FAE25F6016C}" srcId="{BD506856-8CD7-4C07-B091-FAB962E4F035}" destId="{FB874E99-201C-4D84-813E-FE24D1DAB77C}" srcOrd="1" destOrd="0" parTransId="{0BD5A6EE-0287-4E14-BD78-91EBB480975F}" sibTransId="{EAF7D96A-3C86-4CB3-B165-C58CD1EF1C51}"/>
    <dgm:cxn modelId="{2222601A-9736-476F-89CF-F04014652E06}" type="presOf" srcId="{F3E0ED6C-B5E3-426D-81DC-398CC7FDEFE2}" destId="{85F0EA6C-6580-4196-8559-5FF051BA8F5F}" srcOrd="0" destOrd="0" presId="urn:microsoft.com/office/officeart/2016/7/layout/RepeatingBendingProcessNew"/>
    <dgm:cxn modelId="{7627872C-3B5F-4CD8-A703-1D0CE6CA7E89}" type="presOf" srcId="{3FB2D6EA-0BF6-40E5-8A03-F37B22B510B0}" destId="{FAA8BB2F-AE2D-4FC5-9433-3EA26B61ADA0}" srcOrd="1" destOrd="0" presId="urn:microsoft.com/office/officeart/2016/7/layout/RepeatingBendingProcessNew"/>
    <dgm:cxn modelId="{75777539-CE81-4284-ACE0-B25AAEA21B25}" srcId="{BD506856-8CD7-4C07-B091-FAB962E4F035}" destId="{1B6427D8-749F-4158-B5B4-A5718F19E81A}" srcOrd="3" destOrd="0" parTransId="{0DF22936-888C-4407-B667-08E72D76C33A}" sibTransId="{E6BB3C34-B3B9-4409-810F-E6B9CF4B5362}"/>
    <dgm:cxn modelId="{018EE342-8ACD-421C-9607-1A33F54E900E}" type="presOf" srcId="{664C103F-0A43-498F-BBBC-1B6A77071FA6}" destId="{D8A68F75-2DCF-49EA-A25F-4D5618891A77}" srcOrd="0" destOrd="0" presId="urn:microsoft.com/office/officeart/2016/7/layout/RepeatingBendingProcessNew"/>
    <dgm:cxn modelId="{EA67A863-5BEB-4118-B88A-C3E5239CF36A}" type="presOf" srcId="{A9250F49-A6BA-40F8-839B-DF3922C2205C}" destId="{B4AF4730-B2D7-4D7D-80C0-B14487C7E996}" srcOrd="0" destOrd="0" presId="urn:microsoft.com/office/officeart/2016/7/layout/RepeatingBendingProcessNew"/>
    <dgm:cxn modelId="{EF95A066-A38F-454E-993B-2AF3276295A7}" type="presOf" srcId="{3B054E9E-60A5-4BB1-8F2D-A902E6A75919}" destId="{F1265559-E5F2-448E-96B0-6E1F5359E855}" srcOrd="0" destOrd="0" presId="urn:microsoft.com/office/officeart/2016/7/layout/RepeatingBendingProcessNew"/>
    <dgm:cxn modelId="{D387BC4C-70A4-4F89-8D68-7CC5E7381AD7}" srcId="{BD506856-8CD7-4C07-B091-FAB962E4F035}" destId="{3B054E9E-60A5-4BB1-8F2D-A902E6A75919}" srcOrd="4" destOrd="0" parTransId="{775D72C8-8204-4192-A59A-88B3BA7AD201}" sibTransId="{E405C286-2EF8-4450-A0A7-732B65552E70}"/>
    <dgm:cxn modelId="{1319794D-2F47-4200-B116-F29F14B30026}" type="presOf" srcId="{6BB6E0DA-614E-4537-AC23-CFB0B30905FE}" destId="{18C3D08E-A32C-441D-B553-E3103A9A6716}" srcOrd="1" destOrd="0" presId="urn:microsoft.com/office/officeart/2016/7/layout/RepeatingBendingProcessNew"/>
    <dgm:cxn modelId="{12497370-1E03-4763-BC15-5F95E78432BB}" type="presOf" srcId="{664C103F-0A43-498F-BBBC-1B6A77071FA6}" destId="{B2F6DBBA-97CB-4D36-A5B5-2F84A96AB087}" srcOrd="1" destOrd="0" presId="urn:microsoft.com/office/officeart/2016/7/layout/RepeatingBendingProcessNew"/>
    <dgm:cxn modelId="{03409E72-201D-49E0-9AA2-BF642EFBCB04}" type="presOf" srcId="{6BB6E0DA-614E-4537-AC23-CFB0B30905FE}" destId="{580CCE68-CEDA-4FA2-B4F6-CC48368B4C41}" srcOrd="0" destOrd="0" presId="urn:microsoft.com/office/officeart/2016/7/layout/RepeatingBendingProcessNew"/>
    <dgm:cxn modelId="{27F5887B-C921-4EC9-A0A2-48E13D4F8511}" type="presOf" srcId="{D063848B-E267-4D9B-A680-5A935E5027ED}" destId="{60767452-A2FF-4F26-B57B-5CDAA9932723}" srcOrd="0" destOrd="0" presId="urn:microsoft.com/office/officeart/2016/7/layout/RepeatingBendingProcessNew"/>
    <dgm:cxn modelId="{E91D118D-ADB6-4347-9F03-04483089BA60}" type="presOf" srcId="{EAF7D96A-3C86-4CB3-B165-C58CD1EF1C51}" destId="{F782A87D-84DE-4C26-BE35-8F6F17545AF5}" srcOrd="0" destOrd="0" presId="urn:microsoft.com/office/officeart/2016/7/layout/RepeatingBendingProcessNew"/>
    <dgm:cxn modelId="{53010FA6-80E7-48BF-9887-F17147F97DF0}" type="presOf" srcId="{54AB1D61-EF3C-4833-B4B5-CFEDFED1D9F0}" destId="{D47B64C9-4CC8-4501-B296-B899CD9F1E56}" srcOrd="0" destOrd="0" presId="urn:microsoft.com/office/officeart/2016/7/layout/RepeatingBendingProcessNew"/>
    <dgm:cxn modelId="{D2D3ECAA-2AF2-4DE5-910D-DDB02258934A}" srcId="{BD506856-8CD7-4C07-B091-FAB962E4F035}" destId="{D063848B-E267-4D9B-A680-5A935E5027ED}" srcOrd="2" destOrd="0" parTransId="{07F2B43F-7198-4A87-BAF1-C9D6A24CD295}" sibTransId="{A9250F49-A6BA-40F8-839B-DF3922C2205C}"/>
    <dgm:cxn modelId="{D2ED18B0-3CE1-458D-A623-9A869DBD5CEA}" type="presOf" srcId="{E6BB3C34-B3B9-4409-810F-E6B9CF4B5362}" destId="{A78F990E-4580-4842-8792-67A7A303771F}" srcOrd="1" destOrd="0" presId="urn:microsoft.com/office/officeart/2016/7/layout/RepeatingBendingProcessNew"/>
    <dgm:cxn modelId="{5CE676B8-8734-43FC-AA37-273F5B78F820}" srcId="{BD506856-8CD7-4C07-B091-FAB962E4F035}" destId="{F3E0ED6C-B5E3-426D-81DC-398CC7FDEFE2}" srcOrd="7" destOrd="0" parTransId="{4F46A89D-F200-4383-B523-E08C8A4D069A}" sibTransId="{10393D50-F961-4C20-9158-0BB04AF03F06}"/>
    <dgm:cxn modelId="{40ACBABE-7FDA-4320-AB41-F29A5E772499}" type="presOf" srcId="{6EE807CE-00CF-4903-AA5F-92E18CAF6636}" destId="{6BDB774F-E58F-4673-9B01-9B6965BD094C}" srcOrd="0" destOrd="0" presId="urn:microsoft.com/office/officeart/2016/7/layout/RepeatingBendingProcessNew"/>
    <dgm:cxn modelId="{A39E56C4-7D5C-4C6D-A67F-9A6AE776D111}" srcId="{BD506856-8CD7-4C07-B091-FAB962E4F035}" destId="{70B53B06-8D09-4E7F-AACD-1DD6701EAC1B}" srcOrd="5" destOrd="0" parTransId="{4D7D7AC6-FBAF-4FDC-BEEF-E7B30AB2BB5D}" sibTransId="{6BB6E0DA-614E-4537-AC23-CFB0B30905FE}"/>
    <dgm:cxn modelId="{04BA9CC5-028F-4E96-A770-8F52B75ECE9A}" srcId="{BD506856-8CD7-4C07-B091-FAB962E4F035}" destId="{6EE807CE-00CF-4903-AA5F-92E18CAF6636}" srcOrd="6" destOrd="0" parTransId="{29AF7BAF-0FBB-4A13-B550-8E09F040680E}" sibTransId="{664C103F-0A43-498F-BBBC-1B6A77071FA6}"/>
    <dgm:cxn modelId="{7844AFCA-9143-49C1-B877-26AAE3F38067}" type="presOf" srcId="{E405C286-2EF8-4450-A0A7-732B65552E70}" destId="{20B6B803-6EEA-46CD-A573-D8FCE2FBA48B}" srcOrd="0" destOrd="0" presId="urn:microsoft.com/office/officeart/2016/7/layout/RepeatingBendingProcessNew"/>
    <dgm:cxn modelId="{3DEC7DD0-ACC2-42AD-AD6E-10F09D6AF44A}" type="presOf" srcId="{70B53B06-8D09-4E7F-AACD-1DD6701EAC1B}" destId="{94FFB7B2-7FE8-48A0-B69D-8B1BCFF20AC1}" srcOrd="0" destOrd="0" presId="urn:microsoft.com/office/officeart/2016/7/layout/RepeatingBendingProcessNew"/>
    <dgm:cxn modelId="{843840D5-3BAE-4BEC-84CA-4E69B8A3237F}" type="presOf" srcId="{EAF7D96A-3C86-4CB3-B165-C58CD1EF1C51}" destId="{5DA13F2A-ACE6-4BE2-AD94-92E719B4DE5D}" srcOrd="1" destOrd="0" presId="urn:microsoft.com/office/officeart/2016/7/layout/RepeatingBendingProcessNew"/>
    <dgm:cxn modelId="{25F174D9-B35A-4483-91E3-6CC9D2FE23BA}" type="presOf" srcId="{1B6427D8-749F-4158-B5B4-A5718F19E81A}" destId="{147E4A6D-0264-49BC-B23F-04CDAB694F69}" srcOrd="0" destOrd="0" presId="urn:microsoft.com/office/officeart/2016/7/layout/RepeatingBendingProcessNew"/>
    <dgm:cxn modelId="{5E40B7DC-16A3-436C-9B3F-3232B27D450F}" type="presOf" srcId="{BD506856-8CD7-4C07-B091-FAB962E4F035}" destId="{48BD7B7B-4563-4EA9-8EB0-1831C4CC724E}" srcOrd="0" destOrd="0" presId="urn:microsoft.com/office/officeart/2016/7/layout/RepeatingBendingProcessNew"/>
    <dgm:cxn modelId="{2C85C1DD-B186-43B7-B4D1-7547FE028AD1}" type="presOf" srcId="{E405C286-2EF8-4450-A0A7-732B65552E70}" destId="{ADBD0D01-D704-4715-B026-F3C43390411E}" srcOrd="1" destOrd="0" presId="urn:microsoft.com/office/officeart/2016/7/layout/RepeatingBendingProcessNew"/>
    <dgm:cxn modelId="{720EC3DE-2AC3-4F20-9D48-1C3BEF153797}" srcId="{BD506856-8CD7-4C07-B091-FAB962E4F035}" destId="{54AB1D61-EF3C-4833-B4B5-CFEDFED1D9F0}" srcOrd="0" destOrd="0" parTransId="{1C36FC49-5B3F-483B-9A45-3E7C16EF9253}" sibTransId="{3FB2D6EA-0BF6-40E5-8A03-F37B22B510B0}"/>
    <dgm:cxn modelId="{E72E42E6-38E6-48AA-A221-CF3D4FCD0E3F}" type="presOf" srcId="{E6BB3C34-B3B9-4409-810F-E6B9CF4B5362}" destId="{1A28644F-F9D9-4E1D-8C54-2865688E5416}" srcOrd="0" destOrd="0" presId="urn:microsoft.com/office/officeart/2016/7/layout/RepeatingBendingProcessNew"/>
    <dgm:cxn modelId="{3DA417F6-C023-4AAA-AAC5-E8819FAA66BB}" type="presOf" srcId="{FB874E99-201C-4D84-813E-FE24D1DAB77C}" destId="{32738AA4-268F-4B35-93FF-0451023E60F6}" srcOrd="0" destOrd="0" presId="urn:microsoft.com/office/officeart/2016/7/layout/RepeatingBendingProcessNew"/>
    <dgm:cxn modelId="{0DA70BF9-FF23-4FB3-8BA2-1100FD876E4F}" type="presOf" srcId="{3FB2D6EA-0BF6-40E5-8A03-F37B22B510B0}" destId="{E7D63D29-CD08-438C-A841-724D5E92B314}" srcOrd="0" destOrd="0" presId="urn:microsoft.com/office/officeart/2016/7/layout/RepeatingBendingProcessNew"/>
    <dgm:cxn modelId="{EA0F13BA-D3C5-4BFE-969F-A3ABB6F799EB}" type="presParOf" srcId="{48BD7B7B-4563-4EA9-8EB0-1831C4CC724E}" destId="{D47B64C9-4CC8-4501-B296-B899CD9F1E56}" srcOrd="0" destOrd="0" presId="urn:microsoft.com/office/officeart/2016/7/layout/RepeatingBendingProcessNew"/>
    <dgm:cxn modelId="{2EF909E1-F53A-4A29-9422-D25E45F24FCC}" type="presParOf" srcId="{48BD7B7B-4563-4EA9-8EB0-1831C4CC724E}" destId="{E7D63D29-CD08-438C-A841-724D5E92B314}" srcOrd="1" destOrd="0" presId="urn:microsoft.com/office/officeart/2016/7/layout/RepeatingBendingProcessNew"/>
    <dgm:cxn modelId="{C821F895-2990-436B-8AE3-215F8C4563BB}" type="presParOf" srcId="{E7D63D29-CD08-438C-A841-724D5E92B314}" destId="{FAA8BB2F-AE2D-4FC5-9433-3EA26B61ADA0}" srcOrd="0" destOrd="0" presId="urn:microsoft.com/office/officeart/2016/7/layout/RepeatingBendingProcessNew"/>
    <dgm:cxn modelId="{E71EEF41-20FA-488A-AE23-4D07B85E100B}" type="presParOf" srcId="{48BD7B7B-4563-4EA9-8EB0-1831C4CC724E}" destId="{32738AA4-268F-4B35-93FF-0451023E60F6}" srcOrd="2" destOrd="0" presId="urn:microsoft.com/office/officeart/2016/7/layout/RepeatingBendingProcessNew"/>
    <dgm:cxn modelId="{1EB3C504-90F0-4070-84D3-2FAD1D7A5A29}" type="presParOf" srcId="{48BD7B7B-4563-4EA9-8EB0-1831C4CC724E}" destId="{F782A87D-84DE-4C26-BE35-8F6F17545AF5}" srcOrd="3" destOrd="0" presId="urn:microsoft.com/office/officeart/2016/7/layout/RepeatingBendingProcessNew"/>
    <dgm:cxn modelId="{F34F071F-FC5F-4510-88F5-0449CAE21E29}" type="presParOf" srcId="{F782A87D-84DE-4C26-BE35-8F6F17545AF5}" destId="{5DA13F2A-ACE6-4BE2-AD94-92E719B4DE5D}" srcOrd="0" destOrd="0" presId="urn:microsoft.com/office/officeart/2016/7/layout/RepeatingBendingProcessNew"/>
    <dgm:cxn modelId="{3CCE822F-4DD0-4FF4-82BA-6FA98DA6C255}" type="presParOf" srcId="{48BD7B7B-4563-4EA9-8EB0-1831C4CC724E}" destId="{60767452-A2FF-4F26-B57B-5CDAA9932723}" srcOrd="4" destOrd="0" presId="urn:microsoft.com/office/officeart/2016/7/layout/RepeatingBendingProcessNew"/>
    <dgm:cxn modelId="{93C2E972-6E6A-4939-8101-EA7DC312C3D6}" type="presParOf" srcId="{48BD7B7B-4563-4EA9-8EB0-1831C4CC724E}" destId="{B4AF4730-B2D7-4D7D-80C0-B14487C7E996}" srcOrd="5" destOrd="0" presId="urn:microsoft.com/office/officeart/2016/7/layout/RepeatingBendingProcessNew"/>
    <dgm:cxn modelId="{212B5A05-0A56-4151-AF78-2C46B0AB7A63}" type="presParOf" srcId="{B4AF4730-B2D7-4D7D-80C0-B14487C7E996}" destId="{61628ED7-0071-4306-AB0E-5E46B1E286F3}" srcOrd="0" destOrd="0" presId="urn:microsoft.com/office/officeart/2016/7/layout/RepeatingBendingProcessNew"/>
    <dgm:cxn modelId="{4643D20D-CB80-4627-876D-BA2905A5156C}" type="presParOf" srcId="{48BD7B7B-4563-4EA9-8EB0-1831C4CC724E}" destId="{147E4A6D-0264-49BC-B23F-04CDAB694F69}" srcOrd="6" destOrd="0" presId="urn:microsoft.com/office/officeart/2016/7/layout/RepeatingBendingProcessNew"/>
    <dgm:cxn modelId="{A342FF22-5D98-4F2D-A172-AEB2E140F3AD}" type="presParOf" srcId="{48BD7B7B-4563-4EA9-8EB0-1831C4CC724E}" destId="{1A28644F-F9D9-4E1D-8C54-2865688E5416}" srcOrd="7" destOrd="0" presId="urn:microsoft.com/office/officeart/2016/7/layout/RepeatingBendingProcessNew"/>
    <dgm:cxn modelId="{ECF24571-6473-4440-B76C-3F997A396DFD}" type="presParOf" srcId="{1A28644F-F9D9-4E1D-8C54-2865688E5416}" destId="{A78F990E-4580-4842-8792-67A7A303771F}" srcOrd="0" destOrd="0" presId="urn:microsoft.com/office/officeart/2016/7/layout/RepeatingBendingProcessNew"/>
    <dgm:cxn modelId="{31CCBC18-09CC-47FD-A8F8-7309F2D2685F}" type="presParOf" srcId="{48BD7B7B-4563-4EA9-8EB0-1831C4CC724E}" destId="{F1265559-E5F2-448E-96B0-6E1F5359E855}" srcOrd="8" destOrd="0" presId="urn:microsoft.com/office/officeart/2016/7/layout/RepeatingBendingProcessNew"/>
    <dgm:cxn modelId="{57B14F35-F6AE-44CF-8246-856BD01B4812}" type="presParOf" srcId="{48BD7B7B-4563-4EA9-8EB0-1831C4CC724E}" destId="{20B6B803-6EEA-46CD-A573-D8FCE2FBA48B}" srcOrd="9" destOrd="0" presId="urn:microsoft.com/office/officeart/2016/7/layout/RepeatingBendingProcessNew"/>
    <dgm:cxn modelId="{FF80B806-AACA-4DA0-83D1-8E3DB9649E89}" type="presParOf" srcId="{20B6B803-6EEA-46CD-A573-D8FCE2FBA48B}" destId="{ADBD0D01-D704-4715-B026-F3C43390411E}" srcOrd="0" destOrd="0" presId="urn:microsoft.com/office/officeart/2016/7/layout/RepeatingBendingProcessNew"/>
    <dgm:cxn modelId="{C4491550-0A4B-4EED-B259-434807AD496C}" type="presParOf" srcId="{48BD7B7B-4563-4EA9-8EB0-1831C4CC724E}" destId="{94FFB7B2-7FE8-48A0-B69D-8B1BCFF20AC1}" srcOrd="10" destOrd="0" presId="urn:microsoft.com/office/officeart/2016/7/layout/RepeatingBendingProcessNew"/>
    <dgm:cxn modelId="{812F988B-2652-4936-BC70-6FBA57079A33}" type="presParOf" srcId="{48BD7B7B-4563-4EA9-8EB0-1831C4CC724E}" destId="{580CCE68-CEDA-4FA2-B4F6-CC48368B4C41}" srcOrd="11" destOrd="0" presId="urn:microsoft.com/office/officeart/2016/7/layout/RepeatingBendingProcessNew"/>
    <dgm:cxn modelId="{A537E756-27D4-4F30-9DEF-798735D4679A}" type="presParOf" srcId="{580CCE68-CEDA-4FA2-B4F6-CC48368B4C41}" destId="{18C3D08E-A32C-441D-B553-E3103A9A6716}" srcOrd="0" destOrd="0" presId="urn:microsoft.com/office/officeart/2016/7/layout/RepeatingBendingProcessNew"/>
    <dgm:cxn modelId="{FFF927B2-E117-4022-9B61-26FCA4634E90}" type="presParOf" srcId="{48BD7B7B-4563-4EA9-8EB0-1831C4CC724E}" destId="{6BDB774F-E58F-4673-9B01-9B6965BD094C}" srcOrd="12" destOrd="0" presId="urn:microsoft.com/office/officeart/2016/7/layout/RepeatingBendingProcessNew"/>
    <dgm:cxn modelId="{780E4E0B-2F1E-4CF9-9193-9673089902C0}" type="presParOf" srcId="{48BD7B7B-4563-4EA9-8EB0-1831C4CC724E}" destId="{D8A68F75-2DCF-49EA-A25F-4D5618891A77}" srcOrd="13" destOrd="0" presId="urn:microsoft.com/office/officeart/2016/7/layout/RepeatingBendingProcessNew"/>
    <dgm:cxn modelId="{E623FA6E-E971-4C8C-957D-FCB94FDB92AF}" type="presParOf" srcId="{D8A68F75-2DCF-49EA-A25F-4D5618891A77}" destId="{B2F6DBBA-97CB-4D36-A5B5-2F84A96AB087}" srcOrd="0" destOrd="0" presId="urn:microsoft.com/office/officeart/2016/7/layout/RepeatingBendingProcessNew"/>
    <dgm:cxn modelId="{2825E0D8-99D2-4FC1-B85F-1906CF3C325E}" type="presParOf" srcId="{48BD7B7B-4563-4EA9-8EB0-1831C4CC724E}" destId="{85F0EA6C-6580-4196-8559-5FF051BA8F5F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1C3377-1AD2-443F-A5B1-56C7671B63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D245A8-7AD3-4AAD-BAB0-038AD8F6B1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• Define the problem clearly</a:t>
          </a:r>
        </a:p>
      </dgm:t>
    </dgm:pt>
    <dgm:pt modelId="{33507583-4037-4395-86D1-43ACD82F768D}" type="parTrans" cxnId="{DC1C09F4-B2F0-4157-A0F3-3F2C4458BA10}">
      <dgm:prSet/>
      <dgm:spPr/>
      <dgm:t>
        <a:bodyPr/>
        <a:lstStyle/>
        <a:p>
          <a:endParaRPr lang="en-US"/>
        </a:p>
      </dgm:t>
    </dgm:pt>
    <dgm:pt modelId="{1497BF11-996C-4F24-ACDF-9EA494E73385}" type="sibTrans" cxnId="{DC1C09F4-B2F0-4157-A0F3-3F2C4458BA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AC9C65-6658-442D-9BCC-C1707FB085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• Break it down into manageable steps</a:t>
          </a:r>
        </a:p>
      </dgm:t>
    </dgm:pt>
    <dgm:pt modelId="{F529B08B-53B9-42B7-AA77-71AAAE409D3F}" type="parTrans" cxnId="{F5848F09-63E4-4B3C-B776-C5C9EA5E2184}">
      <dgm:prSet/>
      <dgm:spPr/>
      <dgm:t>
        <a:bodyPr/>
        <a:lstStyle/>
        <a:p>
          <a:endParaRPr lang="en-US"/>
        </a:p>
      </dgm:t>
    </dgm:pt>
    <dgm:pt modelId="{0875D59F-E002-49AB-A7A3-ACF9500457E8}" type="sibTrans" cxnId="{F5848F09-63E4-4B3C-B776-C5C9EA5E21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9073B7-2DF9-40A9-B840-EC8CE6527D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• Evaluate solutions and act</a:t>
          </a:r>
        </a:p>
      </dgm:t>
    </dgm:pt>
    <dgm:pt modelId="{AB051246-5778-4C59-8867-FEF11AB84621}" type="parTrans" cxnId="{9C6F9733-5D39-47AD-87EF-C3759733446D}">
      <dgm:prSet/>
      <dgm:spPr/>
      <dgm:t>
        <a:bodyPr/>
        <a:lstStyle/>
        <a:p>
          <a:endParaRPr lang="en-US"/>
        </a:p>
      </dgm:t>
    </dgm:pt>
    <dgm:pt modelId="{4A0816B0-09AB-467B-8A62-219EA35AC41B}" type="sibTrans" cxnId="{9C6F9733-5D39-47AD-87EF-C375973344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2C4B92-F9A2-4007-8ED0-491D2ED9D8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• Example: Resolving app crashing before a client demo</a:t>
          </a:r>
          <a:endParaRPr lang="en-US" sz="2400" dirty="0"/>
        </a:p>
      </dgm:t>
    </dgm:pt>
    <dgm:pt modelId="{F5CCB821-FAAE-4398-B28D-3B61FDA4B199}" type="parTrans" cxnId="{1DDC9F42-8706-416E-ADA3-094530CB8D02}">
      <dgm:prSet/>
      <dgm:spPr/>
      <dgm:t>
        <a:bodyPr/>
        <a:lstStyle/>
        <a:p>
          <a:endParaRPr lang="en-US"/>
        </a:p>
      </dgm:t>
    </dgm:pt>
    <dgm:pt modelId="{7A970051-C802-40FE-A161-39A98740D7BB}" type="sibTrans" cxnId="{1DDC9F42-8706-416E-ADA3-094530CB8D02}">
      <dgm:prSet/>
      <dgm:spPr/>
      <dgm:t>
        <a:bodyPr/>
        <a:lstStyle/>
        <a:p>
          <a:endParaRPr lang="en-US"/>
        </a:p>
      </dgm:t>
    </dgm:pt>
    <dgm:pt modelId="{AD427586-2037-460D-BF8C-24136BAACBE8}" type="pres">
      <dgm:prSet presAssocID="{271C3377-1AD2-443F-A5B1-56C7671B63CF}" presName="root" presStyleCnt="0">
        <dgm:presLayoutVars>
          <dgm:dir/>
          <dgm:resizeHandles val="exact"/>
        </dgm:presLayoutVars>
      </dgm:prSet>
      <dgm:spPr/>
    </dgm:pt>
    <dgm:pt modelId="{6EFD7D1D-C2FA-4FA9-B500-953C11710288}" type="pres">
      <dgm:prSet presAssocID="{B4D245A8-7AD3-4AAD-BAB0-038AD8F6B1BE}" presName="compNode" presStyleCnt="0"/>
      <dgm:spPr/>
    </dgm:pt>
    <dgm:pt modelId="{2D5DF914-B773-4B12-A10B-298884B04A4D}" type="pres">
      <dgm:prSet presAssocID="{B4D245A8-7AD3-4AAD-BAB0-038AD8F6B1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4504A6A-109D-4025-89E7-A465D97024BD}" type="pres">
      <dgm:prSet presAssocID="{B4D245A8-7AD3-4AAD-BAB0-038AD8F6B1BE}" presName="spaceRect" presStyleCnt="0"/>
      <dgm:spPr/>
    </dgm:pt>
    <dgm:pt modelId="{D492F839-A860-4767-874A-AFDD4CDDBC04}" type="pres">
      <dgm:prSet presAssocID="{B4D245A8-7AD3-4AAD-BAB0-038AD8F6B1BE}" presName="textRect" presStyleLbl="revTx" presStyleIdx="0" presStyleCnt="4">
        <dgm:presLayoutVars>
          <dgm:chMax val="1"/>
          <dgm:chPref val="1"/>
        </dgm:presLayoutVars>
      </dgm:prSet>
      <dgm:spPr/>
    </dgm:pt>
    <dgm:pt modelId="{20929A3E-468C-46B5-9ECC-8424113192C0}" type="pres">
      <dgm:prSet presAssocID="{1497BF11-996C-4F24-ACDF-9EA494E73385}" presName="sibTrans" presStyleCnt="0"/>
      <dgm:spPr/>
    </dgm:pt>
    <dgm:pt modelId="{1CC338D9-C509-4B96-B784-933BB795AD9E}" type="pres">
      <dgm:prSet presAssocID="{95AC9C65-6658-442D-9BCC-C1707FB0858A}" presName="compNode" presStyleCnt="0"/>
      <dgm:spPr/>
    </dgm:pt>
    <dgm:pt modelId="{8C39BF4E-137D-4B08-8D02-8EA5ACF8190E}" type="pres">
      <dgm:prSet presAssocID="{95AC9C65-6658-442D-9BCC-C1707FB085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2FEE94D-5482-491E-B455-5AAA84A069C1}" type="pres">
      <dgm:prSet presAssocID="{95AC9C65-6658-442D-9BCC-C1707FB0858A}" presName="spaceRect" presStyleCnt="0"/>
      <dgm:spPr/>
    </dgm:pt>
    <dgm:pt modelId="{6DBEF73F-ACDC-43B0-AD88-22979BC4769B}" type="pres">
      <dgm:prSet presAssocID="{95AC9C65-6658-442D-9BCC-C1707FB0858A}" presName="textRect" presStyleLbl="revTx" presStyleIdx="1" presStyleCnt="4">
        <dgm:presLayoutVars>
          <dgm:chMax val="1"/>
          <dgm:chPref val="1"/>
        </dgm:presLayoutVars>
      </dgm:prSet>
      <dgm:spPr/>
    </dgm:pt>
    <dgm:pt modelId="{CBA23969-1A57-4029-AB18-9D7CA3772053}" type="pres">
      <dgm:prSet presAssocID="{0875D59F-E002-49AB-A7A3-ACF9500457E8}" presName="sibTrans" presStyleCnt="0"/>
      <dgm:spPr/>
    </dgm:pt>
    <dgm:pt modelId="{F8A597A4-AD7B-4D0E-B37B-AD4AF232CCA7}" type="pres">
      <dgm:prSet presAssocID="{2A9073B7-2DF9-40A9-B840-EC8CE6527D0A}" presName="compNode" presStyleCnt="0"/>
      <dgm:spPr/>
    </dgm:pt>
    <dgm:pt modelId="{7BB7CF70-8448-40F3-9CC4-AD06B1F0DFE7}" type="pres">
      <dgm:prSet presAssocID="{2A9073B7-2DF9-40A9-B840-EC8CE6527D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17586A68-6D2F-4083-8D21-CA6ED430F269}" type="pres">
      <dgm:prSet presAssocID="{2A9073B7-2DF9-40A9-B840-EC8CE6527D0A}" presName="spaceRect" presStyleCnt="0"/>
      <dgm:spPr/>
    </dgm:pt>
    <dgm:pt modelId="{CB90CBC3-D2DC-4609-9BD3-59CFE4226AB5}" type="pres">
      <dgm:prSet presAssocID="{2A9073B7-2DF9-40A9-B840-EC8CE6527D0A}" presName="textRect" presStyleLbl="revTx" presStyleIdx="2" presStyleCnt="4">
        <dgm:presLayoutVars>
          <dgm:chMax val="1"/>
          <dgm:chPref val="1"/>
        </dgm:presLayoutVars>
      </dgm:prSet>
      <dgm:spPr/>
    </dgm:pt>
    <dgm:pt modelId="{EA499ACF-C4A9-4B1E-8E36-7CF4F5898B6A}" type="pres">
      <dgm:prSet presAssocID="{4A0816B0-09AB-467B-8A62-219EA35AC41B}" presName="sibTrans" presStyleCnt="0"/>
      <dgm:spPr/>
    </dgm:pt>
    <dgm:pt modelId="{B2647D5B-F311-4FF1-8DCB-E09DFB7CA049}" type="pres">
      <dgm:prSet presAssocID="{BA2C4B92-F9A2-4007-8ED0-491D2ED9D8AD}" presName="compNode" presStyleCnt="0"/>
      <dgm:spPr/>
    </dgm:pt>
    <dgm:pt modelId="{3BB2DC41-2AE8-40AE-A905-CEF81FC3E00C}" type="pres">
      <dgm:prSet presAssocID="{BA2C4B92-F9A2-4007-8ED0-491D2ED9D8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C6F6626D-A0D1-4582-993A-AC08620620C2}" type="pres">
      <dgm:prSet presAssocID="{BA2C4B92-F9A2-4007-8ED0-491D2ED9D8AD}" presName="spaceRect" presStyleCnt="0"/>
      <dgm:spPr/>
    </dgm:pt>
    <dgm:pt modelId="{1294952D-D041-435D-8EA4-0DA004217F7B}" type="pres">
      <dgm:prSet presAssocID="{BA2C4B92-F9A2-4007-8ED0-491D2ED9D8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848F09-63E4-4B3C-B776-C5C9EA5E2184}" srcId="{271C3377-1AD2-443F-A5B1-56C7671B63CF}" destId="{95AC9C65-6658-442D-9BCC-C1707FB0858A}" srcOrd="1" destOrd="0" parTransId="{F529B08B-53B9-42B7-AA77-71AAAE409D3F}" sibTransId="{0875D59F-E002-49AB-A7A3-ACF9500457E8}"/>
    <dgm:cxn modelId="{B3D58D1F-95C9-41A4-8766-76BA02780FBC}" type="presOf" srcId="{2A9073B7-2DF9-40A9-B840-EC8CE6527D0A}" destId="{CB90CBC3-D2DC-4609-9BD3-59CFE4226AB5}" srcOrd="0" destOrd="0" presId="urn:microsoft.com/office/officeart/2018/2/layout/IconLabelList"/>
    <dgm:cxn modelId="{9C6F9733-5D39-47AD-87EF-C3759733446D}" srcId="{271C3377-1AD2-443F-A5B1-56C7671B63CF}" destId="{2A9073B7-2DF9-40A9-B840-EC8CE6527D0A}" srcOrd="2" destOrd="0" parTransId="{AB051246-5778-4C59-8867-FEF11AB84621}" sibTransId="{4A0816B0-09AB-467B-8A62-219EA35AC41B}"/>
    <dgm:cxn modelId="{61351534-AABA-4ADD-BAEF-D85AB5638EBC}" type="presOf" srcId="{271C3377-1AD2-443F-A5B1-56C7671B63CF}" destId="{AD427586-2037-460D-BF8C-24136BAACBE8}" srcOrd="0" destOrd="0" presId="urn:microsoft.com/office/officeart/2018/2/layout/IconLabelList"/>
    <dgm:cxn modelId="{1DDC9F42-8706-416E-ADA3-094530CB8D02}" srcId="{271C3377-1AD2-443F-A5B1-56C7671B63CF}" destId="{BA2C4B92-F9A2-4007-8ED0-491D2ED9D8AD}" srcOrd="3" destOrd="0" parTransId="{F5CCB821-FAAE-4398-B28D-3B61FDA4B199}" sibTransId="{7A970051-C802-40FE-A161-39A98740D7BB}"/>
    <dgm:cxn modelId="{C8DC12C3-CB3A-49A0-93B1-731012722228}" type="presOf" srcId="{BA2C4B92-F9A2-4007-8ED0-491D2ED9D8AD}" destId="{1294952D-D041-435D-8EA4-0DA004217F7B}" srcOrd="0" destOrd="0" presId="urn:microsoft.com/office/officeart/2018/2/layout/IconLabelList"/>
    <dgm:cxn modelId="{1AAA4FC4-ACAB-4E91-94FC-93BF77DF41A0}" type="presOf" srcId="{B4D245A8-7AD3-4AAD-BAB0-038AD8F6B1BE}" destId="{D492F839-A860-4767-874A-AFDD4CDDBC04}" srcOrd="0" destOrd="0" presId="urn:microsoft.com/office/officeart/2018/2/layout/IconLabelList"/>
    <dgm:cxn modelId="{FF4207CB-FA46-4AB6-9A7A-F7DCBF7F29E3}" type="presOf" srcId="{95AC9C65-6658-442D-9BCC-C1707FB0858A}" destId="{6DBEF73F-ACDC-43B0-AD88-22979BC4769B}" srcOrd="0" destOrd="0" presId="urn:microsoft.com/office/officeart/2018/2/layout/IconLabelList"/>
    <dgm:cxn modelId="{DC1C09F4-B2F0-4157-A0F3-3F2C4458BA10}" srcId="{271C3377-1AD2-443F-A5B1-56C7671B63CF}" destId="{B4D245A8-7AD3-4AAD-BAB0-038AD8F6B1BE}" srcOrd="0" destOrd="0" parTransId="{33507583-4037-4395-86D1-43ACD82F768D}" sibTransId="{1497BF11-996C-4F24-ACDF-9EA494E73385}"/>
    <dgm:cxn modelId="{1E47FD40-97F3-47E7-B28D-D37C872AE9BE}" type="presParOf" srcId="{AD427586-2037-460D-BF8C-24136BAACBE8}" destId="{6EFD7D1D-C2FA-4FA9-B500-953C11710288}" srcOrd="0" destOrd="0" presId="urn:microsoft.com/office/officeart/2018/2/layout/IconLabelList"/>
    <dgm:cxn modelId="{56C5CA98-99EC-4CA9-B5ED-B9B5F387316D}" type="presParOf" srcId="{6EFD7D1D-C2FA-4FA9-B500-953C11710288}" destId="{2D5DF914-B773-4B12-A10B-298884B04A4D}" srcOrd="0" destOrd="0" presId="urn:microsoft.com/office/officeart/2018/2/layout/IconLabelList"/>
    <dgm:cxn modelId="{D6AF9A35-E671-4C71-8B71-9C7D9332ABED}" type="presParOf" srcId="{6EFD7D1D-C2FA-4FA9-B500-953C11710288}" destId="{94504A6A-109D-4025-89E7-A465D97024BD}" srcOrd="1" destOrd="0" presId="urn:microsoft.com/office/officeart/2018/2/layout/IconLabelList"/>
    <dgm:cxn modelId="{D695425E-05C2-4D86-9F98-9CD3FEE2132A}" type="presParOf" srcId="{6EFD7D1D-C2FA-4FA9-B500-953C11710288}" destId="{D492F839-A860-4767-874A-AFDD4CDDBC04}" srcOrd="2" destOrd="0" presId="urn:microsoft.com/office/officeart/2018/2/layout/IconLabelList"/>
    <dgm:cxn modelId="{608831F4-E6CE-4DB3-AEBD-56652C6582BB}" type="presParOf" srcId="{AD427586-2037-460D-BF8C-24136BAACBE8}" destId="{20929A3E-468C-46B5-9ECC-8424113192C0}" srcOrd="1" destOrd="0" presId="urn:microsoft.com/office/officeart/2018/2/layout/IconLabelList"/>
    <dgm:cxn modelId="{A2ECF49D-0E91-4820-97C1-78EAF6C25DB3}" type="presParOf" srcId="{AD427586-2037-460D-BF8C-24136BAACBE8}" destId="{1CC338D9-C509-4B96-B784-933BB795AD9E}" srcOrd="2" destOrd="0" presId="urn:microsoft.com/office/officeart/2018/2/layout/IconLabelList"/>
    <dgm:cxn modelId="{DC618932-D86C-48EE-835E-BD542A76CCF2}" type="presParOf" srcId="{1CC338D9-C509-4B96-B784-933BB795AD9E}" destId="{8C39BF4E-137D-4B08-8D02-8EA5ACF8190E}" srcOrd="0" destOrd="0" presId="urn:microsoft.com/office/officeart/2018/2/layout/IconLabelList"/>
    <dgm:cxn modelId="{A968665B-E208-480C-8B45-2844A7A5B8F2}" type="presParOf" srcId="{1CC338D9-C509-4B96-B784-933BB795AD9E}" destId="{42FEE94D-5482-491E-B455-5AAA84A069C1}" srcOrd="1" destOrd="0" presId="urn:microsoft.com/office/officeart/2018/2/layout/IconLabelList"/>
    <dgm:cxn modelId="{29184125-FCE6-4449-8B4A-0DB7EF5B650C}" type="presParOf" srcId="{1CC338D9-C509-4B96-B784-933BB795AD9E}" destId="{6DBEF73F-ACDC-43B0-AD88-22979BC4769B}" srcOrd="2" destOrd="0" presId="urn:microsoft.com/office/officeart/2018/2/layout/IconLabelList"/>
    <dgm:cxn modelId="{AB9D1743-E988-4AF1-89EA-EB1F48C8824C}" type="presParOf" srcId="{AD427586-2037-460D-BF8C-24136BAACBE8}" destId="{CBA23969-1A57-4029-AB18-9D7CA3772053}" srcOrd="3" destOrd="0" presId="urn:microsoft.com/office/officeart/2018/2/layout/IconLabelList"/>
    <dgm:cxn modelId="{B442F6D4-F5CD-4DFA-840B-28687BCAA2F3}" type="presParOf" srcId="{AD427586-2037-460D-BF8C-24136BAACBE8}" destId="{F8A597A4-AD7B-4D0E-B37B-AD4AF232CCA7}" srcOrd="4" destOrd="0" presId="urn:microsoft.com/office/officeart/2018/2/layout/IconLabelList"/>
    <dgm:cxn modelId="{97C3994C-91CC-4051-8049-D30905A5B827}" type="presParOf" srcId="{F8A597A4-AD7B-4D0E-B37B-AD4AF232CCA7}" destId="{7BB7CF70-8448-40F3-9CC4-AD06B1F0DFE7}" srcOrd="0" destOrd="0" presId="urn:microsoft.com/office/officeart/2018/2/layout/IconLabelList"/>
    <dgm:cxn modelId="{FFE1F81D-BEA2-4A6C-8E39-1AA662FB3A7E}" type="presParOf" srcId="{F8A597A4-AD7B-4D0E-B37B-AD4AF232CCA7}" destId="{17586A68-6D2F-4083-8D21-CA6ED430F269}" srcOrd="1" destOrd="0" presId="urn:microsoft.com/office/officeart/2018/2/layout/IconLabelList"/>
    <dgm:cxn modelId="{040DB002-418D-4665-BCA1-149927E793E4}" type="presParOf" srcId="{F8A597A4-AD7B-4D0E-B37B-AD4AF232CCA7}" destId="{CB90CBC3-D2DC-4609-9BD3-59CFE4226AB5}" srcOrd="2" destOrd="0" presId="urn:microsoft.com/office/officeart/2018/2/layout/IconLabelList"/>
    <dgm:cxn modelId="{5580FA46-C3B6-458F-8F89-71D9E24349D6}" type="presParOf" srcId="{AD427586-2037-460D-BF8C-24136BAACBE8}" destId="{EA499ACF-C4A9-4B1E-8E36-7CF4F5898B6A}" srcOrd="5" destOrd="0" presId="urn:microsoft.com/office/officeart/2018/2/layout/IconLabelList"/>
    <dgm:cxn modelId="{F56089BC-21B4-45BA-9808-7FE5CAF2A83C}" type="presParOf" srcId="{AD427586-2037-460D-BF8C-24136BAACBE8}" destId="{B2647D5B-F311-4FF1-8DCB-E09DFB7CA049}" srcOrd="6" destOrd="0" presId="urn:microsoft.com/office/officeart/2018/2/layout/IconLabelList"/>
    <dgm:cxn modelId="{25653DBB-D34D-4995-9B5C-7AC3737DA807}" type="presParOf" srcId="{B2647D5B-F311-4FF1-8DCB-E09DFB7CA049}" destId="{3BB2DC41-2AE8-40AE-A905-CEF81FC3E00C}" srcOrd="0" destOrd="0" presId="urn:microsoft.com/office/officeart/2018/2/layout/IconLabelList"/>
    <dgm:cxn modelId="{EB77BEA1-193E-402F-97CC-FE6426C60F57}" type="presParOf" srcId="{B2647D5B-F311-4FF1-8DCB-E09DFB7CA049}" destId="{C6F6626D-A0D1-4582-993A-AC08620620C2}" srcOrd="1" destOrd="0" presId="urn:microsoft.com/office/officeart/2018/2/layout/IconLabelList"/>
    <dgm:cxn modelId="{347DD953-8B7F-4653-A2AF-EF20017381D8}" type="presParOf" srcId="{B2647D5B-F311-4FF1-8DCB-E09DFB7CA049}" destId="{1294952D-D041-435D-8EA4-0DA004217F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85CC2-1D4F-400B-8F7D-61989188CDF0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9E970-9E81-48A1-9076-2BE201082FD9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Are Soft Skills?</a:t>
          </a:r>
        </a:p>
      </dsp:txBody>
      <dsp:txXfrm>
        <a:off x="0" y="2209"/>
        <a:ext cx="8229600" cy="753590"/>
      </dsp:txXfrm>
    </dsp:sp>
    <dsp:sp modelId="{A04726EB-622D-4F34-B8D4-43713BC3E84C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FC0FC-7678-4549-9E91-68DF17A6ECEB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Why Are Soft Skills Important?</a:t>
          </a:r>
        </a:p>
      </dsp:txBody>
      <dsp:txXfrm>
        <a:off x="0" y="755800"/>
        <a:ext cx="8229600" cy="753590"/>
      </dsp:txXfrm>
    </dsp:sp>
    <dsp:sp modelId="{E7BD93DF-865F-4FBC-956B-9D8FC128706E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CD4F2-3138-4BA8-9523-D4FEC3D0FA35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Key Soft Skills to Learn</a:t>
          </a:r>
        </a:p>
      </dsp:txBody>
      <dsp:txXfrm>
        <a:off x="0" y="1509390"/>
        <a:ext cx="8229600" cy="753590"/>
      </dsp:txXfrm>
    </dsp:sp>
    <dsp:sp modelId="{D89063FF-9EEB-4F15-8C2A-81F8AA7AB8A2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8191E-2B52-46D7-B2C4-F34FFEDE8301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Common Pitfalls to Avoid</a:t>
          </a:r>
        </a:p>
      </dsp:txBody>
      <dsp:txXfrm>
        <a:off x="0" y="2262981"/>
        <a:ext cx="8229600" cy="753590"/>
      </dsp:txXfrm>
    </dsp:sp>
    <dsp:sp modelId="{DDD51EAF-7A0A-4E39-8104-B9100AA18B01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1CEB8-674A-4CC9-AA55-A0DFAB19BE61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How to Improve Your Soft Skills?</a:t>
          </a:r>
        </a:p>
      </dsp:txBody>
      <dsp:txXfrm>
        <a:off x="0" y="3016572"/>
        <a:ext cx="8229600" cy="753590"/>
      </dsp:txXfrm>
    </dsp:sp>
    <dsp:sp modelId="{B9445E2B-3560-47FA-9AC9-75E60A40F275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CB924-51D2-4F70-B76A-0545E18F5817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Final Thoughts &amp; Takeaways</a:t>
          </a:r>
        </a:p>
      </dsp:txBody>
      <dsp:txXfrm>
        <a:off x="0" y="3770162"/>
        <a:ext cx="8229600" cy="7535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15EFE-147B-415F-8D87-FFB5FA0A6ADE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EF531-D6F6-4B54-BA27-1A11E57541F6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85FC9-8D51-4D35-BA30-B6388EB3E3A6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80% of long-term job success comes from soft skills (Carnegie Institute)</a:t>
          </a:r>
        </a:p>
      </dsp:txBody>
      <dsp:txXfrm>
        <a:off x="1512662" y="559"/>
        <a:ext cx="6367179" cy="1309664"/>
      </dsp:txXfrm>
    </dsp:sp>
    <dsp:sp modelId="{F97D9384-2189-404D-9AC2-3DB7E5D7636E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B2E2B-357E-4FA4-8FA9-BE447B845629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DD207-49B6-4D37-8C9E-5C77091E7CCB}">
      <dsp:nvSpPr>
        <dsp:cNvPr id="0" name=""/>
        <dsp:cNvSpPr/>
      </dsp:nvSpPr>
      <dsp:spPr>
        <a:xfrm>
          <a:off x="1512662" y="1637640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Employers value emotional intelligence, communication, and adaptability</a:t>
          </a:r>
        </a:p>
      </dsp:txBody>
      <dsp:txXfrm>
        <a:off x="1512662" y="1637640"/>
        <a:ext cx="6367179" cy="1309664"/>
      </dsp:txXfrm>
    </dsp:sp>
    <dsp:sp modelId="{B8735166-D0F0-492E-A51B-B0748637B9D9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83A9A-8546-4386-A219-11D3388A4F22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FE37F-55EF-4BD1-8B46-5EE77F50BFB3}">
      <dsp:nvSpPr>
        <dsp:cNvPr id="0" name=""/>
        <dsp:cNvSpPr/>
      </dsp:nvSpPr>
      <dsp:spPr>
        <a:xfrm>
          <a:off x="1512662" y="3274721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 skills determine your growth beyond your initial role</a:t>
          </a:r>
        </a:p>
      </dsp:txBody>
      <dsp:txXfrm>
        <a:off x="1512662" y="3274721"/>
        <a:ext cx="6367179" cy="1309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63D29-CD08-438C-A841-724D5E92B314}">
      <dsp:nvSpPr>
        <dsp:cNvPr id="0" name=""/>
        <dsp:cNvSpPr/>
      </dsp:nvSpPr>
      <dsp:spPr>
        <a:xfrm>
          <a:off x="2666681" y="479209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2174" y="522921"/>
        <a:ext cx="20083" cy="4016"/>
      </dsp:txXfrm>
    </dsp:sp>
    <dsp:sp modelId="{D47B64C9-4CC8-4501-B296-B899CD9F1E56}">
      <dsp:nvSpPr>
        <dsp:cNvPr id="0" name=""/>
        <dsp:cNvSpPr/>
      </dsp:nvSpPr>
      <dsp:spPr>
        <a:xfrm>
          <a:off x="922085" y="1010"/>
          <a:ext cx="1746395" cy="1047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Communication</a:t>
          </a:r>
        </a:p>
      </dsp:txBody>
      <dsp:txXfrm>
        <a:off x="922085" y="1010"/>
        <a:ext cx="1746395" cy="1047837"/>
      </dsp:txXfrm>
    </dsp:sp>
    <dsp:sp modelId="{F782A87D-84DE-4C26-BE35-8F6F17545AF5}">
      <dsp:nvSpPr>
        <dsp:cNvPr id="0" name=""/>
        <dsp:cNvSpPr/>
      </dsp:nvSpPr>
      <dsp:spPr>
        <a:xfrm>
          <a:off x="4814747" y="479209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0241" y="522921"/>
        <a:ext cx="20083" cy="4016"/>
      </dsp:txXfrm>
    </dsp:sp>
    <dsp:sp modelId="{32738AA4-268F-4B35-93FF-0451023E60F6}">
      <dsp:nvSpPr>
        <dsp:cNvPr id="0" name=""/>
        <dsp:cNvSpPr/>
      </dsp:nvSpPr>
      <dsp:spPr>
        <a:xfrm>
          <a:off x="3070152" y="1010"/>
          <a:ext cx="1746395" cy="10478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Emotional Intelligence</a:t>
          </a:r>
        </a:p>
      </dsp:txBody>
      <dsp:txXfrm>
        <a:off x="3070152" y="1010"/>
        <a:ext cx="1746395" cy="1047837"/>
      </dsp:txXfrm>
    </dsp:sp>
    <dsp:sp modelId="{B4AF4730-B2D7-4D7D-80C0-B14487C7E996}">
      <dsp:nvSpPr>
        <dsp:cNvPr id="0" name=""/>
        <dsp:cNvSpPr/>
      </dsp:nvSpPr>
      <dsp:spPr>
        <a:xfrm>
          <a:off x="1795283" y="1047048"/>
          <a:ext cx="4296133" cy="371071"/>
        </a:xfrm>
        <a:custGeom>
          <a:avLst/>
          <a:gdLst/>
          <a:ahLst/>
          <a:cxnLst/>
          <a:rect l="0" t="0" r="0" b="0"/>
          <a:pathLst>
            <a:path>
              <a:moveTo>
                <a:pt x="4296133" y="0"/>
              </a:moveTo>
              <a:lnTo>
                <a:pt x="4296133" y="202635"/>
              </a:lnTo>
              <a:lnTo>
                <a:pt x="0" y="202635"/>
              </a:lnTo>
              <a:lnTo>
                <a:pt x="0" y="371071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478" y="1230575"/>
        <a:ext cx="215743" cy="4016"/>
      </dsp:txXfrm>
    </dsp:sp>
    <dsp:sp modelId="{60767452-A2FF-4F26-B57B-5CDAA9932723}">
      <dsp:nvSpPr>
        <dsp:cNvPr id="0" name=""/>
        <dsp:cNvSpPr/>
      </dsp:nvSpPr>
      <dsp:spPr>
        <a:xfrm>
          <a:off x="5218218" y="1010"/>
          <a:ext cx="1746395" cy="10478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Teamwork</a:t>
          </a:r>
        </a:p>
      </dsp:txBody>
      <dsp:txXfrm>
        <a:off x="5218218" y="1010"/>
        <a:ext cx="1746395" cy="1047837"/>
      </dsp:txXfrm>
    </dsp:sp>
    <dsp:sp modelId="{1A28644F-F9D9-4E1D-8C54-2865688E5416}">
      <dsp:nvSpPr>
        <dsp:cNvPr id="0" name=""/>
        <dsp:cNvSpPr/>
      </dsp:nvSpPr>
      <dsp:spPr>
        <a:xfrm>
          <a:off x="2666681" y="1928718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2174" y="1972429"/>
        <a:ext cx="20083" cy="4016"/>
      </dsp:txXfrm>
    </dsp:sp>
    <dsp:sp modelId="{147E4A6D-0264-49BC-B23F-04CDAB694F69}">
      <dsp:nvSpPr>
        <dsp:cNvPr id="0" name=""/>
        <dsp:cNvSpPr/>
      </dsp:nvSpPr>
      <dsp:spPr>
        <a:xfrm>
          <a:off x="922085" y="1450519"/>
          <a:ext cx="1746395" cy="10478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Solving</a:t>
          </a:r>
        </a:p>
      </dsp:txBody>
      <dsp:txXfrm>
        <a:off x="922085" y="1450519"/>
        <a:ext cx="1746395" cy="1047837"/>
      </dsp:txXfrm>
    </dsp:sp>
    <dsp:sp modelId="{20B6B803-6EEA-46CD-A573-D8FCE2FBA48B}">
      <dsp:nvSpPr>
        <dsp:cNvPr id="0" name=""/>
        <dsp:cNvSpPr/>
      </dsp:nvSpPr>
      <dsp:spPr>
        <a:xfrm>
          <a:off x="4814747" y="1928718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0241" y="1972429"/>
        <a:ext cx="20083" cy="4016"/>
      </dsp:txXfrm>
    </dsp:sp>
    <dsp:sp modelId="{F1265559-E5F2-448E-96B0-6E1F5359E855}">
      <dsp:nvSpPr>
        <dsp:cNvPr id="0" name=""/>
        <dsp:cNvSpPr/>
      </dsp:nvSpPr>
      <dsp:spPr>
        <a:xfrm>
          <a:off x="3070152" y="1450519"/>
          <a:ext cx="1746395" cy="10478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Adaptability</a:t>
          </a:r>
        </a:p>
      </dsp:txBody>
      <dsp:txXfrm>
        <a:off x="3070152" y="1450519"/>
        <a:ext cx="1746395" cy="1047837"/>
      </dsp:txXfrm>
    </dsp:sp>
    <dsp:sp modelId="{580CCE68-CEDA-4FA2-B4F6-CC48368B4C41}">
      <dsp:nvSpPr>
        <dsp:cNvPr id="0" name=""/>
        <dsp:cNvSpPr/>
      </dsp:nvSpPr>
      <dsp:spPr>
        <a:xfrm>
          <a:off x="1795283" y="2496556"/>
          <a:ext cx="4296133" cy="371071"/>
        </a:xfrm>
        <a:custGeom>
          <a:avLst/>
          <a:gdLst/>
          <a:ahLst/>
          <a:cxnLst/>
          <a:rect l="0" t="0" r="0" b="0"/>
          <a:pathLst>
            <a:path>
              <a:moveTo>
                <a:pt x="4296133" y="0"/>
              </a:moveTo>
              <a:lnTo>
                <a:pt x="4296133" y="202635"/>
              </a:lnTo>
              <a:lnTo>
                <a:pt x="0" y="202635"/>
              </a:lnTo>
              <a:lnTo>
                <a:pt x="0" y="37107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478" y="2680083"/>
        <a:ext cx="215743" cy="4016"/>
      </dsp:txXfrm>
    </dsp:sp>
    <dsp:sp modelId="{94FFB7B2-7FE8-48A0-B69D-8B1BCFF20AC1}">
      <dsp:nvSpPr>
        <dsp:cNvPr id="0" name=""/>
        <dsp:cNvSpPr/>
      </dsp:nvSpPr>
      <dsp:spPr>
        <a:xfrm>
          <a:off x="5218218" y="1450519"/>
          <a:ext cx="1746395" cy="10478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 Management</a:t>
          </a:r>
        </a:p>
      </dsp:txBody>
      <dsp:txXfrm>
        <a:off x="5218218" y="1450519"/>
        <a:ext cx="1746395" cy="1047837"/>
      </dsp:txXfrm>
    </dsp:sp>
    <dsp:sp modelId="{D8A68F75-2DCF-49EA-A25F-4D5618891A77}">
      <dsp:nvSpPr>
        <dsp:cNvPr id="0" name=""/>
        <dsp:cNvSpPr/>
      </dsp:nvSpPr>
      <dsp:spPr>
        <a:xfrm>
          <a:off x="2666681" y="3378226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2174" y="3421938"/>
        <a:ext cx="20083" cy="4016"/>
      </dsp:txXfrm>
    </dsp:sp>
    <dsp:sp modelId="{6BDB774F-E58F-4673-9B01-9B6965BD094C}">
      <dsp:nvSpPr>
        <dsp:cNvPr id="0" name=""/>
        <dsp:cNvSpPr/>
      </dsp:nvSpPr>
      <dsp:spPr>
        <a:xfrm>
          <a:off x="922085" y="2900027"/>
          <a:ext cx="1746395" cy="10478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Leadership</a:t>
          </a:r>
        </a:p>
      </dsp:txBody>
      <dsp:txXfrm>
        <a:off x="922085" y="2900027"/>
        <a:ext cx="1746395" cy="1047837"/>
      </dsp:txXfrm>
    </dsp:sp>
    <dsp:sp modelId="{85F0EA6C-6580-4196-8559-5FF051BA8F5F}">
      <dsp:nvSpPr>
        <dsp:cNvPr id="0" name=""/>
        <dsp:cNvSpPr/>
      </dsp:nvSpPr>
      <dsp:spPr>
        <a:xfrm>
          <a:off x="3070152" y="2900027"/>
          <a:ext cx="1746395" cy="10478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Networking</a:t>
          </a:r>
        </a:p>
      </dsp:txBody>
      <dsp:txXfrm>
        <a:off x="3070152" y="2900027"/>
        <a:ext cx="1746395" cy="10478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DF914-B773-4B12-A10B-298884B04A4D}">
      <dsp:nvSpPr>
        <dsp:cNvPr id="0" name=""/>
        <dsp:cNvSpPr/>
      </dsp:nvSpPr>
      <dsp:spPr>
        <a:xfrm>
          <a:off x="520435" y="52234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2F839-A860-4767-874A-AFDD4CDDBC04}">
      <dsp:nvSpPr>
        <dsp:cNvPr id="0" name=""/>
        <dsp:cNvSpPr/>
      </dsp:nvSpPr>
      <dsp:spPr>
        <a:xfrm>
          <a:off x="25435" y="1804709"/>
          <a:ext cx="1800000" cy="18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Define the problem clearly</a:t>
          </a:r>
        </a:p>
      </dsp:txBody>
      <dsp:txXfrm>
        <a:off x="25435" y="1804709"/>
        <a:ext cx="1800000" cy="1865753"/>
      </dsp:txXfrm>
    </dsp:sp>
    <dsp:sp modelId="{8C39BF4E-137D-4B08-8D02-8EA5ACF8190E}">
      <dsp:nvSpPr>
        <dsp:cNvPr id="0" name=""/>
        <dsp:cNvSpPr/>
      </dsp:nvSpPr>
      <dsp:spPr>
        <a:xfrm>
          <a:off x="2635435" y="52234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EF73F-ACDC-43B0-AD88-22979BC4769B}">
      <dsp:nvSpPr>
        <dsp:cNvPr id="0" name=""/>
        <dsp:cNvSpPr/>
      </dsp:nvSpPr>
      <dsp:spPr>
        <a:xfrm>
          <a:off x="2140435" y="1804709"/>
          <a:ext cx="1800000" cy="18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Break it down into manageable steps</a:t>
          </a:r>
        </a:p>
      </dsp:txBody>
      <dsp:txXfrm>
        <a:off x="2140435" y="1804709"/>
        <a:ext cx="1800000" cy="1865753"/>
      </dsp:txXfrm>
    </dsp:sp>
    <dsp:sp modelId="{7BB7CF70-8448-40F3-9CC4-AD06B1F0DFE7}">
      <dsp:nvSpPr>
        <dsp:cNvPr id="0" name=""/>
        <dsp:cNvSpPr/>
      </dsp:nvSpPr>
      <dsp:spPr>
        <a:xfrm>
          <a:off x="4750435" y="52234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0CBC3-D2DC-4609-9BD3-59CFE4226AB5}">
      <dsp:nvSpPr>
        <dsp:cNvPr id="0" name=""/>
        <dsp:cNvSpPr/>
      </dsp:nvSpPr>
      <dsp:spPr>
        <a:xfrm>
          <a:off x="4255435" y="1804709"/>
          <a:ext cx="1800000" cy="18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Evaluate solutions and act</a:t>
          </a:r>
        </a:p>
      </dsp:txBody>
      <dsp:txXfrm>
        <a:off x="4255435" y="1804709"/>
        <a:ext cx="1800000" cy="1865753"/>
      </dsp:txXfrm>
    </dsp:sp>
    <dsp:sp modelId="{3BB2DC41-2AE8-40AE-A905-CEF81FC3E00C}">
      <dsp:nvSpPr>
        <dsp:cNvPr id="0" name=""/>
        <dsp:cNvSpPr/>
      </dsp:nvSpPr>
      <dsp:spPr>
        <a:xfrm>
          <a:off x="6865435" y="52234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4952D-D041-435D-8EA4-0DA004217F7B}">
      <dsp:nvSpPr>
        <dsp:cNvPr id="0" name=""/>
        <dsp:cNvSpPr/>
      </dsp:nvSpPr>
      <dsp:spPr>
        <a:xfrm>
          <a:off x="6370435" y="1804709"/>
          <a:ext cx="1800000" cy="18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Example: Resolving app crashing before a client demo</a:t>
          </a:r>
          <a:endParaRPr lang="en-US" sz="2400" kern="1200" dirty="0"/>
        </a:p>
      </dsp:txBody>
      <dsp:txXfrm>
        <a:off x="6370435" y="1804709"/>
        <a:ext cx="1800000" cy="1865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Soft Skills Every Professional Must Master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Unlocking Your Potential Beyond Technical Skills</a:t>
            </a:r>
          </a:p>
          <a:p>
            <a:r>
              <a:rPr dirty="0"/>
              <a:t>Presented by: </a:t>
            </a:r>
            <a:r>
              <a:rPr lang="en-US" dirty="0"/>
              <a:t>Manish Jha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Adaptability &amp; Flexibility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57554E-1440-4F3C-7BFE-D623B1E89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929384"/>
            <a:ext cx="78867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Embrace change in roles, tools, and environments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Stay open to learning and feedback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Keep calm during transition periods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Adjust priorities quickly when circumstances shift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Show willingness to take on new responsibilities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Remain positive when facing uncertainty or challenges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Collaborate with others to find creative solutions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Maintain productivity despite interruptions or obstacles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Continuously update skills to stay relevant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• Demonstrate resilience in fast-paced settings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/>
              <a:t>Time Management &amp; Prioritization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Plan your day using task management tools</a:t>
            </a:r>
            <a:br>
              <a:rPr lang="en-US" sz="2400" dirty="0"/>
            </a:br>
            <a:r>
              <a:rPr lang="en-US" sz="2400" dirty="0"/>
              <a:t>• Focus on urgent vs important tasks (Eisenhower Matrix)</a:t>
            </a:r>
            <a:br>
              <a:rPr lang="en-US" sz="2400" dirty="0"/>
            </a:br>
            <a:r>
              <a:rPr lang="en-US" sz="2400" dirty="0"/>
              <a:t>• Set boundaries to avoid burnout</a:t>
            </a:r>
            <a:br>
              <a:rPr lang="en-US" sz="2400" dirty="0"/>
            </a:br>
            <a:r>
              <a:rPr lang="en-US" sz="2400" dirty="0"/>
              <a:t>• Break large tasks into smaller, manageable steps</a:t>
            </a:r>
            <a:br>
              <a:rPr lang="en-US" sz="2400" dirty="0"/>
            </a:br>
            <a:r>
              <a:rPr lang="en-US" sz="2400" dirty="0"/>
              <a:t>• Use time blocks to stay focused on specific activities</a:t>
            </a:r>
            <a:br>
              <a:rPr lang="en-US" sz="2400" dirty="0"/>
            </a:br>
            <a:r>
              <a:rPr lang="en-US" sz="2400" dirty="0"/>
              <a:t>• Minimize distractions (notifications, multitasking)</a:t>
            </a:r>
            <a:br>
              <a:rPr lang="en-US" sz="2400" dirty="0"/>
            </a:br>
            <a:r>
              <a:rPr lang="en-US" sz="2400" dirty="0"/>
              <a:t>• Set clear daily, weekly, and monthly goals</a:t>
            </a:r>
            <a:br>
              <a:rPr lang="en-US" sz="2400" dirty="0"/>
            </a:br>
            <a:r>
              <a:rPr lang="en-US" sz="2400" dirty="0"/>
              <a:t>• Review and adjust your priorities regularly</a:t>
            </a:r>
            <a:br>
              <a:rPr lang="en-US" sz="2400" dirty="0"/>
            </a:br>
            <a:r>
              <a:rPr lang="en-US" sz="2400" dirty="0"/>
              <a:t>• Allocate buffer time between tasks to avoid overload</a:t>
            </a:r>
            <a:br>
              <a:rPr lang="en-US" sz="2400" dirty="0"/>
            </a:br>
            <a:r>
              <a:rPr lang="en-US" sz="2400" dirty="0"/>
              <a:t>• Use the 80/20 rule (Pareto Principle) to focus on high-impact tasks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Leadership &amp; Initiative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Take ownership of your work</a:t>
            </a:r>
            <a:br>
              <a:rPr lang="en-US" sz="2400" dirty="0"/>
            </a:br>
            <a:r>
              <a:rPr lang="en-US" sz="2400" dirty="0"/>
              <a:t>• Mentor juniors or help others</a:t>
            </a:r>
            <a:br>
              <a:rPr lang="en-US" sz="2400" dirty="0"/>
            </a:br>
            <a:r>
              <a:rPr lang="en-US" sz="2400" dirty="0"/>
              <a:t>• Propose new ideas or improvements</a:t>
            </a:r>
            <a:br>
              <a:rPr lang="en-US" sz="2400" dirty="0"/>
            </a:br>
            <a:r>
              <a:rPr lang="en-US" sz="2400" dirty="0"/>
              <a:t>• Lead by example through integrity and consistency</a:t>
            </a:r>
            <a:br>
              <a:rPr lang="en-US" sz="2400" dirty="0"/>
            </a:br>
            <a:r>
              <a:rPr lang="en-US" sz="2400" dirty="0"/>
              <a:t>• Step up during challenges without being asked</a:t>
            </a:r>
            <a:br>
              <a:rPr lang="en-US" sz="2400" dirty="0"/>
            </a:br>
            <a:r>
              <a:rPr lang="en-US" sz="2400" dirty="0"/>
              <a:t>• Encourage and uplift team morale</a:t>
            </a:r>
            <a:br>
              <a:rPr lang="en-US" sz="2400" dirty="0"/>
            </a:br>
            <a:r>
              <a:rPr lang="en-US" sz="2400" dirty="0"/>
              <a:t>• Communicate vision and align efforts toward common goals</a:t>
            </a:r>
            <a:br>
              <a:rPr lang="en-US" sz="2400" dirty="0"/>
            </a:br>
            <a:r>
              <a:rPr lang="en-US" sz="2400" dirty="0"/>
              <a:t>• Take responsibility for team outcomes, not just individual ones</a:t>
            </a:r>
            <a:br>
              <a:rPr lang="en-US" sz="2400" dirty="0"/>
            </a:br>
            <a:r>
              <a:rPr lang="en-US" sz="2400" dirty="0"/>
              <a:t>• Inspire others through proactive problem-solving</a:t>
            </a:r>
            <a:br>
              <a:rPr lang="en-US" sz="2400" dirty="0"/>
            </a:br>
            <a:r>
              <a:rPr lang="en-US" sz="2400" dirty="0"/>
              <a:t>• Volunteer for new projects or leadership roles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Networking &amp; Relationship Building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Build rapport with peers and mentors</a:t>
            </a:r>
            <a:br>
              <a:rPr lang="en-US" sz="2400" dirty="0"/>
            </a:br>
            <a:r>
              <a:rPr lang="en-US" sz="2400" dirty="0"/>
              <a:t>• Follow up on meaningful conversations</a:t>
            </a:r>
            <a:br>
              <a:rPr lang="en-US" sz="2400" dirty="0"/>
            </a:br>
            <a:r>
              <a:rPr lang="en-US" sz="2400" dirty="0"/>
              <a:t>• Stay visible in professional communities</a:t>
            </a:r>
            <a:br>
              <a:rPr lang="en-US" sz="2400" dirty="0"/>
            </a:br>
            <a:r>
              <a:rPr lang="en-US" sz="2400" dirty="0"/>
              <a:t>• Attend industry events, webinars, or meetups</a:t>
            </a:r>
            <a:br>
              <a:rPr lang="en-US" sz="2400" dirty="0"/>
            </a:br>
            <a:r>
              <a:rPr lang="en-US" sz="2400" dirty="0"/>
              <a:t>• Offer help or resources without expecting immediate returns</a:t>
            </a:r>
            <a:br>
              <a:rPr lang="en-US" sz="2400" dirty="0"/>
            </a:br>
            <a:r>
              <a:rPr lang="en-US" sz="2400" dirty="0"/>
              <a:t>• Show genuine interest in others' work and achievements</a:t>
            </a:r>
            <a:br>
              <a:rPr lang="en-US" sz="2400" dirty="0"/>
            </a:br>
            <a:r>
              <a:rPr lang="en-US" sz="2400" dirty="0"/>
              <a:t>• Share knowledge or opportunities with your network</a:t>
            </a:r>
            <a:br>
              <a:rPr lang="en-US" sz="2400" dirty="0"/>
            </a:br>
            <a:r>
              <a:rPr lang="en-US" sz="2400" dirty="0"/>
              <a:t>• Practice active listening and remember personal details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Common Soft Skill Pitfalls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• Talking too much or interrupting others</a:t>
            </a:r>
            <a:br>
              <a:rPr lang="en-US"/>
            </a:br>
            <a:r>
              <a:rPr lang="en-US"/>
              <a:t>• Ignoring feedback</a:t>
            </a:r>
            <a:br>
              <a:rPr lang="en-US"/>
            </a:br>
            <a:r>
              <a:rPr lang="en-US"/>
              <a:t>• Negative body language or tone</a:t>
            </a:r>
            <a:br>
              <a:rPr lang="en-US"/>
            </a:br>
            <a:r>
              <a:rPr lang="en-US"/>
              <a:t>• Not being open to others' ideas or perspectives</a:t>
            </a:r>
            <a:br>
              <a:rPr lang="en-US"/>
            </a:br>
            <a:r>
              <a:rPr lang="en-US"/>
              <a:t>• Avoiding responsibility or blaming others</a:t>
            </a:r>
            <a:br>
              <a:rPr lang="en-US"/>
            </a:br>
            <a:r>
              <a:rPr lang="en-US"/>
              <a:t>• Poor time management or missing deadlines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How to Improve Soft Skills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dirty="0"/>
              <a:t>Join clubs like Toastmasters</a:t>
            </a:r>
          </a:p>
          <a:p>
            <a:r>
              <a:rPr dirty="0"/>
              <a:t>Read books and blogs on soft skills</a:t>
            </a:r>
          </a:p>
          <a:p>
            <a:r>
              <a:rPr dirty="0"/>
              <a:t>Take feedback seriously</a:t>
            </a:r>
          </a:p>
          <a:p>
            <a:r>
              <a:rPr dirty="0"/>
              <a:t>Practice daily in your professional and personal life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0" y="1939159"/>
            <a:ext cx="5733470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0" y="4782320"/>
            <a:ext cx="5733470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"Hard skills get you hired, soft skills get you promoted."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0" y="1939159"/>
            <a:ext cx="5733470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0" y="4782320"/>
            <a:ext cx="5733470" cy="13294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discuss your experiences and challenges with soft 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7B56-98A0-39A3-F152-893D89CF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5C04E-BF49-CDDF-29D2-6397009DDE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038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What Are Soft Skills?</a:t>
            </a:r>
          </a:p>
        </p:txBody>
      </p:sp>
      <p:pic>
        <p:nvPicPr>
          <p:cNvPr id="20" name="Graphic 19" descr="Board Room">
            <a:extLst>
              <a:ext uri="{FF2B5EF4-FFF2-40B4-BE49-F238E27FC236}">
                <a16:creationId xmlns:a16="http://schemas.microsoft.com/office/drawing/2014/main" id="{61081A27-CE3F-3B55-83CF-76662C89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4446454" cy="36392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Non-technical skills that relate to how you work and interact with others</a:t>
            </a:r>
          </a:p>
          <a:p>
            <a:r>
              <a:rPr lang="en-US" sz="2400" dirty="0">
                <a:solidFill>
                  <a:schemeClr val="tx2"/>
                </a:solidFill>
              </a:rPr>
              <a:t>Help you adapt, communicate, and lead effectively</a:t>
            </a:r>
          </a:p>
          <a:p>
            <a:r>
              <a:rPr lang="en-US" sz="2400" dirty="0">
                <a:solidFill>
                  <a:schemeClr val="tx2"/>
                </a:solidFill>
              </a:rPr>
              <a:t>Equally (or more) important than technical skills in long-term success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/>
              <a:t>Why Soft Skills Matter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04799A-91E9-851D-8072-49709959E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069068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Key Soft Skills to Learn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4B7529F-87B1-FECF-9A4C-9ACBD18A5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25249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Communication Skills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3607693" y="-10142"/>
            <a:ext cx="5273547" cy="675778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🔊 Verbal Communication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"</a:t>
            </a:r>
            <a:r>
              <a:rPr lang="en-US" sz="1600" b="1" dirty="0"/>
              <a:t>Express your ideas clearly in meetings or presentations</a:t>
            </a:r>
            <a:r>
              <a:rPr lang="en-US" sz="1600" dirty="0"/>
              <a:t>"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a confident and respectful tone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Speak with clarity, avoid jargon (unless audience is familiar)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✍️ Written Communication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"</a:t>
            </a:r>
            <a:r>
              <a:rPr lang="en-US" sz="1600" b="1" dirty="0"/>
              <a:t>Craft professional emails and reports</a:t>
            </a:r>
            <a:r>
              <a:rPr lang="en-US" sz="1600" dirty="0"/>
              <a:t>"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Organize information logically using headings, bullets, and paragraphs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a professional tone suited to the context (formal/informal)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👂 Active Listening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"</a:t>
            </a:r>
            <a:r>
              <a:rPr lang="en-US" sz="1600" b="1" dirty="0"/>
              <a:t>Understand others’ perspectives to collaborate better</a:t>
            </a:r>
            <a:r>
              <a:rPr lang="en-US" sz="1600" dirty="0"/>
              <a:t>"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Pay full attention and avoid interrupting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verbal cues like “I see” or “That makes sense” to show engagement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🧍‍♂️ Non-Verbal Communication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"</a:t>
            </a:r>
            <a:r>
              <a:rPr lang="en-US" sz="1600" b="1" dirty="0"/>
              <a:t>Use body language to reinforce your message</a:t>
            </a:r>
            <a:r>
              <a:rPr lang="en-US" sz="1600" dirty="0"/>
              <a:t>"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Maintain eye contact to build trust and show confidence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open gestures and avoid closed body posture (e.g., crossed arms)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Emotional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3" y="294290"/>
            <a:ext cx="5431203" cy="65535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🔍 1. Self-Awareness</a:t>
            </a:r>
          </a:p>
          <a:p>
            <a:pPr marL="0" indent="0">
              <a:buNone/>
            </a:pPr>
            <a:r>
              <a:rPr lang="en-US" sz="1700" b="1" dirty="0"/>
              <a:t>"Know your strengths, weaknesses, emotions, and how they affect your actions“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🧠 2. Self-Regulation</a:t>
            </a:r>
          </a:p>
          <a:p>
            <a:pPr marL="0" indent="0">
              <a:buNone/>
            </a:pPr>
            <a:r>
              <a:rPr lang="en-US" sz="1700" b="1" dirty="0"/>
              <a:t>"Stay calm, composed, and professional—especially under pressure“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💞 3. Empathy</a:t>
            </a:r>
          </a:p>
          <a:p>
            <a:pPr marL="0" indent="0">
              <a:buNone/>
            </a:pPr>
            <a:r>
              <a:rPr lang="en-US" sz="1700" b="1" dirty="0"/>
              <a:t>"Understand and care about others’ feelings and perspectives“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🤝 4. Social Skills</a:t>
            </a:r>
          </a:p>
          <a:p>
            <a:pPr marL="0" indent="0">
              <a:buNone/>
            </a:pPr>
            <a:r>
              <a:rPr lang="en-US" sz="1700" b="1" dirty="0"/>
              <a:t>"Build strong relationships and collaborate effectively“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🎯 5. Motivation (Intrinsic)</a:t>
            </a:r>
          </a:p>
          <a:p>
            <a:pPr marL="0" indent="0">
              <a:buNone/>
            </a:pPr>
            <a:r>
              <a:rPr lang="en-US" sz="1700" b="1" dirty="0"/>
              <a:t>"Drive yourself to achieve goals beyond external rewards"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Teamwork &amp;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107" y="649480"/>
            <a:ext cx="5927279" cy="591948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🤝 </a:t>
            </a:r>
            <a:r>
              <a:rPr lang="en-US" sz="1800" b="1" dirty="0"/>
              <a:t>Teamwork and Collaboration</a:t>
            </a:r>
            <a:br>
              <a:rPr lang="en-US" sz="1800" dirty="0"/>
            </a:br>
            <a:r>
              <a:rPr lang="en-US" sz="1800" dirty="0"/>
              <a:t>"Work effectively with others by respecting diverse opinions, sharing credit, and building trust“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🔄 </a:t>
            </a:r>
            <a:r>
              <a:rPr lang="en-US" sz="1800" b="1" dirty="0"/>
              <a:t>Dependability and Flexibility</a:t>
            </a:r>
            <a:br>
              <a:rPr lang="en-US" sz="1800" dirty="0"/>
            </a:br>
            <a:r>
              <a:rPr lang="en-US" sz="1800" dirty="0"/>
              <a:t>"Be reliable in your commitments and adapt smoothly to changing situations“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⚖️ </a:t>
            </a:r>
            <a:r>
              <a:rPr lang="en-US" sz="1800" b="1" dirty="0"/>
              <a:t>Conflict Resolution</a:t>
            </a:r>
            <a:br>
              <a:rPr lang="en-US" sz="1800" dirty="0"/>
            </a:br>
            <a:r>
              <a:rPr lang="en-US" sz="1800" dirty="0"/>
              <a:t>"Address disagreements constructively to maintain a positive team environment“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🗣️ </a:t>
            </a:r>
            <a:r>
              <a:rPr lang="en-US" sz="1800" b="1" dirty="0"/>
              <a:t>Open Communication</a:t>
            </a:r>
            <a:br>
              <a:rPr lang="en-US" sz="1800" dirty="0"/>
            </a:br>
            <a:r>
              <a:rPr lang="en-US" sz="1800" dirty="0"/>
              <a:t>"Share ideas and feedback honestly while encouraging input from everyone“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💪 </a:t>
            </a:r>
            <a:r>
              <a:rPr lang="en-US" sz="1800" b="1" dirty="0"/>
              <a:t>Support and Encouragement</a:t>
            </a:r>
            <a:br>
              <a:rPr lang="en-US" sz="1800" dirty="0"/>
            </a:br>
            <a:r>
              <a:rPr lang="en-US" sz="1800" dirty="0"/>
              <a:t>"Help teammates during challenges and celebrate team successes together“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✅ </a:t>
            </a:r>
            <a:r>
              <a:rPr lang="en-US" sz="1800" b="1" dirty="0"/>
              <a:t>Accountability</a:t>
            </a:r>
            <a:br>
              <a:rPr lang="en-US" sz="1800" dirty="0"/>
            </a:br>
            <a:r>
              <a:rPr lang="en-US" sz="1800" dirty="0"/>
              <a:t>"Take responsibility for your tasks and contribute proactively to team goals"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Solving &amp; Critical Thinking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2E582-58CE-4BB2-6108-A8B90E192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2874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953</Words>
  <Application>Microsoft Office PowerPoint</Application>
  <PresentationFormat>On-screen Show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Soft Skills Every Professional Must Master</vt:lpstr>
      <vt:lpstr>Agenda</vt:lpstr>
      <vt:lpstr>What Are Soft Skills?</vt:lpstr>
      <vt:lpstr>Why Soft Skills Matter</vt:lpstr>
      <vt:lpstr>Key Soft Skills to Learn</vt:lpstr>
      <vt:lpstr>Communication Skills</vt:lpstr>
      <vt:lpstr>Emotional Intelligence</vt:lpstr>
      <vt:lpstr>Teamwork &amp; Collaboration</vt:lpstr>
      <vt:lpstr>Problem Solving &amp; Critical Thinking</vt:lpstr>
      <vt:lpstr>Adaptability &amp; Flexibility</vt:lpstr>
      <vt:lpstr>Time Management &amp; Prioritization</vt:lpstr>
      <vt:lpstr>Leadership &amp; Initiative</vt:lpstr>
      <vt:lpstr>Networking &amp; Relationship Building</vt:lpstr>
      <vt:lpstr>Common Soft Skill Pitfalls</vt:lpstr>
      <vt:lpstr>How to Improve Soft Skills</vt:lpstr>
      <vt:lpstr>Final Thought</vt:lpstr>
      <vt:lpstr>Q&amp;A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Every Professional Must Master</dc:title>
  <dc:subject/>
  <dc:creator>Jha, Manish</dc:creator>
  <cp:keywords/>
  <dc:description>generated using python-pptx</dc:description>
  <cp:lastModifiedBy>Manish Jha</cp:lastModifiedBy>
  <cp:revision>2</cp:revision>
  <dcterms:created xsi:type="dcterms:W3CDTF">2013-01-27T09:14:16Z</dcterms:created>
  <dcterms:modified xsi:type="dcterms:W3CDTF">2025-06-03T12:04:07Z</dcterms:modified>
  <cp:category/>
</cp:coreProperties>
</file>