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8"/>
  </p:notesMasterIdLst>
  <p:handoutMasterIdLst>
    <p:handoutMasterId r:id="rId9"/>
  </p:handoutMasterIdLst>
  <p:sldIdLst>
    <p:sldId id="270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11655816"/>
        <c:axId val="394891976"/>
      </c:barChart>
      <c:catAx>
        <c:axId val="311655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91976"/>
        <c:crosses val="autoZero"/>
        <c:auto val="1"/>
        <c:lblAlgn val="ctr"/>
        <c:lblOffset val="100"/>
        <c:noMultiLvlLbl val="0"/>
      </c:catAx>
      <c:valAx>
        <c:axId val="39489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655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spc="1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smtClean="0"/>
            <a:t>Group A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 smtClean="0"/>
            <a:t>Group B</a:t>
          </a:r>
          <a:endParaRPr lang="en-US" dirty="0"/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 smtClean="0"/>
            <a:t>Group C</a:t>
          </a:r>
          <a:endParaRPr lang="en-US" dirty="0"/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83D65BE5-7C6D-44E4-A40A-30ACF022C51D}" type="pres">
      <dgm:prSet presAssocID="{3F442EA2-39BA-4C9A-AD59-755D4917D53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3C1A6B3-1328-4A8F-A125-FFF1813CBEC7}" type="pres">
      <dgm:prSet presAssocID="{4DF9FE7B-F642-4898-A360-D4E3814E1A3D}" presName="composite" presStyleCnt="0"/>
      <dgm:spPr/>
      <dgm:t>
        <a:bodyPr/>
        <a:lstStyle/>
        <a:p>
          <a:endParaRPr lang="en-US"/>
        </a:p>
      </dgm:t>
    </dgm:pt>
    <dgm:pt modelId="{5561E00F-552D-4A7D-ADCC-F1BE9858641E}" type="pres">
      <dgm:prSet presAssocID="{4DF9FE7B-F642-4898-A360-D4E3814E1A3D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267FF-7E03-429D-9955-BCAE226BD738}" type="pres">
      <dgm:prSet presAssocID="{4DF9FE7B-F642-4898-A360-D4E3814E1A3D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13BBE-00B2-40A0-916E-3B8BEE921E13}" type="pres">
      <dgm:prSet presAssocID="{4DF9FE7B-F642-4898-A360-D4E3814E1A3D}" presName="Accent" presStyleLbl="parChTrans1D1" presStyleIdx="0" presStyleCnt="3"/>
      <dgm:spPr/>
      <dgm:t>
        <a:bodyPr/>
        <a:lstStyle/>
        <a:p>
          <a:endParaRPr lang="en-US"/>
        </a:p>
      </dgm:t>
    </dgm:pt>
    <dgm:pt modelId="{9FC14666-092A-4715-8BFB-304DA2BFC31A}" type="pres">
      <dgm:prSet presAssocID="{4DF9FE7B-F642-4898-A360-D4E3814E1A3D}" presName="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ABF54-1875-4A06-A4EA-F0B0875EEE90}" type="pres">
      <dgm:prSet presAssocID="{43C18EFF-81FC-4D70-8C6B-E95FF3730413}" presName="sibTrans" presStyleCnt="0"/>
      <dgm:spPr/>
      <dgm:t>
        <a:bodyPr/>
        <a:lstStyle/>
        <a:p>
          <a:endParaRPr lang="en-US"/>
        </a:p>
      </dgm:t>
    </dgm:pt>
    <dgm:pt modelId="{1ED60A39-978C-4205-9C8B-54A5672BA268}" type="pres">
      <dgm:prSet presAssocID="{3929B1E1-4BC4-4C73-ABE8-27CEF96A3652}" presName="composite" presStyleCnt="0"/>
      <dgm:spPr/>
      <dgm:t>
        <a:bodyPr/>
        <a:lstStyle/>
        <a:p>
          <a:endParaRPr lang="en-US"/>
        </a:p>
      </dgm:t>
    </dgm:pt>
    <dgm:pt modelId="{1E92AE86-6CF3-469A-9C21-80E5D95EEC6F}" type="pres">
      <dgm:prSet presAssocID="{3929B1E1-4BC4-4C73-ABE8-27CEF96A3652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26250-C731-40A2-B896-97657D684870}" type="pres">
      <dgm:prSet presAssocID="{3929B1E1-4BC4-4C73-ABE8-27CEF96A3652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60638A-E036-4596-A1AE-BA46854113B7}" type="pres">
      <dgm:prSet presAssocID="{3929B1E1-4BC4-4C73-ABE8-27CEF96A3652}" presName="Accent" presStyleLbl="parChTrans1D1" presStyleIdx="1" presStyleCnt="3"/>
      <dgm:spPr/>
      <dgm:t>
        <a:bodyPr/>
        <a:lstStyle/>
        <a:p>
          <a:endParaRPr lang="en-US"/>
        </a:p>
      </dgm:t>
    </dgm:pt>
    <dgm:pt modelId="{FBF751F8-7D21-4E06-BB12-70C2AFA1CE3B}" type="pres">
      <dgm:prSet presAssocID="{3929B1E1-4BC4-4C73-ABE8-27CEF96A3652}" presName="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8481E-517A-40E2-B376-900FD10907D8}" type="pres">
      <dgm:prSet presAssocID="{19BA0C22-38BB-4E9F-89D5-0FF5FF9F12CE}" presName="sibTrans" presStyleCnt="0"/>
      <dgm:spPr/>
      <dgm:t>
        <a:bodyPr/>
        <a:lstStyle/>
        <a:p>
          <a:endParaRPr lang="en-US"/>
        </a:p>
      </dgm:t>
    </dgm:pt>
    <dgm:pt modelId="{07E2B645-02F0-4A78-8448-5F70F097A054}" type="pres">
      <dgm:prSet presAssocID="{60CDF8D0-D4FC-4467-A51E-79C5A58B0B2C}" presName="composite" presStyleCnt="0"/>
      <dgm:spPr/>
      <dgm:t>
        <a:bodyPr/>
        <a:lstStyle/>
        <a:p>
          <a:endParaRPr lang="en-US"/>
        </a:p>
      </dgm:t>
    </dgm:pt>
    <dgm:pt modelId="{71D2DA23-9510-4F0D-A0F7-A448DCA46F99}" type="pres">
      <dgm:prSet presAssocID="{60CDF8D0-D4FC-4467-A51E-79C5A58B0B2C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390EC-42EA-4A82-A79B-5D282729DBF4}" type="pres">
      <dgm:prSet presAssocID="{60CDF8D0-D4FC-4467-A51E-79C5A58B0B2C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74078-1E38-4E97-8073-21E5117B6871}" type="pres">
      <dgm:prSet presAssocID="{60CDF8D0-D4FC-4467-A51E-79C5A58B0B2C}" presName="Accent" presStyleLbl="parChTrans1D1" presStyleIdx="2" presStyleCnt="3"/>
      <dgm:spPr/>
      <dgm:t>
        <a:bodyPr/>
        <a:lstStyle/>
        <a:p>
          <a:endParaRPr lang="en-US"/>
        </a:p>
      </dgm:t>
    </dgm:pt>
  </dgm:ptLst>
  <dgm:cxnLst>
    <dgm:cxn modelId="{5C5C85FA-EC0E-4A8D-8F8C-CD7801DC1A3E}" type="presOf" srcId="{789CD6DB-3A68-4A41-90BD-4F0CBB3617D1}" destId="{9FC14666-092A-4715-8BFB-304DA2BFC31A}" srcOrd="0" destOrd="0" presId="urn:microsoft.com/office/officeart/2011/layout/TabList"/>
    <dgm:cxn modelId="{39D6FB15-8DD5-4448-A37D-C4B76864971C}" type="presOf" srcId="{EFF2750D-B4B3-474C-8B62-8B638DC31F7E}" destId="{5561E00F-552D-4A7D-ADCC-F1BE9858641E}" srcOrd="0" destOrd="0" presId="urn:microsoft.com/office/officeart/2011/layout/TabList"/>
    <dgm:cxn modelId="{9F6DDE7D-C36D-4164-9063-8CD4EFE33FA7}" type="presOf" srcId="{0791135C-9DAB-47F6-BE9C-A3E56A2DDA50}" destId="{FBF751F8-7D21-4E06-BB12-70C2AFA1CE3B}" srcOrd="0" destOrd="0" presId="urn:microsoft.com/office/officeart/2011/layout/TabList"/>
    <dgm:cxn modelId="{738148A9-41C2-4EE7-B3E3-2BB8F56AE684}" type="presOf" srcId="{3929B1E1-4BC4-4C73-ABE8-27CEF96A3652}" destId="{CFA26250-C731-40A2-B896-97657D684870}" srcOrd="0" destOrd="0" presId="urn:microsoft.com/office/officeart/2011/layout/TabList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B913BF04-9D00-4A84-8D71-FB0EFBFCEC1C}" type="presOf" srcId="{60CDF8D0-D4FC-4467-A51E-79C5A58B0B2C}" destId="{7DF390EC-42EA-4A82-A79B-5D282729DBF4}" srcOrd="0" destOrd="0" presId="urn:microsoft.com/office/officeart/2011/layout/TabList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D3653529-701A-47E0-B140-18D99867098A}" type="presOf" srcId="{50629C12-7464-4473-ADEF-1A284F8A9957}" destId="{71D2DA23-9510-4F0D-A0F7-A448DCA46F99}" srcOrd="0" destOrd="0" presId="urn:microsoft.com/office/officeart/2011/layout/TabList"/>
    <dgm:cxn modelId="{2351D79D-C274-457A-BF05-519539803B78}" type="presOf" srcId="{4DF9FE7B-F642-4898-A360-D4E3814E1A3D}" destId="{BD8267FF-7E03-429D-9955-BCAE226BD738}" srcOrd="0" destOrd="0" presId="urn:microsoft.com/office/officeart/2011/layout/TabList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B88443FD-C14A-4B25-B4C0-3AD0B8E77BAB}" type="presOf" srcId="{99E0600D-9954-43F4-8926-13B8777FAAA1}" destId="{1E92AE86-6CF3-469A-9C21-80E5D95EEC6F}" srcOrd="0" destOrd="0" presId="urn:microsoft.com/office/officeart/2011/layout/TabList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696AA1E-50A8-4B47-A145-A523D8A01EEB}" type="presOf" srcId="{3F442EA2-39BA-4C9A-AD59-755D4917D532}" destId="{83D65BE5-7C6D-44E4-A40A-30ACF022C51D}" srcOrd="0" destOrd="0" presId="urn:microsoft.com/office/officeart/2011/layout/TabList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045EDE8E-087A-4665-A86B-CF9E0BD30B55}" type="presParOf" srcId="{83D65BE5-7C6D-44E4-A40A-30ACF022C51D}" destId="{13C1A6B3-1328-4A8F-A125-FFF1813CBEC7}" srcOrd="0" destOrd="0" presId="urn:microsoft.com/office/officeart/2011/layout/TabList"/>
    <dgm:cxn modelId="{BFBB165C-4E9E-477E-AF8A-84DBD37DF7BD}" type="presParOf" srcId="{13C1A6B3-1328-4A8F-A125-FFF1813CBEC7}" destId="{5561E00F-552D-4A7D-ADCC-F1BE9858641E}" srcOrd="0" destOrd="0" presId="urn:microsoft.com/office/officeart/2011/layout/TabList"/>
    <dgm:cxn modelId="{135F5E71-B16C-4665-BBEB-66188076C80A}" type="presParOf" srcId="{13C1A6B3-1328-4A8F-A125-FFF1813CBEC7}" destId="{BD8267FF-7E03-429D-9955-BCAE226BD738}" srcOrd="1" destOrd="0" presId="urn:microsoft.com/office/officeart/2011/layout/TabList"/>
    <dgm:cxn modelId="{0D16E00E-EE3C-4B72-94C0-F725F830C2EE}" type="presParOf" srcId="{13C1A6B3-1328-4A8F-A125-FFF1813CBEC7}" destId="{E7C13BBE-00B2-40A0-916E-3B8BEE921E13}" srcOrd="2" destOrd="0" presId="urn:microsoft.com/office/officeart/2011/layout/TabList"/>
    <dgm:cxn modelId="{E245DEDD-8FFA-4851-84A1-DEDA9B70035C}" type="presParOf" srcId="{83D65BE5-7C6D-44E4-A40A-30ACF022C51D}" destId="{9FC14666-092A-4715-8BFB-304DA2BFC31A}" srcOrd="1" destOrd="0" presId="urn:microsoft.com/office/officeart/2011/layout/TabList"/>
    <dgm:cxn modelId="{60E8DAC2-1CAB-4AEA-9E5A-6AB5DE4CBDE9}" type="presParOf" srcId="{83D65BE5-7C6D-44E4-A40A-30ACF022C51D}" destId="{D7DABF54-1875-4A06-A4EA-F0B0875EEE90}" srcOrd="2" destOrd="0" presId="urn:microsoft.com/office/officeart/2011/layout/TabList"/>
    <dgm:cxn modelId="{0A2BEF30-D79A-4E93-9848-028316FAC083}" type="presParOf" srcId="{83D65BE5-7C6D-44E4-A40A-30ACF022C51D}" destId="{1ED60A39-978C-4205-9C8B-54A5672BA268}" srcOrd="3" destOrd="0" presId="urn:microsoft.com/office/officeart/2011/layout/TabList"/>
    <dgm:cxn modelId="{7DA8C3C9-DEB2-4485-AEC1-3EC4FD46C3C2}" type="presParOf" srcId="{1ED60A39-978C-4205-9C8B-54A5672BA268}" destId="{1E92AE86-6CF3-469A-9C21-80E5D95EEC6F}" srcOrd="0" destOrd="0" presId="urn:microsoft.com/office/officeart/2011/layout/TabList"/>
    <dgm:cxn modelId="{2102AF60-F78B-4A12-A482-37F22F3C1B7C}" type="presParOf" srcId="{1ED60A39-978C-4205-9C8B-54A5672BA268}" destId="{CFA26250-C731-40A2-B896-97657D684870}" srcOrd="1" destOrd="0" presId="urn:microsoft.com/office/officeart/2011/layout/TabList"/>
    <dgm:cxn modelId="{7F9DA886-EE31-4616-9F48-5E039EDE251C}" type="presParOf" srcId="{1ED60A39-978C-4205-9C8B-54A5672BA268}" destId="{A460638A-E036-4596-A1AE-BA46854113B7}" srcOrd="2" destOrd="0" presId="urn:microsoft.com/office/officeart/2011/layout/TabList"/>
    <dgm:cxn modelId="{FE5F0C45-F030-4708-8483-0383E96009CD}" type="presParOf" srcId="{83D65BE5-7C6D-44E4-A40A-30ACF022C51D}" destId="{FBF751F8-7D21-4E06-BB12-70C2AFA1CE3B}" srcOrd="4" destOrd="0" presId="urn:microsoft.com/office/officeart/2011/layout/TabList"/>
    <dgm:cxn modelId="{C603B600-382C-477B-BB51-24E706C472E8}" type="presParOf" srcId="{83D65BE5-7C6D-44E4-A40A-30ACF022C51D}" destId="{64C8481E-517A-40E2-B376-900FD10907D8}" srcOrd="5" destOrd="0" presId="urn:microsoft.com/office/officeart/2011/layout/TabList"/>
    <dgm:cxn modelId="{AB7EA8D1-5CE5-4B88-8F41-80918BD0A497}" type="presParOf" srcId="{83D65BE5-7C6D-44E4-A40A-30ACF022C51D}" destId="{07E2B645-02F0-4A78-8448-5F70F097A054}" srcOrd="6" destOrd="0" presId="urn:microsoft.com/office/officeart/2011/layout/TabList"/>
    <dgm:cxn modelId="{224181D5-782B-4E10-8127-B2780847068D}" type="presParOf" srcId="{07E2B645-02F0-4A78-8448-5F70F097A054}" destId="{71D2DA23-9510-4F0D-A0F7-A448DCA46F99}" srcOrd="0" destOrd="0" presId="urn:microsoft.com/office/officeart/2011/layout/TabList"/>
    <dgm:cxn modelId="{7A271B18-213C-4E1A-AA95-896685F7E0DD}" type="presParOf" srcId="{07E2B645-02F0-4A78-8448-5F70F097A054}" destId="{7DF390EC-42EA-4A82-A79B-5D282729DBF4}" srcOrd="1" destOrd="0" presId="urn:microsoft.com/office/officeart/2011/layout/TabList"/>
    <dgm:cxn modelId="{D1A93C92-BF84-4133-99E1-5D9A78B10877}" type="presParOf" srcId="{07E2B645-02F0-4A78-8448-5F70F097A054}" destId="{56374078-1E38-4E97-8073-21E5117B6871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EF702-0714-4E08-A299-FB7CD6DD53D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F021-7EF0-4BDC-ABAA-3F31888D2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835DD-85A7-4A1D-B5D6-4471BFC8E4FB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45845-826A-4014-B98A-97266F30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6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45845-826A-4014-B98A-97266F3057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3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9BA0-A3F1-4AE0-A095-A691F325988D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033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9DF06-9503-4BFC-9BDB-01518A2C34BB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7568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96D803-E824-49BC-A33E-A6A786BEDB3D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356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9D3032-ACFF-440E-8C29-E047F0CC3352}" type="datetime1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1548" y="969336"/>
            <a:ext cx="4873752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051548" y="328278"/>
            <a:ext cx="4873752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908975" y="969336"/>
            <a:ext cx="4873752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8975" y="328278"/>
            <a:ext cx="4873752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123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200" userDrawn="1">
          <p15:clr>
            <a:srgbClr val="FBAE40"/>
          </p15:clr>
        </p15:guide>
        <p15:guide id="3" pos="75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74E8E-6132-4C3E-8FAF-08614718A4E8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539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7C1BA8-14CB-402F-AB5D-65EFB4CEE9BA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644" y="2600325"/>
            <a:ext cx="10382612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981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C792A-0B0D-4D75-99F7-2870465BBD14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6162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1200" userDrawn="1">
          <p15:clr>
            <a:srgbClr val="FBAE40"/>
          </p15:clr>
        </p15:guide>
        <p15:guide id="3" pos="7512" userDrawn="1">
          <p15:clr>
            <a:srgbClr val="FBAE40"/>
          </p15:clr>
        </p15:guide>
        <p15:guide id="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4A14D2-C15B-4C78-A526-4D8666FA99F8}" type="datetime1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1548" y="969336"/>
            <a:ext cx="4873752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051548" y="328278"/>
            <a:ext cx="4873752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908975" y="969336"/>
            <a:ext cx="4873752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8975" y="328278"/>
            <a:ext cx="4873752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0490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1200" userDrawn="1">
          <p15:clr>
            <a:srgbClr val="FBAE40"/>
          </p15:clr>
        </p15:guide>
        <p15:guide id="2" pos="75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AF1A27-4218-4094-BEAE-9A3589DB2B89}" type="datetime1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1508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3632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50000">
                <a:schemeClr val="bg2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C39AB3-3BFC-4457-B471-ADCDC73FC5EE}" type="datetime1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05000" y="2133601"/>
            <a:ext cx="95758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E00674-BE8F-4CEA-9736-5FEE3AB227F1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905000" y="1406964"/>
            <a:ext cx="5516078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16778"/>
            <a:ext cx="5516078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1983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120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-3632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50000">
                <a:schemeClr val="bg2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7953A3-A3BE-4323-8A5F-3F3FB07EB2DE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1076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93063ED-E45C-4ACA-BFCF-74D8FA5A001B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3632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50000">
                <a:schemeClr val="bg2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3023" y="-5589"/>
            <a:ext cx="1482350" cy="6868109"/>
            <a:chOff x="-13023" y="-5589"/>
            <a:chExt cx="1482350" cy="6868109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20147" y="-5589"/>
              <a:ext cx="1397008" cy="6858000"/>
              <a:chOff x="1097" y="-4624"/>
              <a:chExt cx="1397008" cy="6857406"/>
            </a:xfrm>
          </p:grpSpPr>
          <p:sp>
            <p:nvSpPr>
              <p:cNvPr id="18" name="Freeform 4"/>
              <p:cNvSpPr>
                <a:spLocks/>
              </p:cNvSpPr>
              <p:nvPr/>
            </p:nvSpPr>
            <p:spPr bwMode="ltGray">
              <a:xfrm flipH="1">
                <a:off x="13149" y="-4624"/>
                <a:ext cx="1367425" cy="6837767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5"/>
              <p:cNvSpPr>
                <a:spLocks/>
              </p:cNvSpPr>
              <p:nvPr/>
            </p:nvSpPr>
            <p:spPr bwMode="ltGray">
              <a:xfrm flipH="1">
                <a:off x="13149" y="1692618"/>
                <a:ext cx="1367425" cy="501079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ltGray">
              <a:xfrm flipH="1">
                <a:off x="14245" y="1286160"/>
                <a:ext cx="1367425" cy="502269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ltGray">
              <a:xfrm flipH="1">
                <a:off x="13149" y="148913"/>
                <a:ext cx="1367425" cy="303504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8"/>
              <p:cNvSpPr>
                <a:spLocks/>
              </p:cNvSpPr>
              <p:nvPr/>
            </p:nvSpPr>
            <p:spPr bwMode="ltGray">
              <a:xfrm flipH="1">
                <a:off x="14245" y="983847"/>
                <a:ext cx="1367425" cy="3499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ltGray">
              <a:xfrm flipH="1">
                <a:off x="14245" y="679152"/>
                <a:ext cx="1367425" cy="430857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10"/>
              <p:cNvSpPr>
                <a:spLocks/>
              </p:cNvSpPr>
              <p:nvPr/>
            </p:nvSpPr>
            <p:spPr bwMode="ltGray">
              <a:xfrm flipH="1">
                <a:off x="13149" y="371483"/>
                <a:ext cx="1384956" cy="374917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1"/>
              <p:cNvSpPr>
                <a:spLocks/>
              </p:cNvSpPr>
              <p:nvPr/>
            </p:nvSpPr>
            <p:spPr bwMode="ltGray">
              <a:xfrm flipH="1">
                <a:off x="2192" y="3939738"/>
                <a:ext cx="1367425" cy="501079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12"/>
              <p:cNvSpPr>
                <a:spLocks/>
              </p:cNvSpPr>
              <p:nvPr/>
            </p:nvSpPr>
            <p:spPr bwMode="ltGray">
              <a:xfrm flipH="1">
                <a:off x="3288" y="3533280"/>
                <a:ext cx="1367425" cy="502269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13"/>
              <p:cNvSpPr>
                <a:spLocks/>
              </p:cNvSpPr>
              <p:nvPr/>
            </p:nvSpPr>
            <p:spPr bwMode="ltGray">
              <a:xfrm flipH="1">
                <a:off x="2192" y="2394843"/>
                <a:ext cx="1367425" cy="303504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14"/>
              <p:cNvSpPr>
                <a:spLocks/>
              </p:cNvSpPr>
              <p:nvPr/>
            </p:nvSpPr>
            <p:spPr bwMode="ltGray">
              <a:xfrm flipH="1">
                <a:off x="3288" y="3229776"/>
                <a:ext cx="1367425" cy="3499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15"/>
              <p:cNvSpPr>
                <a:spLocks/>
              </p:cNvSpPr>
              <p:nvPr/>
            </p:nvSpPr>
            <p:spPr bwMode="ltGray">
              <a:xfrm flipH="1">
                <a:off x="2192" y="2926868"/>
                <a:ext cx="1367425" cy="429666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16"/>
              <p:cNvSpPr>
                <a:spLocks/>
              </p:cNvSpPr>
              <p:nvPr/>
            </p:nvSpPr>
            <p:spPr bwMode="ltGray">
              <a:xfrm flipH="1">
                <a:off x="3288" y="2616817"/>
                <a:ext cx="1384956" cy="376107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17"/>
              <p:cNvSpPr>
                <a:spLocks/>
              </p:cNvSpPr>
              <p:nvPr/>
            </p:nvSpPr>
            <p:spPr bwMode="ltGray">
              <a:xfrm flipH="1">
                <a:off x="13149" y="4970461"/>
                <a:ext cx="1367425" cy="501079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18"/>
              <p:cNvSpPr>
                <a:spLocks/>
              </p:cNvSpPr>
              <p:nvPr/>
            </p:nvSpPr>
            <p:spPr bwMode="ltGray">
              <a:xfrm flipH="1">
                <a:off x="14245" y="4564004"/>
                <a:ext cx="1367425" cy="502269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19"/>
              <p:cNvSpPr>
                <a:spLocks/>
              </p:cNvSpPr>
              <p:nvPr/>
            </p:nvSpPr>
            <p:spPr bwMode="ltGray">
              <a:xfrm flipH="1">
                <a:off x="2192" y="5672686"/>
                <a:ext cx="1367425" cy="303504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20"/>
              <p:cNvSpPr>
                <a:spLocks/>
              </p:cNvSpPr>
              <p:nvPr/>
            </p:nvSpPr>
            <p:spPr bwMode="ltGray">
              <a:xfrm rot="16200000" flipH="1">
                <a:off x="512729" y="5994798"/>
                <a:ext cx="346352" cy="1369616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21"/>
              <p:cNvSpPr>
                <a:spLocks/>
              </p:cNvSpPr>
              <p:nvPr/>
            </p:nvSpPr>
            <p:spPr bwMode="ltGray">
              <a:xfrm flipH="1">
                <a:off x="2192" y="6204711"/>
                <a:ext cx="1367425" cy="429666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22"/>
              <p:cNvSpPr>
                <a:spLocks/>
              </p:cNvSpPr>
              <p:nvPr/>
            </p:nvSpPr>
            <p:spPr bwMode="ltGray">
              <a:xfrm flipH="1">
                <a:off x="3288" y="5894661"/>
                <a:ext cx="1384956" cy="376107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Freeform 23"/>
            <p:cNvSpPr>
              <a:spLocks/>
            </p:cNvSpPr>
            <p:nvPr/>
          </p:nvSpPr>
          <p:spPr bwMode="ltGray">
            <a:xfrm rot="16200000" flipH="1">
              <a:off x="-2995169" y="2977523"/>
              <a:ext cx="6867143" cy="902851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ltGray">
            <a:xfrm rot="16200000" flipH="1">
              <a:off x="-2170536" y="3221067"/>
              <a:ext cx="6865553" cy="414172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Text Placeholder 8"/>
          <p:cNvSpPr>
            <a:spLocks noGrp="1"/>
          </p:cNvSpPr>
          <p:nvPr userDrawn="1"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 userDrawn="1"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484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8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Running Docker Container</a:t>
            </a:r>
            <a:endParaRPr lang="en-US" dirty="0">
              <a:latin typeface="Lucida Calligraphy" panose="03010101010101010101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1850064"/>
            <a:ext cx="8888889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7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smtClean="0"/>
              <a:t>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6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title="Chart sample"/>
          <p:cNvGraphicFramePr>
            <a:graphicFrameLocks noGrp="1"/>
          </p:cNvGraphicFramePr>
          <p:nvPr>
            <p:ph idx="1"/>
            <p:extLst/>
          </p:nvPr>
        </p:nvGraphicFramePr>
        <p:xfrm>
          <a:off x="1914525" y="1447800"/>
          <a:ext cx="9996488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Content Layout with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First bullet point here</a:t>
            </a:r>
          </a:p>
          <a:p>
            <a:r>
              <a:rPr lang="en-US" smtClean="0"/>
              <a:t>Second bullet point here</a:t>
            </a:r>
          </a:p>
          <a:p>
            <a:r>
              <a:rPr lang="en-US" smtClean="0"/>
              <a:t>Third bullet point here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14525" y="1524000"/>
          <a:ext cx="4876800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</a:tblGrid>
              <a:tr h="520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A</a:t>
                      </a:r>
                      <a:endParaRPr lang="en-US" dirty="0"/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B</a:t>
                      </a:r>
                      <a:endParaRPr lang="en-US" dirty="0"/>
                    </a:p>
                  </a:txBody>
                  <a:tcPr marL="93417" marR="93417" anchor="ctr"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marL="93417" marR="93417" anchor="ctr"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marL="93417" marR="93417" anchor="ctr"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marL="93417" marR="93417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Content Layout with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8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title="SmartArt samp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3169450"/>
              </p:ext>
            </p:extLst>
          </p:nvPr>
        </p:nvGraphicFramePr>
        <p:xfrm>
          <a:off x="7034213" y="1524000"/>
          <a:ext cx="48768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First bullet point here</a:t>
            </a:r>
          </a:p>
          <a:p>
            <a:r>
              <a:rPr lang="en-US" smtClean="0"/>
              <a:t>Second bullet point here</a:t>
            </a:r>
          </a:p>
          <a:p>
            <a:r>
              <a:rPr lang="en-US" smtClean="0"/>
              <a:t>Third bullet point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Content Layout with SmartArt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d's tie design 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d's tie design template" id="{D38B957D-588F-4953-A2A4-8835E8F79C65}" vid="{09887BB5-A875-44C0-9AF9-8FE92BB7EC5A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C979567-0D27-4E98-9101-139E4F27BE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Dad's tie design slides</Template>
  <TotalTime>0</TotalTime>
  <Words>96</Words>
  <Application>Microsoft Office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Century Gothic</vt:lpstr>
      <vt:lpstr>Lucida Calligraphy</vt:lpstr>
      <vt:lpstr>Palatino Linotype</vt:lpstr>
      <vt:lpstr>Verdana</vt:lpstr>
      <vt:lpstr>Wingdings 2</vt:lpstr>
      <vt:lpstr>Dad's tie design template</vt:lpstr>
      <vt:lpstr>Running Docker Container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2016-07-20T14:26:15Z</dcterms:created>
  <dcterms:modified xsi:type="dcterms:W3CDTF">2016-07-21T08:27:14Z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TC034605139991</vt:lpwstr>
  </property>
</Properties>
</file>