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github.com/manishjmanish2005/Smart-Study-Planner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erp-enterprises/learn-how-to-use-localstorage-in-javascript-with-a-todo-app-b9530d4da813?utm_source=chatgpt.com" TargetMode="External"/><Relationship Id="rId2" Type="http://schemas.openxmlformats.org/officeDocument/2006/relationships/hyperlink" Target="https://mystudylife.com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signal.com/learn/courses/making-a-dynamic-todo-list-with-javascript/lessons/storing-todos-locally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0548" y="342900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Manish J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 :  STU67cbcb98101661741409176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ID :  INTERNSHIP_17522267216870dba1e54a83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47374"/>
            <a:ext cx="10471995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Smart Study Planner</a:t>
            </a:r>
            <a:r>
              <a:rPr lang="en-US" sz="1800" dirty="0"/>
              <a:t> is a lightweight web application designed to help students:</a:t>
            </a:r>
          </a:p>
          <a:p>
            <a:r>
              <a:rPr lang="en-US" sz="1800" b="1" dirty="0"/>
              <a:t>Create, view, and manage study tasks/goals</a:t>
            </a:r>
            <a:r>
              <a:rPr lang="en-US" sz="1800" dirty="0"/>
              <a:t>.</a:t>
            </a:r>
          </a:p>
          <a:p>
            <a:r>
              <a:rPr lang="en-US" sz="1800" b="1" dirty="0"/>
              <a:t>Set deadlines</a:t>
            </a:r>
            <a:r>
              <a:rPr lang="en-US" sz="1800" dirty="0"/>
              <a:t> using date and time inputs.</a:t>
            </a:r>
          </a:p>
          <a:p>
            <a:r>
              <a:rPr lang="en-US" sz="1800" b="1" dirty="0"/>
              <a:t>Track progress</a:t>
            </a:r>
            <a:r>
              <a:rPr lang="en-US" sz="1800" dirty="0"/>
              <a:t> by marking tasks as completed.</a:t>
            </a:r>
          </a:p>
          <a:p>
            <a:r>
              <a:rPr lang="en-US" sz="1800" b="1" dirty="0"/>
              <a:t>View upcoming tasks</a:t>
            </a:r>
            <a:r>
              <a:rPr lang="en-US" sz="1800" dirty="0"/>
              <a:t> in a visual timeline.</a:t>
            </a:r>
          </a:p>
          <a:p>
            <a:r>
              <a:rPr lang="en-US" sz="1800" b="1" dirty="0"/>
              <a:t>Store tasks locally</a:t>
            </a:r>
            <a:r>
              <a:rPr lang="en-US" sz="1800" dirty="0"/>
              <a:t> in the browser (using Local Storage) so that data is not lost after refreshing or closing the page.</a:t>
            </a:r>
          </a:p>
          <a:p>
            <a:r>
              <a:rPr lang="en-US" sz="1800" dirty="0"/>
              <a:t>By combining simplicity with functionality, this planner aims to </a:t>
            </a:r>
            <a:r>
              <a:rPr lang="en-US" sz="1800" b="1" dirty="0"/>
              <a:t>boost productivity, enhance time management, and reduce stress</a:t>
            </a:r>
            <a:r>
              <a:rPr lang="en-US" sz="1800" dirty="0"/>
              <a:t>, making academic planning more effective and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b="1" dirty="0">
                <a:hlinkClick r:id="rId2"/>
              </a:rPr>
              <a:t>https://github.com/manishjmanish2005/Smart-Study-Planner.git</a:t>
            </a:r>
            <a:endParaRPr lang="en-US" sz="2800" b="1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F29027-440A-1276-8E07-6CDEB1EB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42" y="882650"/>
            <a:ext cx="4689988" cy="23283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52DF4E-F1EC-7B93-60BC-F359303E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3" y="1386348"/>
            <a:ext cx="4748982" cy="15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419" y="1800612"/>
            <a:ext cx="11190389" cy="27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Smart Study Planner</a:t>
            </a:r>
            <a:r>
              <a:rPr lang="en-US" sz="1800" dirty="0"/>
              <a:t> successfully addresses the challenges students face in managing their academic tasks and deadlines. By integrating features such as </a:t>
            </a:r>
            <a:r>
              <a:rPr lang="en-US" sz="1800" b="1" dirty="0"/>
              <a:t>task creation, completion tracking, reminders with date &amp; time, and a visual timeline</a:t>
            </a:r>
            <a:r>
              <a:rPr lang="en-US" sz="1800" dirty="0"/>
              <a:t>, the system provides an organized and user-friendly way to plan studies.</a:t>
            </a:r>
          </a:p>
          <a:p>
            <a:r>
              <a:rPr lang="en-US" sz="1800" dirty="0"/>
              <a:t>The use of </a:t>
            </a:r>
            <a:r>
              <a:rPr lang="en-US" sz="1800" b="1" dirty="0"/>
              <a:t>Local Storage</a:t>
            </a:r>
            <a:r>
              <a:rPr lang="en-US" sz="1800" dirty="0"/>
              <a:t> ensures that progress and goals are preserved even after closing or refreshing the browser, making it reliable without the need for external databases. Overall, this project enhances </a:t>
            </a:r>
            <a:r>
              <a:rPr lang="en-US" sz="1800" b="1" dirty="0"/>
              <a:t>time management, productivity, and self-discipline</a:t>
            </a:r>
            <a:r>
              <a:rPr lang="en-US" sz="1800" dirty="0"/>
              <a:t> among students, offering a simple yet effective digital solution for academic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46546"/>
            <a:ext cx="11947490" cy="545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While the Smart Study Planner provides a strong foundation for organizing and tracking study goals, there are several possibilities for future enhancements to make it more powerful and user-friendly:</a:t>
            </a:r>
          </a:p>
          <a:p>
            <a:r>
              <a:rPr lang="en-US" b="1" dirty="0"/>
              <a:t>Cloud Storage &amp; Multi-Device Sync</a:t>
            </a:r>
            <a:endParaRPr lang="en-US" dirty="0"/>
          </a:p>
          <a:p>
            <a:pPr lvl="1"/>
            <a:r>
              <a:rPr lang="en-US" dirty="0"/>
              <a:t>Enable users to log in and sync their study plans across devices.</a:t>
            </a:r>
          </a:p>
          <a:p>
            <a:pPr lvl="1"/>
            <a:r>
              <a:rPr lang="en-US" dirty="0"/>
              <a:t>Store data securely on the cloud instead of just local storage.</a:t>
            </a:r>
          </a:p>
          <a:p>
            <a:r>
              <a:rPr lang="en-US" b="1" dirty="0"/>
              <a:t>Smart Notifications &amp; Reminders</a:t>
            </a:r>
            <a:endParaRPr lang="en-US" dirty="0"/>
          </a:p>
          <a:p>
            <a:pPr lvl="1"/>
            <a:r>
              <a:rPr lang="en-US" dirty="0"/>
              <a:t>Add pop-up or push notifications before task deadlines.</a:t>
            </a:r>
          </a:p>
          <a:p>
            <a:pPr lvl="1"/>
            <a:r>
              <a:rPr lang="en-US" dirty="0"/>
              <a:t>Send reminders via email or mobile notifications.</a:t>
            </a:r>
          </a:p>
          <a:p>
            <a:r>
              <a:rPr lang="en-US" b="1" dirty="0"/>
              <a:t>Progress Analytics &amp; Visual Reports</a:t>
            </a:r>
            <a:endParaRPr lang="en-US" dirty="0"/>
          </a:p>
          <a:p>
            <a:pPr lvl="1"/>
            <a:r>
              <a:rPr lang="en-US" dirty="0"/>
              <a:t>Display completion percentage using progress bars or charts.</a:t>
            </a:r>
          </a:p>
          <a:p>
            <a:pPr lvl="1"/>
            <a:r>
              <a:rPr lang="en-US" dirty="0"/>
              <a:t>Provide weekly/monthly performance insights.</a:t>
            </a:r>
          </a:p>
          <a:p>
            <a:r>
              <a:rPr lang="en-US" b="1" dirty="0"/>
              <a:t>Calendar Integration</a:t>
            </a:r>
            <a:endParaRPr lang="en-US" dirty="0"/>
          </a:p>
          <a:p>
            <a:pPr lvl="1"/>
            <a:r>
              <a:rPr lang="en-US" dirty="0"/>
              <a:t>Sync tasks with Google Calendar or Outlook for better schedule management.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4" y="967304"/>
            <a:ext cx="7943376" cy="2864091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A16BAE-3B28-0AAB-21D7-957B3418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754840"/>
            <a:ext cx="74135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MyStudyLife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a student planner &amp; study app (for organizing schedule, tasks, exams)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MyStudyLife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“Learn How to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JavaScript with a Todo App” — tutorial showing how to build a to-do app and persist data using Local Storage.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Medium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“Storing Todos Locally |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CodeSignal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Learn” — lesson explaining how to store and retrieve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items in Local Storage so that data persists across sessions.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CodeSignal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to Create a To-Do App with HTML, CSS and Vanilla JavaScript with Local Storage” — a tutorial on dev.to that walks through adding tasks, persisting them.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56</TotalTime>
  <Words>677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Manish J</cp:lastModifiedBy>
  <cp:revision>46</cp:revision>
  <dcterms:created xsi:type="dcterms:W3CDTF">2021-05-26T16:50:10Z</dcterms:created>
  <dcterms:modified xsi:type="dcterms:W3CDTF">2025-09-21T04:05:28Z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