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9F9F9"/>
    <a:srgbClr val="2E3192"/>
    <a:srgbClr val="002060"/>
    <a:srgbClr val="E7E6E6"/>
    <a:srgbClr val="FFD966"/>
    <a:srgbClr val="392E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E3DE87-E2FD-43BA-9233-DCDF4290550D}" v="15" dt="2025-04-06T14:08:01.6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 userId="27762ed2-0f48-4d5a-aeb8-4ab9a6ef2806" providerId="ADAL" clId="{1BE3DE87-E2FD-43BA-9233-DCDF4290550D}"/>
    <pc:docChg chg="undo custSel modSld">
      <pc:chgData name="Manish K" userId="27762ed2-0f48-4d5a-aeb8-4ab9a6ef2806" providerId="ADAL" clId="{1BE3DE87-E2FD-43BA-9233-DCDF4290550D}" dt="2025-04-08T06:37:53.842" v="1037" actId="20577"/>
      <pc:docMkLst>
        <pc:docMk/>
      </pc:docMkLst>
      <pc:sldChg chg="modSp mod">
        <pc:chgData name="Manish K" userId="27762ed2-0f48-4d5a-aeb8-4ab9a6ef2806" providerId="ADAL" clId="{1BE3DE87-E2FD-43BA-9233-DCDF4290550D}" dt="2025-04-06T14:59:29.678" v="652" actId="20577"/>
        <pc:sldMkLst>
          <pc:docMk/>
          <pc:sldMk cId="83725543" sldId="256"/>
        </pc:sldMkLst>
        <pc:spChg chg="mod">
          <ac:chgData name="Manish K" userId="27762ed2-0f48-4d5a-aeb8-4ab9a6ef2806" providerId="ADAL" clId="{1BE3DE87-E2FD-43BA-9233-DCDF4290550D}" dt="2025-04-06T14:59:29.678" v="652" actId="20577"/>
          <ac:spMkLst>
            <pc:docMk/>
            <pc:sldMk cId="83725543" sldId="256"/>
            <ac:spMk id="20" creationId="{1F8D9576-DC28-4104-BACB-24B1A278C16A}"/>
          </ac:spMkLst>
        </pc:spChg>
        <pc:spChg chg="mod">
          <ac:chgData name="Manish K" userId="27762ed2-0f48-4d5a-aeb8-4ab9a6ef2806" providerId="ADAL" clId="{1BE3DE87-E2FD-43BA-9233-DCDF4290550D}" dt="2025-04-06T13:45:27.217" v="106" actId="1076"/>
          <ac:spMkLst>
            <pc:docMk/>
            <pc:sldMk cId="83725543" sldId="256"/>
            <ac:spMk id="26" creationId="{73CF9E6E-2973-E687-6567-FC3697C43A21}"/>
          </ac:spMkLst>
        </pc:spChg>
      </pc:sldChg>
      <pc:sldChg chg="addSp modSp mod">
        <pc:chgData name="Manish K" userId="27762ed2-0f48-4d5a-aeb8-4ab9a6ef2806" providerId="ADAL" clId="{1BE3DE87-E2FD-43BA-9233-DCDF4290550D}" dt="2025-04-08T06:37:53.842" v="1037" actId="20577"/>
        <pc:sldMkLst>
          <pc:docMk/>
          <pc:sldMk cId="4160202417" sldId="258"/>
        </pc:sldMkLst>
        <pc:spChg chg="add mod">
          <ac:chgData name="Manish K" userId="27762ed2-0f48-4d5a-aeb8-4ab9a6ef2806" providerId="ADAL" clId="{1BE3DE87-E2FD-43BA-9233-DCDF4290550D}" dt="2025-04-08T06:37:53.842" v="1037" actId="20577"/>
          <ac:spMkLst>
            <pc:docMk/>
            <pc:sldMk cId="4160202417" sldId="258"/>
            <ac:spMk id="5" creationId="{46C33881-B93B-B4B7-4833-009CC37C6CF6}"/>
          </ac:spMkLst>
        </pc:spChg>
      </pc:sldChg>
      <pc:sldChg chg="addSp modSp mod">
        <pc:chgData name="Manish K" userId="27762ed2-0f48-4d5a-aeb8-4ab9a6ef2806" providerId="ADAL" clId="{1BE3DE87-E2FD-43BA-9233-DCDF4290550D}" dt="2025-04-08T06:02:19.989" v="851" actId="20577"/>
        <pc:sldMkLst>
          <pc:docMk/>
          <pc:sldMk cId="1249296446" sldId="259"/>
        </pc:sldMkLst>
        <pc:spChg chg="add mod">
          <ac:chgData name="Manish K" userId="27762ed2-0f48-4d5a-aeb8-4ab9a6ef2806" providerId="ADAL" clId="{1BE3DE87-E2FD-43BA-9233-DCDF4290550D}" dt="2025-04-08T06:02:19.989" v="851" actId="20577"/>
          <ac:spMkLst>
            <pc:docMk/>
            <pc:sldMk cId="1249296446" sldId="259"/>
            <ac:spMk id="5" creationId="{B745C2D8-8D19-C016-3E95-F7F1762CD2E4}"/>
          </ac:spMkLst>
        </pc:spChg>
      </pc:sldChg>
      <pc:sldChg chg="addSp delSp modSp mod">
        <pc:chgData name="Manish K" userId="27762ed2-0f48-4d5a-aeb8-4ab9a6ef2806" providerId="ADAL" clId="{1BE3DE87-E2FD-43BA-9233-DCDF4290550D}" dt="2025-04-08T05:14:13.483" v="677" actId="2165"/>
        <pc:sldMkLst>
          <pc:docMk/>
          <pc:sldMk cId="2949546213" sldId="260"/>
        </pc:sldMkLst>
        <pc:graphicFrameChg chg="add mod modGraphic">
          <ac:chgData name="Manish K" userId="27762ed2-0f48-4d5a-aeb8-4ab9a6ef2806" providerId="ADAL" clId="{1BE3DE87-E2FD-43BA-9233-DCDF4290550D}" dt="2025-04-08T05:14:13.483" v="677" actId="2165"/>
          <ac:graphicFrameMkLst>
            <pc:docMk/>
            <pc:sldMk cId="2949546213" sldId="260"/>
            <ac:graphicFrameMk id="11" creationId="{EE41A6CE-C7F6-3267-A929-7F3E3CAD57D9}"/>
          </ac:graphicFrameMkLst>
        </pc:graphicFrameChg>
      </pc:sldChg>
      <pc:sldChg chg="addSp delSp modSp mod">
        <pc:chgData name="Manish K" userId="27762ed2-0f48-4d5a-aeb8-4ab9a6ef2806" providerId="ADAL" clId="{1BE3DE87-E2FD-43BA-9233-DCDF4290550D}" dt="2025-04-06T14:29:18.920" v="203"/>
        <pc:sldMkLst>
          <pc:docMk/>
          <pc:sldMk cId="189040425" sldId="261"/>
        </pc:sldMkLst>
        <pc:spChg chg="add mod">
          <ac:chgData name="Manish K" userId="27762ed2-0f48-4d5a-aeb8-4ab9a6ef2806" providerId="ADAL" clId="{1BE3DE87-E2FD-43BA-9233-DCDF4290550D}" dt="2025-04-06T14:29:18.920" v="203"/>
          <ac:spMkLst>
            <pc:docMk/>
            <pc:sldMk cId="189040425" sldId="261"/>
            <ac:spMk id="6" creationId="{27A2C262-2E80-851B-4F3F-59B09A485ED0}"/>
          </ac:spMkLst>
        </pc:spChg>
      </pc:sldChg>
      <pc:sldChg chg="addSp modSp mod">
        <pc:chgData name="Manish K" userId="27762ed2-0f48-4d5a-aeb8-4ab9a6ef2806" providerId="ADAL" clId="{1BE3DE87-E2FD-43BA-9233-DCDF4290550D}" dt="2025-04-08T06:09:23.052" v="887" actId="20577"/>
        <pc:sldMkLst>
          <pc:docMk/>
          <pc:sldMk cId="3512594168" sldId="262"/>
        </pc:sldMkLst>
        <pc:spChg chg="add mod">
          <ac:chgData name="Manish K" userId="27762ed2-0f48-4d5a-aeb8-4ab9a6ef2806" providerId="ADAL" clId="{1BE3DE87-E2FD-43BA-9233-DCDF4290550D}" dt="2025-04-08T06:09:23.052" v="887" actId="20577"/>
          <ac:spMkLst>
            <pc:docMk/>
            <pc:sldMk cId="3512594168" sldId="262"/>
            <ac:spMk id="5" creationId="{2CF83066-C869-094D-6473-A8EB82FF24CD}"/>
          </ac:spMkLst>
        </pc:spChg>
      </pc:sldChg>
      <pc:sldChg chg="addSp modSp mod">
        <pc:chgData name="Manish K" userId="27762ed2-0f48-4d5a-aeb8-4ab9a6ef2806" providerId="ADAL" clId="{1BE3DE87-E2FD-43BA-9233-DCDF4290550D}" dt="2025-04-08T06:09:54.519" v="888" actId="20577"/>
        <pc:sldMkLst>
          <pc:docMk/>
          <pc:sldMk cId="1305548173" sldId="263"/>
        </pc:sldMkLst>
        <pc:spChg chg="add mod">
          <ac:chgData name="Manish K" userId="27762ed2-0f48-4d5a-aeb8-4ab9a6ef2806" providerId="ADAL" clId="{1BE3DE87-E2FD-43BA-9233-DCDF4290550D}" dt="2025-04-08T06:09:54.519" v="888" actId="20577"/>
          <ac:spMkLst>
            <pc:docMk/>
            <pc:sldMk cId="1305548173" sldId="263"/>
            <ac:spMk id="5" creationId="{109B943E-9B32-E941-B623-C2DE91633453}"/>
          </ac:spMkLst>
        </pc:spChg>
      </pc:sldChg>
      <pc:sldChg chg="addSp modSp mod">
        <pc:chgData name="Manish K" userId="27762ed2-0f48-4d5a-aeb8-4ab9a6ef2806" providerId="ADAL" clId="{1BE3DE87-E2FD-43BA-9233-DCDF4290550D}" dt="2025-04-08T06:18:48.543" v="890" actId="20577"/>
        <pc:sldMkLst>
          <pc:docMk/>
          <pc:sldMk cId="2667682238" sldId="264"/>
        </pc:sldMkLst>
        <pc:spChg chg="add mod">
          <ac:chgData name="Manish K" userId="27762ed2-0f48-4d5a-aeb8-4ab9a6ef2806" providerId="ADAL" clId="{1BE3DE87-E2FD-43BA-9233-DCDF4290550D}" dt="2025-04-08T06:18:48.543" v="890" actId="20577"/>
          <ac:spMkLst>
            <pc:docMk/>
            <pc:sldMk cId="2667682238" sldId="264"/>
            <ac:spMk id="5" creationId="{2D2A671E-5175-14B2-BE11-1B8B21C5A6C4}"/>
          </ac:spMkLst>
        </pc:spChg>
      </pc:sldChg>
      <pc:sldChg chg="addSp modSp mod">
        <pc:chgData name="Manish K" userId="27762ed2-0f48-4d5a-aeb8-4ab9a6ef2806" providerId="ADAL" clId="{1BE3DE87-E2FD-43BA-9233-DCDF4290550D}" dt="2025-04-08T06:34:28.394" v="998" actId="20577"/>
        <pc:sldMkLst>
          <pc:docMk/>
          <pc:sldMk cId="147285763" sldId="267"/>
        </pc:sldMkLst>
        <pc:spChg chg="add mod">
          <ac:chgData name="Manish K" userId="27762ed2-0f48-4d5a-aeb8-4ab9a6ef2806" providerId="ADAL" clId="{1BE3DE87-E2FD-43BA-9233-DCDF4290550D}" dt="2025-04-08T06:34:28.394" v="998" actId="20577"/>
          <ac:spMkLst>
            <pc:docMk/>
            <pc:sldMk cId="147285763" sldId="267"/>
            <ac:spMk id="5" creationId="{CBBF50CC-87C0-F0AC-0B6D-B98C629267FE}"/>
          </ac:spMkLst>
        </pc:spChg>
      </pc:sldChg>
      <pc:sldChg chg="addSp modSp mod">
        <pc:chgData name="Manish K" userId="27762ed2-0f48-4d5a-aeb8-4ab9a6ef2806" providerId="ADAL" clId="{1BE3DE87-E2FD-43BA-9233-DCDF4290550D}" dt="2025-04-06T14:57:57.194" v="635" actId="20577"/>
        <pc:sldMkLst>
          <pc:docMk/>
          <pc:sldMk cId="3591271888" sldId="268"/>
        </pc:sldMkLst>
        <pc:spChg chg="add mod">
          <ac:chgData name="Manish K" userId="27762ed2-0f48-4d5a-aeb8-4ab9a6ef2806" providerId="ADAL" clId="{1BE3DE87-E2FD-43BA-9233-DCDF4290550D}" dt="2025-04-06T14:57:57.194" v="635" actId="20577"/>
          <ac:spMkLst>
            <pc:docMk/>
            <pc:sldMk cId="3591271888" sldId="268"/>
            <ac:spMk id="5" creationId="{710A4882-2A98-2EA0-37DF-398BB82593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E3A4D-F1BF-428C-85BA-8B0701FE6635}" type="datetimeFigureOut">
              <a:rPr lang="en-IN" smtClean="0"/>
              <a:t>08-04-2025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8E608-6D71-4F28-B1AD-BDB4824074D3}" type="slidenum">
              <a:rPr lang="en-IN" smtClean="0"/>
              <a:t>‹#›</a:t>
            </a:fld>
            <a:endParaRPr lang="en-IN"/>
          </a:p>
        </p:txBody>
      </p:sp>
    </p:spTree>
    <p:extLst>
      <p:ext uri="{BB962C8B-B14F-4D97-AF65-F5344CB8AC3E}">
        <p14:creationId xmlns:p14="http://schemas.microsoft.com/office/powerpoint/2010/main" val="273725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5FA3-FB41-7A5B-C9F4-899144F6955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DDD89321-26BE-75D7-88AA-5582958DF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A6F4D707-E596-FEC8-BCCA-8B41873C311F}"/>
              </a:ext>
            </a:extLst>
          </p:cNvPr>
          <p:cNvSpPr>
            <a:spLocks noGrp="1"/>
          </p:cNvSpPr>
          <p:nvPr>
            <p:ph type="dt" sz="half" idx="10"/>
          </p:nvPr>
        </p:nvSpPr>
        <p:spPr/>
        <p:txBody>
          <a:bodyPr/>
          <a:lstStyle/>
          <a:p>
            <a:fld id="{9E10821A-2D3D-4EC2-B0E7-F424B11BA970}" type="datetimeFigureOut">
              <a:rPr lang="en-IN" smtClean="0"/>
              <a:t>08-04-2025</a:t>
            </a:fld>
            <a:endParaRPr lang="en-IN"/>
          </a:p>
        </p:txBody>
      </p:sp>
      <p:sp>
        <p:nvSpPr>
          <p:cNvPr id="5" name="Footer Placeholder 4">
            <a:extLst>
              <a:ext uri="{FF2B5EF4-FFF2-40B4-BE49-F238E27FC236}">
                <a16:creationId xmlns:a16="http://schemas.microsoft.com/office/drawing/2014/main" id="{80C61352-6D61-92B5-A363-D2705358B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45D855-8F43-6166-59C0-E0A255327928}"/>
              </a:ext>
            </a:extLst>
          </p:cNvPr>
          <p:cNvSpPr>
            <a:spLocks noGrp="1"/>
          </p:cNvSpPr>
          <p:nvPr>
            <p:ph type="sldNum" sz="quarter" idx="12"/>
          </p:nvPr>
        </p:nvSpPr>
        <p:spPr/>
        <p:txBody>
          <a:bodyPr/>
          <a:lstStyle/>
          <a:p>
            <a:fld id="{57BD7D4E-3CD0-4F45-8628-9F9365A30949}" type="slidenum">
              <a:rPr lang="en-IN" smtClean="0"/>
              <a:t>‹#›</a:t>
            </a:fld>
            <a:endParaRPr lang="en-IN"/>
          </a:p>
        </p:txBody>
      </p:sp>
    </p:spTree>
    <p:extLst>
      <p:ext uri="{BB962C8B-B14F-4D97-AF65-F5344CB8AC3E}">
        <p14:creationId xmlns:p14="http://schemas.microsoft.com/office/powerpoint/2010/main" val="138944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BB76-C1E1-657A-A6FF-8763707DBE25}"/>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BE9325C9-0EE0-481E-C465-905FD6C3932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53718E2-986B-CADB-F447-09267748A000}"/>
              </a:ext>
            </a:extLst>
          </p:cNvPr>
          <p:cNvSpPr>
            <a:spLocks noGrp="1"/>
          </p:cNvSpPr>
          <p:nvPr>
            <p:ph type="dt" sz="half" idx="10"/>
          </p:nvPr>
        </p:nvSpPr>
        <p:spPr/>
        <p:txBody>
          <a:bodyPr/>
          <a:lstStyle/>
          <a:p>
            <a:fld id="{9E10821A-2D3D-4EC2-B0E7-F424B11BA970}" type="datetimeFigureOut">
              <a:rPr lang="en-IN" smtClean="0"/>
              <a:t>08-04-2025</a:t>
            </a:fld>
            <a:endParaRPr lang="en-IN"/>
          </a:p>
        </p:txBody>
      </p:sp>
      <p:sp>
        <p:nvSpPr>
          <p:cNvPr id="5" name="Footer Placeholder 4">
            <a:extLst>
              <a:ext uri="{FF2B5EF4-FFF2-40B4-BE49-F238E27FC236}">
                <a16:creationId xmlns:a16="http://schemas.microsoft.com/office/drawing/2014/main" id="{471335BB-4142-AD9E-BC03-2A468BB20D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46F9ED-388D-F8DC-E473-A3A921802B24}"/>
              </a:ext>
            </a:extLst>
          </p:cNvPr>
          <p:cNvSpPr>
            <a:spLocks noGrp="1"/>
          </p:cNvSpPr>
          <p:nvPr>
            <p:ph type="sldNum" sz="quarter" idx="12"/>
          </p:nvPr>
        </p:nvSpPr>
        <p:spPr/>
        <p:txBody>
          <a:bodyPr/>
          <a:lstStyle/>
          <a:p>
            <a:fld id="{57BD7D4E-3CD0-4F45-8628-9F9365A30949}" type="slidenum">
              <a:rPr lang="en-IN" smtClean="0"/>
              <a:t>‹#›</a:t>
            </a:fld>
            <a:endParaRPr lang="en-IN"/>
          </a:p>
        </p:txBody>
      </p:sp>
    </p:spTree>
    <p:extLst>
      <p:ext uri="{BB962C8B-B14F-4D97-AF65-F5344CB8AC3E}">
        <p14:creationId xmlns:p14="http://schemas.microsoft.com/office/powerpoint/2010/main" val="196690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34C01A-510F-794B-1F77-BE32C063BC0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41935824-3B05-9C8D-CCA0-15E091B6BC9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12E71218-72F4-20FE-4219-8445B44632D9}"/>
              </a:ext>
            </a:extLst>
          </p:cNvPr>
          <p:cNvSpPr>
            <a:spLocks noGrp="1"/>
          </p:cNvSpPr>
          <p:nvPr>
            <p:ph type="dt" sz="half" idx="10"/>
          </p:nvPr>
        </p:nvSpPr>
        <p:spPr/>
        <p:txBody>
          <a:bodyPr/>
          <a:lstStyle/>
          <a:p>
            <a:fld id="{9E10821A-2D3D-4EC2-B0E7-F424B11BA970}" type="datetimeFigureOut">
              <a:rPr lang="en-IN" smtClean="0"/>
              <a:t>08-04-2025</a:t>
            </a:fld>
            <a:endParaRPr lang="en-IN"/>
          </a:p>
        </p:txBody>
      </p:sp>
      <p:sp>
        <p:nvSpPr>
          <p:cNvPr id="5" name="Footer Placeholder 4">
            <a:extLst>
              <a:ext uri="{FF2B5EF4-FFF2-40B4-BE49-F238E27FC236}">
                <a16:creationId xmlns:a16="http://schemas.microsoft.com/office/drawing/2014/main" id="{B32C5733-8160-DD94-FEF5-005C22A35C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07CB5-704B-FBA8-C5CC-BA7DBBDFFD7A}"/>
              </a:ext>
            </a:extLst>
          </p:cNvPr>
          <p:cNvSpPr>
            <a:spLocks noGrp="1"/>
          </p:cNvSpPr>
          <p:nvPr>
            <p:ph type="sldNum" sz="quarter" idx="12"/>
          </p:nvPr>
        </p:nvSpPr>
        <p:spPr/>
        <p:txBody>
          <a:bodyPr/>
          <a:lstStyle/>
          <a:p>
            <a:fld id="{57BD7D4E-3CD0-4F45-8628-9F9365A30949}" type="slidenum">
              <a:rPr lang="en-IN" smtClean="0"/>
              <a:t>‹#›</a:t>
            </a:fld>
            <a:endParaRPr lang="en-IN"/>
          </a:p>
        </p:txBody>
      </p:sp>
    </p:spTree>
    <p:extLst>
      <p:ext uri="{BB962C8B-B14F-4D97-AF65-F5344CB8AC3E}">
        <p14:creationId xmlns:p14="http://schemas.microsoft.com/office/powerpoint/2010/main" val="215288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618F-D940-20C7-B098-CD5C25CC4911}"/>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9F556235-0561-F6C3-B666-0D47EDB7850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ED236D29-1F5D-3E60-9135-14CA071FAE3E}"/>
              </a:ext>
            </a:extLst>
          </p:cNvPr>
          <p:cNvSpPr>
            <a:spLocks noGrp="1"/>
          </p:cNvSpPr>
          <p:nvPr>
            <p:ph type="dt" sz="half" idx="10"/>
          </p:nvPr>
        </p:nvSpPr>
        <p:spPr/>
        <p:txBody>
          <a:bodyPr/>
          <a:lstStyle/>
          <a:p>
            <a:fld id="{9E10821A-2D3D-4EC2-B0E7-F424B11BA970}" type="datetimeFigureOut">
              <a:rPr lang="en-IN" smtClean="0"/>
              <a:t>08-04-2025</a:t>
            </a:fld>
            <a:endParaRPr lang="en-IN"/>
          </a:p>
        </p:txBody>
      </p:sp>
      <p:sp>
        <p:nvSpPr>
          <p:cNvPr id="5" name="Footer Placeholder 4">
            <a:extLst>
              <a:ext uri="{FF2B5EF4-FFF2-40B4-BE49-F238E27FC236}">
                <a16:creationId xmlns:a16="http://schemas.microsoft.com/office/drawing/2014/main" id="{8255EC33-879A-0521-EF94-8B4DDE97E8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30E50B-A6A7-4D90-669B-4F136976F921}"/>
              </a:ext>
            </a:extLst>
          </p:cNvPr>
          <p:cNvSpPr>
            <a:spLocks noGrp="1"/>
          </p:cNvSpPr>
          <p:nvPr>
            <p:ph type="sldNum" sz="quarter" idx="12"/>
          </p:nvPr>
        </p:nvSpPr>
        <p:spPr/>
        <p:txBody>
          <a:bodyPr/>
          <a:lstStyle/>
          <a:p>
            <a:fld id="{57BD7D4E-3CD0-4F45-8628-9F9365A30949}" type="slidenum">
              <a:rPr lang="en-IN" smtClean="0"/>
              <a:t>‹#›</a:t>
            </a:fld>
            <a:endParaRPr lang="en-IN"/>
          </a:p>
        </p:txBody>
      </p:sp>
    </p:spTree>
    <p:extLst>
      <p:ext uri="{BB962C8B-B14F-4D97-AF65-F5344CB8AC3E}">
        <p14:creationId xmlns:p14="http://schemas.microsoft.com/office/powerpoint/2010/main" val="38762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CD51-BBA8-E061-31D3-FFAA5899B4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A63C5FFA-B1CE-1674-EDCE-2F541010B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3F7BC8-A0DB-89F1-FC31-D4367CADAA75}"/>
              </a:ext>
            </a:extLst>
          </p:cNvPr>
          <p:cNvSpPr>
            <a:spLocks noGrp="1"/>
          </p:cNvSpPr>
          <p:nvPr>
            <p:ph type="dt" sz="half" idx="10"/>
          </p:nvPr>
        </p:nvSpPr>
        <p:spPr/>
        <p:txBody>
          <a:bodyPr/>
          <a:lstStyle/>
          <a:p>
            <a:fld id="{9E10821A-2D3D-4EC2-B0E7-F424B11BA970}" type="datetimeFigureOut">
              <a:rPr lang="en-IN" smtClean="0"/>
              <a:t>08-04-2025</a:t>
            </a:fld>
            <a:endParaRPr lang="en-IN"/>
          </a:p>
        </p:txBody>
      </p:sp>
      <p:sp>
        <p:nvSpPr>
          <p:cNvPr id="5" name="Footer Placeholder 4">
            <a:extLst>
              <a:ext uri="{FF2B5EF4-FFF2-40B4-BE49-F238E27FC236}">
                <a16:creationId xmlns:a16="http://schemas.microsoft.com/office/drawing/2014/main" id="{5C2A1E15-FE51-9034-DE20-6C2C28B22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9FE2D-6EA6-F857-C82F-E740F2F1C96A}"/>
              </a:ext>
            </a:extLst>
          </p:cNvPr>
          <p:cNvSpPr>
            <a:spLocks noGrp="1"/>
          </p:cNvSpPr>
          <p:nvPr>
            <p:ph type="sldNum" sz="quarter" idx="12"/>
          </p:nvPr>
        </p:nvSpPr>
        <p:spPr/>
        <p:txBody>
          <a:bodyPr/>
          <a:lstStyle/>
          <a:p>
            <a:fld id="{57BD7D4E-3CD0-4F45-8628-9F9365A30949}" type="slidenum">
              <a:rPr lang="en-IN" smtClean="0"/>
              <a:t>‹#›</a:t>
            </a:fld>
            <a:endParaRPr lang="en-IN"/>
          </a:p>
        </p:txBody>
      </p:sp>
    </p:spTree>
    <p:extLst>
      <p:ext uri="{BB962C8B-B14F-4D97-AF65-F5344CB8AC3E}">
        <p14:creationId xmlns:p14="http://schemas.microsoft.com/office/powerpoint/2010/main" val="212277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8AE2-4D97-5DFF-0472-A5A5F90BF92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179E8BB1-4BDB-9CD8-0FD2-9C7FE6F54B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F0038942-AD37-0E88-D1FA-6C16207070F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FEE88606-181B-AB74-9B75-C3B0D9BD07AC}"/>
              </a:ext>
            </a:extLst>
          </p:cNvPr>
          <p:cNvSpPr>
            <a:spLocks noGrp="1"/>
          </p:cNvSpPr>
          <p:nvPr>
            <p:ph type="dt" sz="half" idx="10"/>
          </p:nvPr>
        </p:nvSpPr>
        <p:spPr/>
        <p:txBody>
          <a:bodyPr/>
          <a:lstStyle/>
          <a:p>
            <a:fld id="{9E10821A-2D3D-4EC2-B0E7-F424B11BA970}" type="datetimeFigureOut">
              <a:rPr lang="en-IN" smtClean="0"/>
              <a:t>08-04-2025</a:t>
            </a:fld>
            <a:endParaRPr lang="en-IN"/>
          </a:p>
        </p:txBody>
      </p:sp>
      <p:sp>
        <p:nvSpPr>
          <p:cNvPr id="6" name="Footer Placeholder 5">
            <a:extLst>
              <a:ext uri="{FF2B5EF4-FFF2-40B4-BE49-F238E27FC236}">
                <a16:creationId xmlns:a16="http://schemas.microsoft.com/office/drawing/2014/main" id="{3FDCEA23-1C05-8E82-DCE3-7E8E26CD00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4BCFD0-6CC4-1733-0E06-26FDD22BABCC}"/>
              </a:ext>
            </a:extLst>
          </p:cNvPr>
          <p:cNvSpPr>
            <a:spLocks noGrp="1"/>
          </p:cNvSpPr>
          <p:nvPr>
            <p:ph type="sldNum" sz="quarter" idx="12"/>
          </p:nvPr>
        </p:nvSpPr>
        <p:spPr/>
        <p:txBody>
          <a:bodyPr/>
          <a:lstStyle/>
          <a:p>
            <a:fld id="{57BD7D4E-3CD0-4F45-8628-9F9365A30949}" type="slidenum">
              <a:rPr lang="en-IN" smtClean="0"/>
              <a:t>‹#›</a:t>
            </a:fld>
            <a:endParaRPr lang="en-IN"/>
          </a:p>
        </p:txBody>
      </p:sp>
    </p:spTree>
    <p:extLst>
      <p:ext uri="{BB962C8B-B14F-4D97-AF65-F5344CB8AC3E}">
        <p14:creationId xmlns:p14="http://schemas.microsoft.com/office/powerpoint/2010/main" val="240566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97A9-1937-196B-B4AF-8DC5DD390FE4}"/>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8112968E-CD00-CAFE-9BC0-D7423E78B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A1F678-595A-7B70-2E3F-03422FAD36B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35627388-8BB8-5D6A-71E2-3085894FB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4724CE-A056-8529-4448-72B754D3793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6DC49032-6009-BDBF-F70F-68E972979679}"/>
              </a:ext>
            </a:extLst>
          </p:cNvPr>
          <p:cNvSpPr>
            <a:spLocks noGrp="1"/>
          </p:cNvSpPr>
          <p:nvPr>
            <p:ph type="dt" sz="half" idx="10"/>
          </p:nvPr>
        </p:nvSpPr>
        <p:spPr/>
        <p:txBody>
          <a:bodyPr/>
          <a:lstStyle/>
          <a:p>
            <a:fld id="{9E10821A-2D3D-4EC2-B0E7-F424B11BA970}" type="datetimeFigureOut">
              <a:rPr lang="en-IN" smtClean="0"/>
              <a:t>08-04-2025</a:t>
            </a:fld>
            <a:endParaRPr lang="en-IN"/>
          </a:p>
        </p:txBody>
      </p:sp>
      <p:sp>
        <p:nvSpPr>
          <p:cNvPr id="8" name="Footer Placeholder 7">
            <a:extLst>
              <a:ext uri="{FF2B5EF4-FFF2-40B4-BE49-F238E27FC236}">
                <a16:creationId xmlns:a16="http://schemas.microsoft.com/office/drawing/2014/main" id="{DCCDDE21-63B4-F1A5-4127-5258C1E781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B4D7BC-9D7D-C3EF-AB5F-EA90FD3F41AE}"/>
              </a:ext>
            </a:extLst>
          </p:cNvPr>
          <p:cNvSpPr>
            <a:spLocks noGrp="1"/>
          </p:cNvSpPr>
          <p:nvPr>
            <p:ph type="sldNum" sz="quarter" idx="12"/>
          </p:nvPr>
        </p:nvSpPr>
        <p:spPr/>
        <p:txBody>
          <a:bodyPr/>
          <a:lstStyle/>
          <a:p>
            <a:fld id="{57BD7D4E-3CD0-4F45-8628-9F9365A30949}" type="slidenum">
              <a:rPr lang="en-IN" smtClean="0"/>
              <a:t>‹#›</a:t>
            </a:fld>
            <a:endParaRPr lang="en-IN"/>
          </a:p>
        </p:txBody>
      </p:sp>
    </p:spTree>
    <p:extLst>
      <p:ext uri="{BB962C8B-B14F-4D97-AF65-F5344CB8AC3E}">
        <p14:creationId xmlns:p14="http://schemas.microsoft.com/office/powerpoint/2010/main" val="4141052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5553-9ECD-4235-AEAE-ED1CD61A6C73}"/>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279AA808-FE2A-AC48-6807-3FDE22E67A04}"/>
              </a:ext>
            </a:extLst>
          </p:cNvPr>
          <p:cNvSpPr>
            <a:spLocks noGrp="1"/>
          </p:cNvSpPr>
          <p:nvPr>
            <p:ph type="dt" sz="half" idx="10"/>
          </p:nvPr>
        </p:nvSpPr>
        <p:spPr/>
        <p:txBody>
          <a:bodyPr/>
          <a:lstStyle/>
          <a:p>
            <a:fld id="{9E10821A-2D3D-4EC2-B0E7-F424B11BA970}" type="datetimeFigureOut">
              <a:rPr lang="en-IN" smtClean="0"/>
              <a:t>08-04-2025</a:t>
            </a:fld>
            <a:endParaRPr lang="en-IN"/>
          </a:p>
        </p:txBody>
      </p:sp>
      <p:sp>
        <p:nvSpPr>
          <p:cNvPr id="4" name="Footer Placeholder 3">
            <a:extLst>
              <a:ext uri="{FF2B5EF4-FFF2-40B4-BE49-F238E27FC236}">
                <a16:creationId xmlns:a16="http://schemas.microsoft.com/office/drawing/2014/main" id="{90690482-5C65-525F-EB5E-E3EDD43167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561F17-AA4E-B075-0C3E-61C55A909AC8}"/>
              </a:ext>
            </a:extLst>
          </p:cNvPr>
          <p:cNvSpPr>
            <a:spLocks noGrp="1"/>
          </p:cNvSpPr>
          <p:nvPr>
            <p:ph type="sldNum" sz="quarter" idx="12"/>
          </p:nvPr>
        </p:nvSpPr>
        <p:spPr/>
        <p:txBody>
          <a:bodyPr/>
          <a:lstStyle/>
          <a:p>
            <a:fld id="{57BD7D4E-3CD0-4F45-8628-9F9365A30949}" type="slidenum">
              <a:rPr lang="en-IN" smtClean="0"/>
              <a:t>‹#›</a:t>
            </a:fld>
            <a:endParaRPr lang="en-IN"/>
          </a:p>
        </p:txBody>
      </p:sp>
    </p:spTree>
    <p:extLst>
      <p:ext uri="{BB962C8B-B14F-4D97-AF65-F5344CB8AC3E}">
        <p14:creationId xmlns:p14="http://schemas.microsoft.com/office/powerpoint/2010/main" val="199806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4F87CE-5D8C-B91D-77B6-2AD87AFAB7FC}"/>
              </a:ext>
            </a:extLst>
          </p:cNvPr>
          <p:cNvSpPr>
            <a:spLocks noGrp="1"/>
          </p:cNvSpPr>
          <p:nvPr>
            <p:ph type="dt" sz="half" idx="10"/>
          </p:nvPr>
        </p:nvSpPr>
        <p:spPr/>
        <p:txBody>
          <a:bodyPr/>
          <a:lstStyle/>
          <a:p>
            <a:fld id="{9E10821A-2D3D-4EC2-B0E7-F424B11BA970}" type="datetimeFigureOut">
              <a:rPr lang="en-IN" smtClean="0"/>
              <a:t>08-04-2025</a:t>
            </a:fld>
            <a:endParaRPr lang="en-IN"/>
          </a:p>
        </p:txBody>
      </p:sp>
      <p:sp>
        <p:nvSpPr>
          <p:cNvPr id="3" name="Footer Placeholder 2">
            <a:extLst>
              <a:ext uri="{FF2B5EF4-FFF2-40B4-BE49-F238E27FC236}">
                <a16:creationId xmlns:a16="http://schemas.microsoft.com/office/drawing/2014/main" id="{5F036FBE-AB43-CCF1-0480-4809AC147C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8FFFC6-16BF-95C2-4ACF-824F1A8279DA}"/>
              </a:ext>
            </a:extLst>
          </p:cNvPr>
          <p:cNvSpPr>
            <a:spLocks noGrp="1"/>
          </p:cNvSpPr>
          <p:nvPr>
            <p:ph type="sldNum" sz="quarter" idx="12"/>
          </p:nvPr>
        </p:nvSpPr>
        <p:spPr/>
        <p:txBody>
          <a:bodyPr/>
          <a:lstStyle/>
          <a:p>
            <a:fld id="{57BD7D4E-3CD0-4F45-8628-9F9365A30949}" type="slidenum">
              <a:rPr lang="en-IN" smtClean="0"/>
              <a:t>‹#›</a:t>
            </a:fld>
            <a:endParaRPr lang="en-IN"/>
          </a:p>
        </p:txBody>
      </p:sp>
    </p:spTree>
    <p:extLst>
      <p:ext uri="{BB962C8B-B14F-4D97-AF65-F5344CB8AC3E}">
        <p14:creationId xmlns:p14="http://schemas.microsoft.com/office/powerpoint/2010/main" val="48302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DE4B-7C41-F61A-9C5E-7FB1D3BAB2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4A1F8DC4-2174-73B4-ED5D-2BE130CD0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F4C7CDD7-715C-7202-A274-01E74BEC7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EF6287-A0C4-8DF3-AABB-16DD1B8F6258}"/>
              </a:ext>
            </a:extLst>
          </p:cNvPr>
          <p:cNvSpPr>
            <a:spLocks noGrp="1"/>
          </p:cNvSpPr>
          <p:nvPr>
            <p:ph type="dt" sz="half" idx="10"/>
          </p:nvPr>
        </p:nvSpPr>
        <p:spPr/>
        <p:txBody>
          <a:bodyPr/>
          <a:lstStyle/>
          <a:p>
            <a:fld id="{9E10821A-2D3D-4EC2-B0E7-F424B11BA970}" type="datetimeFigureOut">
              <a:rPr lang="en-IN" smtClean="0"/>
              <a:t>08-04-2025</a:t>
            </a:fld>
            <a:endParaRPr lang="en-IN"/>
          </a:p>
        </p:txBody>
      </p:sp>
      <p:sp>
        <p:nvSpPr>
          <p:cNvPr id="6" name="Footer Placeholder 5">
            <a:extLst>
              <a:ext uri="{FF2B5EF4-FFF2-40B4-BE49-F238E27FC236}">
                <a16:creationId xmlns:a16="http://schemas.microsoft.com/office/drawing/2014/main" id="{4BF167C6-A742-CCCD-E64E-AF0B040EE3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4D087B-7B04-B7DC-DA29-A81F305B6F75}"/>
              </a:ext>
            </a:extLst>
          </p:cNvPr>
          <p:cNvSpPr>
            <a:spLocks noGrp="1"/>
          </p:cNvSpPr>
          <p:nvPr>
            <p:ph type="sldNum" sz="quarter" idx="12"/>
          </p:nvPr>
        </p:nvSpPr>
        <p:spPr/>
        <p:txBody>
          <a:bodyPr/>
          <a:lstStyle/>
          <a:p>
            <a:fld id="{57BD7D4E-3CD0-4F45-8628-9F9365A30949}" type="slidenum">
              <a:rPr lang="en-IN" smtClean="0"/>
              <a:t>‹#›</a:t>
            </a:fld>
            <a:endParaRPr lang="en-IN"/>
          </a:p>
        </p:txBody>
      </p:sp>
    </p:spTree>
    <p:extLst>
      <p:ext uri="{BB962C8B-B14F-4D97-AF65-F5344CB8AC3E}">
        <p14:creationId xmlns:p14="http://schemas.microsoft.com/office/powerpoint/2010/main" val="181993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C2CF-C0C1-6903-80C7-D26AD00139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2D5DE5CC-E959-B078-F3A8-26F79DE504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DA3CB7-1433-B098-189D-2540D0700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570048-970D-E784-4D5B-D78EC5546E12}"/>
              </a:ext>
            </a:extLst>
          </p:cNvPr>
          <p:cNvSpPr>
            <a:spLocks noGrp="1"/>
          </p:cNvSpPr>
          <p:nvPr>
            <p:ph type="dt" sz="half" idx="10"/>
          </p:nvPr>
        </p:nvSpPr>
        <p:spPr/>
        <p:txBody>
          <a:bodyPr/>
          <a:lstStyle/>
          <a:p>
            <a:fld id="{9E10821A-2D3D-4EC2-B0E7-F424B11BA970}" type="datetimeFigureOut">
              <a:rPr lang="en-IN" smtClean="0"/>
              <a:t>08-04-2025</a:t>
            </a:fld>
            <a:endParaRPr lang="en-IN"/>
          </a:p>
        </p:txBody>
      </p:sp>
      <p:sp>
        <p:nvSpPr>
          <p:cNvPr id="6" name="Footer Placeholder 5">
            <a:extLst>
              <a:ext uri="{FF2B5EF4-FFF2-40B4-BE49-F238E27FC236}">
                <a16:creationId xmlns:a16="http://schemas.microsoft.com/office/drawing/2014/main" id="{DB18061E-8BDA-C359-15A6-99579DE125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F7562B-DBA8-8286-F902-0AC72F26A124}"/>
              </a:ext>
            </a:extLst>
          </p:cNvPr>
          <p:cNvSpPr>
            <a:spLocks noGrp="1"/>
          </p:cNvSpPr>
          <p:nvPr>
            <p:ph type="sldNum" sz="quarter" idx="12"/>
          </p:nvPr>
        </p:nvSpPr>
        <p:spPr/>
        <p:txBody>
          <a:bodyPr/>
          <a:lstStyle/>
          <a:p>
            <a:fld id="{57BD7D4E-3CD0-4F45-8628-9F9365A30949}" type="slidenum">
              <a:rPr lang="en-IN" smtClean="0"/>
              <a:t>‹#›</a:t>
            </a:fld>
            <a:endParaRPr lang="en-IN"/>
          </a:p>
        </p:txBody>
      </p:sp>
    </p:spTree>
    <p:extLst>
      <p:ext uri="{BB962C8B-B14F-4D97-AF65-F5344CB8AC3E}">
        <p14:creationId xmlns:p14="http://schemas.microsoft.com/office/powerpoint/2010/main" val="224491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B00B2-4F37-F0AE-4A5D-375F98429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5009243A-86C5-9E5F-D0BA-4029B0EA7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76680C4-2781-9ED1-8FF9-37FDB2EA2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0821A-2D3D-4EC2-B0E7-F424B11BA970}" type="datetimeFigureOut">
              <a:rPr lang="en-IN" smtClean="0"/>
              <a:t>08-04-2025</a:t>
            </a:fld>
            <a:endParaRPr lang="en-IN"/>
          </a:p>
        </p:txBody>
      </p:sp>
      <p:sp>
        <p:nvSpPr>
          <p:cNvPr id="5" name="Footer Placeholder 4">
            <a:extLst>
              <a:ext uri="{FF2B5EF4-FFF2-40B4-BE49-F238E27FC236}">
                <a16:creationId xmlns:a16="http://schemas.microsoft.com/office/drawing/2014/main" id="{284F37B2-9D24-102C-CA4B-F565255BE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C5E851-5318-E329-4330-5BB0D6EAD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D7D4E-3CD0-4F45-8628-9F9365A30949}" type="slidenum">
              <a:rPr lang="en-IN" smtClean="0"/>
              <a:t>‹#›</a:t>
            </a:fld>
            <a:endParaRPr lang="en-IN"/>
          </a:p>
        </p:txBody>
      </p:sp>
    </p:spTree>
    <p:extLst>
      <p:ext uri="{BB962C8B-B14F-4D97-AF65-F5344CB8AC3E}">
        <p14:creationId xmlns:p14="http://schemas.microsoft.com/office/powerpoint/2010/main" val="347884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3F5182-EACD-E9BA-495E-E32B68FAA04F}"/>
              </a:ext>
            </a:extLst>
          </p:cNvPr>
          <p:cNvSpPr/>
          <p:nvPr/>
        </p:nvSpPr>
        <p:spPr>
          <a:xfrm>
            <a:off x="0" y="0"/>
            <a:ext cx="6096000" cy="6858000"/>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29215000-7B41-2C87-B2C3-DDE9376228AD}"/>
              </a:ext>
            </a:extLst>
          </p:cNvPr>
          <p:cNvSpPr/>
          <p:nvPr/>
        </p:nvSpPr>
        <p:spPr>
          <a:xfrm>
            <a:off x="828675" y="809626"/>
            <a:ext cx="5245897" cy="52578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6" name="TextBox 25">
            <a:extLst>
              <a:ext uri="{FF2B5EF4-FFF2-40B4-BE49-F238E27FC236}">
                <a16:creationId xmlns:a16="http://schemas.microsoft.com/office/drawing/2014/main" id="{73CF9E6E-2973-E687-6567-FC3697C43A21}"/>
              </a:ext>
            </a:extLst>
          </p:cNvPr>
          <p:cNvSpPr txBox="1"/>
          <p:nvPr/>
        </p:nvSpPr>
        <p:spPr>
          <a:xfrm>
            <a:off x="6492645" y="2434139"/>
            <a:ext cx="5352152" cy="2308324"/>
          </a:xfrm>
          <a:prstGeom prst="rect">
            <a:avLst/>
          </a:prstGeom>
          <a:noFill/>
        </p:spPr>
        <p:txBody>
          <a:bodyPr wrap="square" rtlCol="0">
            <a:spAutoFit/>
          </a:bodyPr>
          <a:lstStyle/>
          <a:p>
            <a:pPr algn="ctr"/>
            <a:r>
              <a:rPr lang="en-US" sz="3600" b="1" dirty="0">
                <a:solidFill>
                  <a:srgbClr val="2E3192"/>
                </a:solidFill>
              </a:rPr>
              <a:t>Automatic Teachers Timetable Software Generation System Using AI</a:t>
            </a:r>
          </a:p>
        </p:txBody>
      </p:sp>
      <p:sp>
        <p:nvSpPr>
          <p:cNvPr id="27" name="Rectangle 26">
            <a:extLst>
              <a:ext uri="{FF2B5EF4-FFF2-40B4-BE49-F238E27FC236}">
                <a16:creationId xmlns:a16="http://schemas.microsoft.com/office/drawing/2014/main" id="{2AC88375-61AB-6CAB-F942-DCA172232955}"/>
              </a:ext>
            </a:extLst>
          </p:cNvPr>
          <p:cNvSpPr/>
          <p:nvPr/>
        </p:nvSpPr>
        <p:spPr>
          <a:xfrm>
            <a:off x="0" y="-388"/>
            <a:ext cx="3810000" cy="295275"/>
          </a:xfrm>
          <a:prstGeom prst="rect">
            <a:avLst/>
          </a:prstGeom>
          <a:solidFill>
            <a:srgbClr val="F9F9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3E7FB21F-7096-0E01-A3FA-15AD7182F9A1}"/>
              </a:ext>
            </a:extLst>
          </p:cNvPr>
          <p:cNvSpPr/>
          <p:nvPr/>
        </p:nvSpPr>
        <p:spPr>
          <a:xfrm>
            <a:off x="8382000" y="6564553"/>
            <a:ext cx="3810000" cy="295275"/>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E9947F99-2AA6-4E91-983C-C19439690E55}"/>
              </a:ext>
            </a:extLst>
          </p:cNvPr>
          <p:cNvPicPr>
            <a:picLocks noChangeAspect="1"/>
          </p:cNvPicPr>
          <p:nvPr/>
        </p:nvPicPr>
        <p:blipFill>
          <a:blip r:embed="rId2"/>
          <a:stretch>
            <a:fillRect/>
          </a:stretch>
        </p:blipFill>
        <p:spPr>
          <a:xfrm>
            <a:off x="6783337" y="1069984"/>
            <a:ext cx="4210050" cy="1295400"/>
          </a:xfrm>
          <a:prstGeom prst="rect">
            <a:avLst/>
          </a:prstGeom>
        </p:spPr>
      </p:pic>
      <p:sp>
        <p:nvSpPr>
          <p:cNvPr id="20" name="TextBox 19">
            <a:extLst>
              <a:ext uri="{FF2B5EF4-FFF2-40B4-BE49-F238E27FC236}">
                <a16:creationId xmlns:a16="http://schemas.microsoft.com/office/drawing/2014/main" id="{1F8D9576-DC28-4104-BACB-24B1A278C16A}"/>
              </a:ext>
            </a:extLst>
          </p:cNvPr>
          <p:cNvSpPr txBox="1"/>
          <p:nvPr/>
        </p:nvSpPr>
        <p:spPr>
          <a:xfrm>
            <a:off x="6903248" y="4811218"/>
            <a:ext cx="4941550" cy="830997"/>
          </a:xfrm>
          <a:prstGeom prst="rect">
            <a:avLst/>
          </a:prstGeom>
          <a:noFill/>
        </p:spPr>
        <p:txBody>
          <a:bodyPr wrap="square" rtlCol="0">
            <a:spAutoFit/>
          </a:bodyPr>
          <a:lstStyle/>
          <a:p>
            <a:r>
              <a:rPr lang="en-US" sz="2400" b="1" dirty="0">
                <a:solidFill>
                  <a:srgbClr val="2E3192"/>
                </a:solidFill>
              </a:rPr>
              <a:t>Name of the Student : Manish K</a:t>
            </a:r>
          </a:p>
          <a:p>
            <a:r>
              <a:rPr lang="en-US" sz="2400" b="1" dirty="0">
                <a:solidFill>
                  <a:srgbClr val="2E3192"/>
                </a:solidFill>
              </a:rPr>
              <a:t>Register Number : 221BCADA18</a:t>
            </a:r>
          </a:p>
        </p:txBody>
      </p:sp>
      <p:pic>
        <p:nvPicPr>
          <p:cNvPr id="12" name="Picture 11">
            <a:extLst>
              <a:ext uri="{FF2B5EF4-FFF2-40B4-BE49-F238E27FC236}">
                <a16:creationId xmlns:a16="http://schemas.microsoft.com/office/drawing/2014/main" id="{7D3A420B-E21F-4D67-9493-6897C6D33442}"/>
              </a:ext>
            </a:extLst>
          </p:cNvPr>
          <p:cNvPicPr>
            <a:picLocks noChangeAspect="1"/>
          </p:cNvPicPr>
          <p:nvPr/>
        </p:nvPicPr>
        <p:blipFill>
          <a:blip r:embed="rId3"/>
          <a:stretch>
            <a:fillRect/>
          </a:stretch>
        </p:blipFill>
        <p:spPr>
          <a:xfrm>
            <a:off x="1087517" y="1095835"/>
            <a:ext cx="5352152" cy="4666329"/>
          </a:xfrm>
          <a:prstGeom prst="rect">
            <a:avLst/>
          </a:prstGeom>
        </p:spPr>
      </p:pic>
    </p:spTree>
    <p:extLst>
      <p:ext uri="{BB962C8B-B14F-4D97-AF65-F5344CB8AC3E}">
        <p14:creationId xmlns:p14="http://schemas.microsoft.com/office/powerpoint/2010/main" val="83725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Trapezium 1">
            <a:extLst>
              <a:ext uri="{FF2B5EF4-FFF2-40B4-BE49-F238E27FC236}">
                <a16:creationId xmlns:a16="http://schemas.microsoft.com/office/drawing/2014/main" id="{B6697138-B1EB-F246-6B2A-DD6A7A36BFBC}"/>
              </a:ext>
            </a:extLst>
          </p:cNvPr>
          <p:cNvSpPr/>
          <p:nvPr/>
        </p:nvSpPr>
        <p:spPr>
          <a:xfrm>
            <a:off x="-41208" y="1"/>
            <a:ext cx="3054112" cy="809626"/>
          </a:xfrm>
          <a:custGeom>
            <a:avLst/>
            <a:gdLst>
              <a:gd name="connsiteX0" fmla="*/ 0 w 3695307"/>
              <a:gd name="connsiteY0" fmla="*/ 1330259 h 1330259"/>
              <a:gd name="connsiteX1" fmla="*/ 332565 w 3695307"/>
              <a:gd name="connsiteY1" fmla="*/ 0 h 1330259"/>
              <a:gd name="connsiteX2" fmla="*/ 3362742 w 3695307"/>
              <a:gd name="connsiteY2" fmla="*/ 0 h 1330259"/>
              <a:gd name="connsiteX3" fmla="*/ 3695307 w 3695307"/>
              <a:gd name="connsiteY3" fmla="*/ 1330259 h 1330259"/>
              <a:gd name="connsiteX4" fmla="*/ 0 w 3695307"/>
              <a:gd name="connsiteY4" fmla="*/ 1330259 h 1330259"/>
              <a:gd name="connsiteX0" fmla="*/ 6800 w 3702107"/>
              <a:gd name="connsiteY0" fmla="*/ 1330259 h 1330259"/>
              <a:gd name="connsiteX1" fmla="*/ 0 w 3702107"/>
              <a:gd name="connsiteY1" fmla="*/ 47134 h 1330259"/>
              <a:gd name="connsiteX2" fmla="*/ 3369542 w 3702107"/>
              <a:gd name="connsiteY2" fmla="*/ 0 h 1330259"/>
              <a:gd name="connsiteX3" fmla="*/ 3702107 w 3702107"/>
              <a:gd name="connsiteY3" fmla="*/ 1330259 h 1330259"/>
              <a:gd name="connsiteX4" fmla="*/ 6800 w 3702107"/>
              <a:gd name="connsiteY4" fmla="*/ 1330259 h 1330259"/>
              <a:gd name="connsiteX0" fmla="*/ 6800 w 3702107"/>
              <a:gd name="connsiteY0" fmla="*/ 1283125 h 1283125"/>
              <a:gd name="connsiteX1" fmla="*/ 0 w 3702107"/>
              <a:gd name="connsiteY1" fmla="*/ 0 h 1283125"/>
              <a:gd name="connsiteX2" fmla="*/ 3322408 w 3702107"/>
              <a:gd name="connsiteY2" fmla="*/ 28280 h 1283125"/>
              <a:gd name="connsiteX3" fmla="*/ 3702107 w 3702107"/>
              <a:gd name="connsiteY3" fmla="*/ 1283125 h 1283125"/>
              <a:gd name="connsiteX4" fmla="*/ 6800 w 3702107"/>
              <a:gd name="connsiteY4" fmla="*/ 1283125 h 1283125"/>
              <a:gd name="connsiteX0" fmla="*/ 6800 w 4305423"/>
              <a:gd name="connsiteY0" fmla="*/ 1283125 h 1283125"/>
              <a:gd name="connsiteX1" fmla="*/ 0 w 4305423"/>
              <a:gd name="connsiteY1" fmla="*/ 0 h 1283125"/>
              <a:gd name="connsiteX2" fmla="*/ 3322408 w 4305423"/>
              <a:gd name="connsiteY2" fmla="*/ 28280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24329 h 1283125"/>
              <a:gd name="connsiteX4" fmla="*/ 6800 w 4305423"/>
              <a:gd name="connsiteY4" fmla="*/ 1283125 h 1283125"/>
              <a:gd name="connsiteX0" fmla="*/ 6800 w 4341604"/>
              <a:gd name="connsiteY0" fmla="*/ 1283125 h 1283125"/>
              <a:gd name="connsiteX1" fmla="*/ 0 w 4341604"/>
              <a:gd name="connsiteY1" fmla="*/ 0 h 1283125"/>
              <a:gd name="connsiteX2" fmla="*/ 3262105 w 4341604"/>
              <a:gd name="connsiteY2" fmla="*/ 4761 h 1283125"/>
              <a:gd name="connsiteX3" fmla="*/ 4341604 w 4341604"/>
              <a:gd name="connsiteY3" fmla="*/ 1259606 h 1283125"/>
              <a:gd name="connsiteX4" fmla="*/ 6800 w 4341604"/>
              <a:gd name="connsiteY4" fmla="*/ 1283125 h 1283125"/>
              <a:gd name="connsiteX0" fmla="*/ 6800 w 3895361"/>
              <a:gd name="connsiteY0" fmla="*/ 1283125 h 1283125"/>
              <a:gd name="connsiteX1" fmla="*/ 0 w 3895361"/>
              <a:gd name="connsiteY1" fmla="*/ 0 h 1283125"/>
              <a:gd name="connsiteX2" fmla="*/ 3262105 w 3895361"/>
              <a:gd name="connsiteY2" fmla="*/ 4761 h 1283125"/>
              <a:gd name="connsiteX3" fmla="*/ 3895361 w 3895361"/>
              <a:gd name="connsiteY3" fmla="*/ 1229726 h 1283125"/>
              <a:gd name="connsiteX4" fmla="*/ 6800 w 3895361"/>
              <a:gd name="connsiteY4" fmla="*/ 1283125 h 1283125"/>
              <a:gd name="connsiteX0" fmla="*/ 6800 w 3907422"/>
              <a:gd name="connsiteY0" fmla="*/ 1283125 h 1283125"/>
              <a:gd name="connsiteX1" fmla="*/ 0 w 3907422"/>
              <a:gd name="connsiteY1" fmla="*/ 0 h 1283125"/>
              <a:gd name="connsiteX2" fmla="*/ 3262105 w 3907422"/>
              <a:gd name="connsiteY2" fmla="*/ 4761 h 1283125"/>
              <a:gd name="connsiteX3" fmla="*/ 3907422 w 3907422"/>
              <a:gd name="connsiteY3" fmla="*/ 1259606 h 1283125"/>
              <a:gd name="connsiteX4" fmla="*/ 6800 w 3907422"/>
              <a:gd name="connsiteY4" fmla="*/ 1283125 h 128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422" h="1283125">
                <a:moveTo>
                  <a:pt x="6800" y="1283125"/>
                </a:moveTo>
                <a:cubicBezTo>
                  <a:pt x="4533" y="855417"/>
                  <a:pt x="2267" y="427708"/>
                  <a:pt x="0" y="0"/>
                </a:cubicBezTo>
                <a:lnTo>
                  <a:pt x="3262105" y="4761"/>
                </a:lnTo>
                <a:lnTo>
                  <a:pt x="3907422" y="1259606"/>
                </a:lnTo>
                <a:lnTo>
                  <a:pt x="6800" y="1283125"/>
                </a:ln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Parallelogram 3">
            <a:extLst>
              <a:ext uri="{FF2B5EF4-FFF2-40B4-BE49-F238E27FC236}">
                <a16:creationId xmlns:a16="http://schemas.microsoft.com/office/drawing/2014/main" id="{E23F5182-EACD-E9BA-495E-E32B68FAA04F}"/>
              </a:ext>
            </a:extLst>
          </p:cNvPr>
          <p:cNvSpPr/>
          <p:nvPr/>
        </p:nvSpPr>
        <p:spPr>
          <a:xfrm flipV="1">
            <a:off x="-22729" y="0"/>
            <a:ext cx="554342" cy="1952427"/>
          </a:xfrm>
          <a:prstGeom prst="parallelogram">
            <a:avLst>
              <a:gd name="adj" fmla="val 56737"/>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Parallelogram 2">
            <a:extLst>
              <a:ext uri="{FF2B5EF4-FFF2-40B4-BE49-F238E27FC236}">
                <a16:creationId xmlns:a16="http://schemas.microsoft.com/office/drawing/2014/main" id="{0BB93D68-9CE6-B472-A788-461B3CDD5B9E}"/>
              </a:ext>
            </a:extLst>
          </p:cNvPr>
          <p:cNvSpPr/>
          <p:nvPr/>
        </p:nvSpPr>
        <p:spPr>
          <a:xfrm flipV="1">
            <a:off x="407183" y="800199"/>
            <a:ext cx="554342" cy="1952427"/>
          </a:xfrm>
          <a:prstGeom prst="parallelogram">
            <a:avLst>
              <a:gd name="adj" fmla="val 5673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10CE8990-29C3-B483-E1C3-7A766988DA46}"/>
              </a:ext>
            </a:extLst>
          </p:cNvPr>
          <p:cNvCxnSpPr>
            <a:cxnSpLocks/>
          </p:cNvCxnSpPr>
          <p:nvPr/>
        </p:nvCxnSpPr>
        <p:spPr>
          <a:xfrm>
            <a:off x="3003477" y="1131217"/>
            <a:ext cx="833696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03F4C2-F324-F1F0-44E4-F5094BD8CE12}"/>
              </a:ext>
            </a:extLst>
          </p:cNvPr>
          <p:cNvCxnSpPr/>
          <p:nvPr/>
        </p:nvCxnSpPr>
        <p:spPr>
          <a:xfrm>
            <a:off x="11359296" y="1112363"/>
            <a:ext cx="0" cy="492079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8E064A-A0C9-F074-38CD-1A4B176B7AFA}"/>
              </a:ext>
            </a:extLst>
          </p:cNvPr>
          <p:cNvSpPr txBox="1"/>
          <p:nvPr/>
        </p:nvSpPr>
        <p:spPr>
          <a:xfrm>
            <a:off x="875117" y="1242005"/>
            <a:ext cx="3308694" cy="707886"/>
          </a:xfrm>
          <a:prstGeom prst="rect">
            <a:avLst/>
          </a:prstGeom>
          <a:noFill/>
        </p:spPr>
        <p:txBody>
          <a:bodyPr wrap="square" rtlCol="0">
            <a:spAutoFit/>
          </a:bodyPr>
          <a:lstStyle/>
          <a:p>
            <a:r>
              <a:rPr lang="en-US" sz="4000" dirty="0">
                <a:solidFill>
                  <a:srgbClr val="2E3192"/>
                </a:solidFill>
                <a:latin typeface="Arial Black" panose="020B0A04020102020204" pitchFamily="34" charset="0"/>
              </a:rPr>
              <a:t>Conclusion</a:t>
            </a:r>
            <a:endParaRPr lang="en-IN" sz="4000" dirty="0">
              <a:solidFill>
                <a:srgbClr val="2E3192"/>
              </a:solidFill>
              <a:latin typeface="Arial Black" panose="020B0A04020102020204" pitchFamily="34" charset="0"/>
            </a:endParaRPr>
          </a:p>
        </p:txBody>
      </p:sp>
      <p:cxnSp>
        <p:nvCxnSpPr>
          <p:cNvPr id="8" name="Straight Connector 7">
            <a:extLst>
              <a:ext uri="{FF2B5EF4-FFF2-40B4-BE49-F238E27FC236}">
                <a16:creationId xmlns:a16="http://schemas.microsoft.com/office/drawing/2014/main" id="{97CA5233-9934-B344-DE07-CD6EC676F958}"/>
              </a:ext>
            </a:extLst>
          </p:cNvPr>
          <p:cNvCxnSpPr>
            <a:cxnSpLocks/>
          </p:cNvCxnSpPr>
          <p:nvPr/>
        </p:nvCxnSpPr>
        <p:spPr>
          <a:xfrm>
            <a:off x="952194" y="1880262"/>
            <a:ext cx="306771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93701C3B-CDA0-4579-85EF-F7886C716DAE}"/>
              </a:ext>
            </a:extLst>
          </p:cNvPr>
          <p:cNvPicPr>
            <a:picLocks noChangeAspect="1"/>
          </p:cNvPicPr>
          <p:nvPr/>
        </p:nvPicPr>
        <p:blipFill>
          <a:blip r:embed="rId2"/>
          <a:stretch>
            <a:fillRect/>
          </a:stretch>
        </p:blipFill>
        <p:spPr>
          <a:xfrm>
            <a:off x="660861" y="105246"/>
            <a:ext cx="1219904" cy="1146415"/>
          </a:xfrm>
          <a:prstGeom prst="rect">
            <a:avLst/>
          </a:prstGeom>
        </p:spPr>
      </p:pic>
      <p:sp>
        <p:nvSpPr>
          <p:cNvPr id="5" name="TextBox 4">
            <a:extLst>
              <a:ext uri="{FF2B5EF4-FFF2-40B4-BE49-F238E27FC236}">
                <a16:creationId xmlns:a16="http://schemas.microsoft.com/office/drawing/2014/main" id="{CBBF50CC-87C0-F0AC-0B6D-B98C629267FE}"/>
              </a:ext>
            </a:extLst>
          </p:cNvPr>
          <p:cNvSpPr txBox="1"/>
          <p:nvPr/>
        </p:nvSpPr>
        <p:spPr>
          <a:xfrm>
            <a:off x="1055339" y="2110561"/>
            <a:ext cx="10210143" cy="1569660"/>
          </a:xfrm>
          <a:prstGeom prst="rect">
            <a:avLst/>
          </a:prstGeom>
          <a:noFill/>
        </p:spPr>
        <p:txBody>
          <a:bodyPr wrap="square" rtlCol="0">
            <a:spAutoFit/>
          </a:bodyPr>
          <a:lstStyle/>
          <a:p>
            <a:r>
              <a:rPr lang="en-US" sz="2400" dirty="0"/>
              <a:t>The system automates teachers timetable creation and leave management effectively, achieving accurate assignment of substitute teacher and help save time. It integrates key features into a cohesive, user-friendly platform, significantly improving departmental efficiency. </a:t>
            </a:r>
          </a:p>
        </p:txBody>
      </p:sp>
    </p:spTree>
    <p:extLst>
      <p:ext uri="{BB962C8B-B14F-4D97-AF65-F5344CB8AC3E}">
        <p14:creationId xmlns:p14="http://schemas.microsoft.com/office/powerpoint/2010/main" val="147285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Trapezium 1">
            <a:extLst>
              <a:ext uri="{FF2B5EF4-FFF2-40B4-BE49-F238E27FC236}">
                <a16:creationId xmlns:a16="http://schemas.microsoft.com/office/drawing/2014/main" id="{B6697138-B1EB-F246-6B2A-DD6A7A36BFBC}"/>
              </a:ext>
            </a:extLst>
          </p:cNvPr>
          <p:cNvSpPr/>
          <p:nvPr/>
        </p:nvSpPr>
        <p:spPr>
          <a:xfrm>
            <a:off x="-41208" y="1"/>
            <a:ext cx="3054112" cy="809626"/>
          </a:xfrm>
          <a:custGeom>
            <a:avLst/>
            <a:gdLst>
              <a:gd name="connsiteX0" fmla="*/ 0 w 3695307"/>
              <a:gd name="connsiteY0" fmla="*/ 1330259 h 1330259"/>
              <a:gd name="connsiteX1" fmla="*/ 332565 w 3695307"/>
              <a:gd name="connsiteY1" fmla="*/ 0 h 1330259"/>
              <a:gd name="connsiteX2" fmla="*/ 3362742 w 3695307"/>
              <a:gd name="connsiteY2" fmla="*/ 0 h 1330259"/>
              <a:gd name="connsiteX3" fmla="*/ 3695307 w 3695307"/>
              <a:gd name="connsiteY3" fmla="*/ 1330259 h 1330259"/>
              <a:gd name="connsiteX4" fmla="*/ 0 w 3695307"/>
              <a:gd name="connsiteY4" fmla="*/ 1330259 h 1330259"/>
              <a:gd name="connsiteX0" fmla="*/ 6800 w 3702107"/>
              <a:gd name="connsiteY0" fmla="*/ 1330259 h 1330259"/>
              <a:gd name="connsiteX1" fmla="*/ 0 w 3702107"/>
              <a:gd name="connsiteY1" fmla="*/ 47134 h 1330259"/>
              <a:gd name="connsiteX2" fmla="*/ 3369542 w 3702107"/>
              <a:gd name="connsiteY2" fmla="*/ 0 h 1330259"/>
              <a:gd name="connsiteX3" fmla="*/ 3702107 w 3702107"/>
              <a:gd name="connsiteY3" fmla="*/ 1330259 h 1330259"/>
              <a:gd name="connsiteX4" fmla="*/ 6800 w 3702107"/>
              <a:gd name="connsiteY4" fmla="*/ 1330259 h 1330259"/>
              <a:gd name="connsiteX0" fmla="*/ 6800 w 3702107"/>
              <a:gd name="connsiteY0" fmla="*/ 1283125 h 1283125"/>
              <a:gd name="connsiteX1" fmla="*/ 0 w 3702107"/>
              <a:gd name="connsiteY1" fmla="*/ 0 h 1283125"/>
              <a:gd name="connsiteX2" fmla="*/ 3322408 w 3702107"/>
              <a:gd name="connsiteY2" fmla="*/ 28280 h 1283125"/>
              <a:gd name="connsiteX3" fmla="*/ 3702107 w 3702107"/>
              <a:gd name="connsiteY3" fmla="*/ 1283125 h 1283125"/>
              <a:gd name="connsiteX4" fmla="*/ 6800 w 3702107"/>
              <a:gd name="connsiteY4" fmla="*/ 1283125 h 1283125"/>
              <a:gd name="connsiteX0" fmla="*/ 6800 w 4305423"/>
              <a:gd name="connsiteY0" fmla="*/ 1283125 h 1283125"/>
              <a:gd name="connsiteX1" fmla="*/ 0 w 4305423"/>
              <a:gd name="connsiteY1" fmla="*/ 0 h 1283125"/>
              <a:gd name="connsiteX2" fmla="*/ 3322408 w 4305423"/>
              <a:gd name="connsiteY2" fmla="*/ 28280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24329 h 1283125"/>
              <a:gd name="connsiteX4" fmla="*/ 6800 w 4305423"/>
              <a:gd name="connsiteY4" fmla="*/ 1283125 h 1283125"/>
              <a:gd name="connsiteX0" fmla="*/ 6800 w 4341604"/>
              <a:gd name="connsiteY0" fmla="*/ 1283125 h 1283125"/>
              <a:gd name="connsiteX1" fmla="*/ 0 w 4341604"/>
              <a:gd name="connsiteY1" fmla="*/ 0 h 1283125"/>
              <a:gd name="connsiteX2" fmla="*/ 3262105 w 4341604"/>
              <a:gd name="connsiteY2" fmla="*/ 4761 h 1283125"/>
              <a:gd name="connsiteX3" fmla="*/ 4341604 w 4341604"/>
              <a:gd name="connsiteY3" fmla="*/ 1259606 h 1283125"/>
              <a:gd name="connsiteX4" fmla="*/ 6800 w 4341604"/>
              <a:gd name="connsiteY4" fmla="*/ 1283125 h 1283125"/>
              <a:gd name="connsiteX0" fmla="*/ 6800 w 3895361"/>
              <a:gd name="connsiteY0" fmla="*/ 1283125 h 1283125"/>
              <a:gd name="connsiteX1" fmla="*/ 0 w 3895361"/>
              <a:gd name="connsiteY1" fmla="*/ 0 h 1283125"/>
              <a:gd name="connsiteX2" fmla="*/ 3262105 w 3895361"/>
              <a:gd name="connsiteY2" fmla="*/ 4761 h 1283125"/>
              <a:gd name="connsiteX3" fmla="*/ 3895361 w 3895361"/>
              <a:gd name="connsiteY3" fmla="*/ 1229726 h 1283125"/>
              <a:gd name="connsiteX4" fmla="*/ 6800 w 3895361"/>
              <a:gd name="connsiteY4" fmla="*/ 1283125 h 1283125"/>
              <a:gd name="connsiteX0" fmla="*/ 6800 w 3907422"/>
              <a:gd name="connsiteY0" fmla="*/ 1283125 h 1283125"/>
              <a:gd name="connsiteX1" fmla="*/ 0 w 3907422"/>
              <a:gd name="connsiteY1" fmla="*/ 0 h 1283125"/>
              <a:gd name="connsiteX2" fmla="*/ 3262105 w 3907422"/>
              <a:gd name="connsiteY2" fmla="*/ 4761 h 1283125"/>
              <a:gd name="connsiteX3" fmla="*/ 3907422 w 3907422"/>
              <a:gd name="connsiteY3" fmla="*/ 1259606 h 1283125"/>
              <a:gd name="connsiteX4" fmla="*/ 6800 w 3907422"/>
              <a:gd name="connsiteY4" fmla="*/ 1283125 h 128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422" h="1283125">
                <a:moveTo>
                  <a:pt x="6800" y="1283125"/>
                </a:moveTo>
                <a:cubicBezTo>
                  <a:pt x="4533" y="855417"/>
                  <a:pt x="2267" y="427708"/>
                  <a:pt x="0" y="0"/>
                </a:cubicBezTo>
                <a:lnTo>
                  <a:pt x="3262105" y="4761"/>
                </a:lnTo>
                <a:lnTo>
                  <a:pt x="3907422" y="1259606"/>
                </a:lnTo>
                <a:lnTo>
                  <a:pt x="6800" y="1283125"/>
                </a:ln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Parallelogram 3">
            <a:extLst>
              <a:ext uri="{FF2B5EF4-FFF2-40B4-BE49-F238E27FC236}">
                <a16:creationId xmlns:a16="http://schemas.microsoft.com/office/drawing/2014/main" id="{E23F5182-EACD-E9BA-495E-E32B68FAA04F}"/>
              </a:ext>
            </a:extLst>
          </p:cNvPr>
          <p:cNvSpPr/>
          <p:nvPr/>
        </p:nvSpPr>
        <p:spPr>
          <a:xfrm flipV="1">
            <a:off x="-22729" y="0"/>
            <a:ext cx="554342" cy="1952427"/>
          </a:xfrm>
          <a:prstGeom prst="parallelogram">
            <a:avLst>
              <a:gd name="adj" fmla="val 56737"/>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Parallelogram 2">
            <a:extLst>
              <a:ext uri="{FF2B5EF4-FFF2-40B4-BE49-F238E27FC236}">
                <a16:creationId xmlns:a16="http://schemas.microsoft.com/office/drawing/2014/main" id="{0BB93D68-9CE6-B472-A788-461B3CDD5B9E}"/>
              </a:ext>
            </a:extLst>
          </p:cNvPr>
          <p:cNvSpPr/>
          <p:nvPr/>
        </p:nvSpPr>
        <p:spPr>
          <a:xfrm flipV="1">
            <a:off x="407183" y="800199"/>
            <a:ext cx="554342" cy="1952427"/>
          </a:xfrm>
          <a:prstGeom prst="parallelogram">
            <a:avLst>
              <a:gd name="adj" fmla="val 5673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10CE8990-29C3-B483-E1C3-7A766988DA46}"/>
              </a:ext>
            </a:extLst>
          </p:cNvPr>
          <p:cNvCxnSpPr>
            <a:cxnSpLocks/>
          </p:cNvCxnSpPr>
          <p:nvPr/>
        </p:nvCxnSpPr>
        <p:spPr>
          <a:xfrm>
            <a:off x="3003477" y="1131217"/>
            <a:ext cx="833696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03F4C2-F324-F1F0-44E4-F5094BD8CE12}"/>
              </a:ext>
            </a:extLst>
          </p:cNvPr>
          <p:cNvCxnSpPr/>
          <p:nvPr/>
        </p:nvCxnSpPr>
        <p:spPr>
          <a:xfrm>
            <a:off x="11359296" y="1112363"/>
            <a:ext cx="0" cy="492079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8E064A-A0C9-F074-38CD-1A4B176B7AFA}"/>
              </a:ext>
            </a:extLst>
          </p:cNvPr>
          <p:cNvSpPr txBox="1"/>
          <p:nvPr/>
        </p:nvSpPr>
        <p:spPr>
          <a:xfrm>
            <a:off x="875117" y="1242005"/>
            <a:ext cx="3067714" cy="707886"/>
          </a:xfrm>
          <a:prstGeom prst="rect">
            <a:avLst/>
          </a:prstGeom>
          <a:noFill/>
        </p:spPr>
        <p:txBody>
          <a:bodyPr wrap="square" rtlCol="0">
            <a:spAutoFit/>
          </a:bodyPr>
          <a:lstStyle/>
          <a:p>
            <a:r>
              <a:rPr lang="en-US" sz="4000" dirty="0">
                <a:solidFill>
                  <a:srgbClr val="2E3192"/>
                </a:solidFill>
                <a:latin typeface="Arial Black" panose="020B0A04020102020204" pitchFamily="34" charset="0"/>
              </a:rPr>
              <a:t>Reference</a:t>
            </a:r>
            <a:endParaRPr lang="en-IN" sz="4000" dirty="0">
              <a:solidFill>
                <a:srgbClr val="2E3192"/>
              </a:solidFill>
              <a:latin typeface="Arial Black" panose="020B0A04020102020204" pitchFamily="34" charset="0"/>
            </a:endParaRPr>
          </a:p>
        </p:txBody>
      </p:sp>
      <p:cxnSp>
        <p:nvCxnSpPr>
          <p:cNvPr id="8" name="Straight Connector 7">
            <a:extLst>
              <a:ext uri="{FF2B5EF4-FFF2-40B4-BE49-F238E27FC236}">
                <a16:creationId xmlns:a16="http://schemas.microsoft.com/office/drawing/2014/main" id="{97CA5233-9934-B344-DE07-CD6EC676F958}"/>
              </a:ext>
            </a:extLst>
          </p:cNvPr>
          <p:cNvCxnSpPr>
            <a:cxnSpLocks/>
          </p:cNvCxnSpPr>
          <p:nvPr/>
        </p:nvCxnSpPr>
        <p:spPr>
          <a:xfrm>
            <a:off x="952194" y="1880262"/>
            <a:ext cx="285205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DB19AA-1823-4AE0-906F-104F037B331B}"/>
              </a:ext>
            </a:extLst>
          </p:cNvPr>
          <p:cNvPicPr>
            <a:picLocks noChangeAspect="1"/>
          </p:cNvPicPr>
          <p:nvPr/>
        </p:nvPicPr>
        <p:blipFill>
          <a:blip r:embed="rId2"/>
          <a:stretch>
            <a:fillRect/>
          </a:stretch>
        </p:blipFill>
        <p:spPr>
          <a:xfrm>
            <a:off x="625352" y="105246"/>
            <a:ext cx="1219904" cy="1146415"/>
          </a:xfrm>
          <a:prstGeom prst="rect">
            <a:avLst/>
          </a:prstGeom>
        </p:spPr>
      </p:pic>
      <p:sp>
        <p:nvSpPr>
          <p:cNvPr id="5" name="TextBox 4">
            <a:extLst>
              <a:ext uri="{FF2B5EF4-FFF2-40B4-BE49-F238E27FC236}">
                <a16:creationId xmlns:a16="http://schemas.microsoft.com/office/drawing/2014/main" id="{710A4882-2A98-2EA0-37DF-398BB825932B}"/>
              </a:ext>
            </a:extLst>
          </p:cNvPr>
          <p:cNvSpPr txBox="1"/>
          <p:nvPr/>
        </p:nvSpPr>
        <p:spPr>
          <a:xfrm>
            <a:off x="1055339" y="2110561"/>
            <a:ext cx="10210143" cy="3970318"/>
          </a:xfrm>
          <a:prstGeom prst="rect">
            <a:avLst/>
          </a:prstGeom>
          <a:noFill/>
        </p:spPr>
        <p:txBody>
          <a:bodyPr wrap="square" rtlCol="0">
            <a:spAutoFit/>
          </a:bodyPr>
          <a:lstStyle/>
          <a:p>
            <a:r>
              <a:rPr lang="en-US" dirty="0"/>
              <a:t>1. Smith, J., et al., "Genetic Algorithm for University Timetabling," *Journal of Operations Research*, vol. 45, no. 3, pp. 123-134, 2020. </a:t>
            </a:r>
          </a:p>
          <a:p>
            <a:r>
              <a:rPr lang="en-US" dirty="0"/>
              <a:t>2. Johnson, R., and Lee, S., "Constraint Satisfaction for School Scheduling," *IEEE Transactions on Education*, vol. 52, no. 4, pp. 567 578, 2022. </a:t>
            </a:r>
          </a:p>
          <a:p>
            <a:r>
              <a:rPr lang="en-US" dirty="0"/>
              <a:t>3. Kumar, A., et al., "Reinforcement Learning for Predictive Scheduling," *AI in Education Conference*, pp. 89-97, 2023. </a:t>
            </a:r>
          </a:p>
          <a:p>
            <a:r>
              <a:rPr lang="en-US" dirty="0"/>
              <a:t>4. Rossi, F., et al., "Constraint Satisfaction Problems: A Survey," *Journal of AI Research*, vol. 34, no. 2, pp. 45-67, 2019. </a:t>
            </a:r>
          </a:p>
          <a:p>
            <a:r>
              <a:rPr lang="en-US" dirty="0"/>
              <a:t>5. Ferraiolo, D., et al., "Role-Based Access Control," *NIST Journal*, vol. 29, no. 1, pp. 12-25, 2021. </a:t>
            </a:r>
          </a:p>
          <a:p>
            <a:r>
              <a:rPr lang="en-US" dirty="0"/>
              <a:t>6. Brown, T., "Flask for Web Development," *Python Programming Journal*, vol. 15, no. 6, pp. 78-90, 2022. </a:t>
            </a:r>
          </a:p>
          <a:p>
            <a:r>
              <a:rPr lang="en-US" dirty="0"/>
              <a:t>7. Patel, R., and Sharma, S., "User Interface Design for Administrative Systems in Education," *International Journal of Human-Computer Interaction*, vol. 37, no. 5, pp. 432-445, 2021. </a:t>
            </a:r>
          </a:p>
          <a:p>
            <a:r>
              <a:rPr lang="en-US" dirty="0"/>
              <a:t>8. "Bootstrap Documentation," [Online]. Available: https://getbootstrap.com/docs/5.3/, Accessed: March 2025.</a:t>
            </a:r>
          </a:p>
        </p:txBody>
      </p:sp>
    </p:spTree>
    <p:extLst>
      <p:ext uri="{BB962C8B-B14F-4D97-AF65-F5344CB8AC3E}">
        <p14:creationId xmlns:p14="http://schemas.microsoft.com/office/powerpoint/2010/main" val="359127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23FFBC-B3C1-DA9E-53A5-1F99DFD0736B}"/>
              </a:ext>
            </a:extLst>
          </p:cNvPr>
          <p:cNvSpPr/>
          <p:nvPr/>
        </p:nvSpPr>
        <p:spPr>
          <a:xfrm>
            <a:off x="5972176" y="1131216"/>
            <a:ext cx="5616444" cy="4000621"/>
          </a:xfrm>
          <a:prstGeom prst="rect">
            <a:avLst/>
          </a:prstGeom>
          <a:solidFill>
            <a:srgbClr val="F9F9F9"/>
          </a:solidFill>
          <a:ln w="38100">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E23F5182-EACD-E9BA-495E-E32B68FAA04F}"/>
              </a:ext>
            </a:extLst>
          </p:cNvPr>
          <p:cNvSpPr/>
          <p:nvPr/>
        </p:nvSpPr>
        <p:spPr>
          <a:xfrm>
            <a:off x="0" y="1791477"/>
            <a:ext cx="11000792" cy="2621903"/>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3E7FB21F-7096-0E01-A3FA-15AD7182F9A1}"/>
              </a:ext>
            </a:extLst>
          </p:cNvPr>
          <p:cNvSpPr/>
          <p:nvPr/>
        </p:nvSpPr>
        <p:spPr>
          <a:xfrm>
            <a:off x="8382000" y="6564553"/>
            <a:ext cx="3810000" cy="295275"/>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9E8FDB2-8F95-5234-EB48-21962CECCF87}"/>
              </a:ext>
            </a:extLst>
          </p:cNvPr>
          <p:cNvSpPr txBox="1"/>
          <p:nvPr/>
        </p:nvSpPr>
        <p:spPr>
          <a:xfrm>
            <a:off x="828674" y="2428222"/>
            <a:ext cx="7634403" cy="1323439"/>
          </a:xfrm>
          <a:prstGeom prst="rect">
            <a:avLst/>
          </a:prstGeom>
          <a:noFill/>
        </p:spPr>
        <p:txBody>
          <a:bodyPr wrap="square" rtlCol="0">
            <a:spAutoFit/>
          </a:bodyPr>
          <a:lstStyle/>
          <a:p>
            <a:r>
              <a:rPr lang="en-US" sz="8000" dirty="0">
                <a:solidFill>
                  <a:srgbClr val="F9F9F9"/>
                </a:solidFill>
                <a:latin typeface="Arial Black" panose="020B0A04020102020204" pitchFamily="34" charset="0"/>
              </a:rPr>
              <a:t>Thank You</a:t>
            </a:r>
            <a:endParaRPr lang="en-IN" sz="8000" dirty="0">
              <a:solidFill>
                <a:srgbClr val="F9F9F9"/>
              </a:solidFill>
              <a:latin typeface="Arial Black" panose="020B0A04020102020204" pitchFamily="34" charset="0"/>
            </a:endParaRPr>
          </a:p>
        </p:txBody>
      </p:sp>
      <p:pic>
        <p:nvPicPr>
          <p:cNvPr id="2" name="Picture 1">
            <a:extLst>
              <a:ext uri="{FF2B5EF4-FFF2-40B4-BE49-F238E27FC236}">
                <a16:creationId xmlns:a16="http://schemas.microsoft.com/office/drawing/2014/main" id="{F1ED4263-BC76-436A-8C21-E767B88EB160}"/>
              </a:ext>
            </a:extLst>
          </p:cNvPr>
          <p:cNvPicPr>
            <a:picLocks noChangeAspect="1"/>
          </p:cNvPicPr>
          <p:nvPr/>
        </p:nvPicPr>
        <p:blipFill>
          <a:blip r:embed="rId2"/>
          <a:stretch>
            <a:fillRect/>
          </a:stretch>
        </p:blipFill>
        <p:spPr>
          <a:xfrm>
            <a:off x="490907" y="111947"/>
            <a:ext cx="1663454" cy="1563245"/>
          </a:xfrm>
          <a:prstGeom prst="rect">
            <a:avLst/>
          </a:prstGeom>
        </p:spPr>
      </p:pic>
    </p:spTree>
    <p:extLst>
      <p:ext uri="{BB962C8B-B14F-4D97-AF65-F5344CB8AC3E}">
        <p14:creationId xmlns:p14="http://schemas.microsoft.com/office/powerpoint/2010/main" val="244530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0" name="Trapezium 1">
            <a:extLst>
              <a:ext uri="{FF2B5EF4-FFF2-40B4-BE49-F238E27FC236}">
                <a16:creationId xmlns:a16="http://schemas.microsoft.com/office/drawing/2014/main" id="{C80821FA-60C1-2DEB-5A4D-943D09F07DB6}"/>
              </a:ext>
            </a:extLst>
          </p:cNvPr>
          <p:cNvSpPr/>
          <p:nvPr/>
        </p:nvSpPr>
        <p:spPr>
          <a:xfrm>
            <a:off x="664901" y="5183333"/>
            <a:ext cx="4553145" cy="1768100"/>
          </a:xfrm>
          <a:custGeom>
            <a:avLst/>
            <a:gdLst>
              <a:gd name="connsiteX0" fmla="*/ 0 w 3695307"/>
              <a:gd name="connsiteY0" fmla="*/ 1330259 h 1330259"/>
              <a:gd name="connsiteX1" fmla="*/ 332565 w 3695307"/>
              <a:gd name="connsiteY1" fmla="*/ 0 h 1330259"/>
              <a:gd name="connsiteX2" fmla="*/ 3362742 w 3695307"/>
              <a:gd name="connsiteY2" fmla="*/ 0 h 1330259"/>
              <a:gd name="connsiteX3" fmla="*/ 3695307 w 3695307"/>
              <a:gd name="connsiteY3" fmla="*/ 1330259 h 1330259"/>
              <a:gd name="connsiteX4" fmla="*/ 0 w 3695307"/>
              <a:gd name="connsiteY4" fmla="*/ 1330259 h 1330259"/>
              <a:gd name="connsiteX0" fmla="*/ 6800 w 3702107"/>
              <a:gd name="connsiteY0" fmla="*/ 1330259 h 1330259"/>
              <a:gd name="connsiteX1" fmla="*/ 0 w 3702107"/>
              <a:gd name="connsiteY1" fmla="*/ 47134 h 1330259"/>
              <a:gd name="connsiteX2" fmla="*/ 3369542 w 3702107"/>
              <a:gd name="connsiteY2" fmla="*/ 0 h 1330259"/>
              <a:gd name="connsiteX3" fmla="*/ 3702107 w 3702107"/>
              <a:gd name="connsiteY3" fmla="*/ 1330259 h 1330259"/>
              <a:gd name="connsiteX4" fmla="*/ 6800 w 3702107"/>
              <a:gd name="connsiteY4" fmla="*/ 1330259 h 1330259"/>
              <a:gd name="connsiteX0" fmla="*/ 6800 w 3702107"/>
              <a:gd name="connsiteY0" fmla="*/ 1283125 h 1283125"/>
              <a:gd name="connsiteX1" fmla="*/ 0 w 3702107"/>
              <a:gd name="connsiteY1" fmla="*/ 0 h 1283125"/>
              <a:gd name="connsiteX2" fmla="*/ 3322408 w 3702107"/>
              <a:gd name="connsiteY2" fmla="*/ 28280 h 1283125"/>
              <a:gd name="connsiteX3" fmla="*/ 3702107 w 3702107"/>
              <a:gd name="connsiteY3" fmla="*/ 1283125 h 1283125"/>
              <a:gd name="connsiteX4" fmla="*/ 6800 w 3702107"/>
              <a:gd name="connsiteY4" fmla="*/ 1283125 h 1283125"/>
              <a:gd name="connsiteX0" fmla="*/ 6800 w 4305423"/>
              <a:gd name="connsiteY0" fmla="*/ 1283125 h 1283125"/>
              <a:gd name="connsiteX1" fmla="*/ 0 w 4305423"/>
              <a:gd name="connsiteY1" fmla="*/ 0 h 1283125"/>
              <a:gd name="connsiteX2" fmla="*/ 3322408 w 4305423"/>
              <a:gd name="connsiteY2" fmla="*/ 28280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24329 h 1283125"/>
              <a:gd name="connsiteX4" fmla="*/ 6800 w 4305423"/>
              <a:gd name="connsiteY4" fmla="*/ 1283125 h 1283125"/>
              <a:gd name="connsiteX0" fmla="*/ 6800 w 4341604"/>
              <a:gd name="connsiteY0" fmla="*/ 1283125 h 1283125"/>
              <a:gd name="connsiteX1" fmla="*/ 0 w 4341604"/>
              <a:gd name="connsiteY1" fmla="*/ 0 h 1283125"/>
              <a:gd name="connsiteX2" fmla="*/ 3262105 w 4341604"/>
              <a:gd name="connsiteY2" fmla="*/ 4761 h 1283125"/>
              <a:gd name="connsiteX3" fmla="*/ 4341604 w 4341604"/>
              <a:gd name="connsiteY3" fmla="*/ 1259606 h 1283125"/>
              <a:gd name="connsiteX4" fmla="*/ 6800 w 4341604"/>
              <a:gd name="connsiteY4" fmla="*/ 1283125 h 1283125"/>
              <a:gd name="connsiteX0" fmla="*/ 6800 w 3895361"/>
              <a:gd name="connsiteY0" fmla="*/ 1283125 h 1283125"/>
              <a:gd name="connsiteX1" fmla="*/ 0 w 3895361"/>
              <a:gd name="connsiteY1" fmla="*/ 0 h 1283125"/>
              <a:gd name="connsiteX2" fmla="*/ 3262105 w 3895361"/>
              <a:gd name="connsiteY2" fmla="*/ 4761 h 1283125"/>
              <a:gd name="connsiteX3" fmla="*/ 3895361 w 3895361"/>
              <a:gd name="connsiteY3" fmla="*/ 1229726 h 1283125"/>
              <a:gd name="connsiteX4" fmla="*/ 6800 w 3895361"/>
              <a:gd name="connsiteY4" fmla="*/ 1283125 h 1283125"/>
              <a:gd name="connsiteX0" fmla="*/ 6800 w 3907422"/>
              <a:gd name="connsiteY0" fmla="*/ 1283125 h 1283125"/>
              <a:gd name="connsiteX1" fmla="*/ 0 w 3907422"/>
              <a:gd name="connsiteY1" fmla="*/ 0 h 1283125"/>
              <a:gd name="connsiteX2" fmla="*/ 3262105 w 3907422"/>
              <a:gd name="connsiteY2" fmla="*/ 4761 h 1283125"/>
              <a:gd name="connsiteX3" fmla="*/ 3907422 w 3907422"/>
              <a:gd name="connsiteY3" fmla="*/ 1259606 h 1283125"/>
              <a:gd name="connsiteX4" fmla="*/ 6800 w 3907422"/>
              <a:gd name="connsiteY4" fmla="*/ 1283125 h 1283125"/>
              <a:gd name="connsiteX0" fmla="*/ 6800 w 3907422"/>
              <a:gd name="connsiteY0" fmla="*/ 1301872 h 1301872"/>
              <a:gd name="connsiteX1" fmla="*/ 0 w 3907422"/>
              <a:gd name="connsiteY1" fmla="*/ 18747 h 1301872"/>
              <a:gd name="connsiteX2" fmla="*/ 2603550 w 3907422"/>
              <a:gd name="connsiteY2" fmla="*/ 0 h 1301872"/>
              <a:gd name="connsiteX3" fmla="*/ 3907422 w 3907422"/>
              <a:gd name="connsiteY3" fmla="*/ 1278353 h 1301872"/>
              <a:gd name="connsiteX4" fmla="*/ 6800 w 3907422"/>
              <a:gd name="connsiteY4" fmla="*/ 1301872 h 1301872"/>
              <a:gd name="connsiteX0" fmla="*/ 6800 w 3907422"/>
              <a:gd name="connsiteY0" fmla="*/ 1301872 h 1301872"/>
              <a:gd name="connsiteX1" fmla="*/ 0 w 3907422"/>
              <a:gd name="connsiteY1" fmla="*/ 18747 h 1301872"/>
              <a:gd name="connsiteX2" fmla="*/ 2537695 w 3907422"/>
              <a:gd name="connsiteY2" fmla="*/ 0 h 1301872"/>
              <a:gd name="connsiteX3" fmla="*/ 3907422 w 3907422"/>
              <a:gd name="connsiteY3" fmla="*/ 1278353 h 1301872"/>
              <a:gd name="connsiteX4" fmla="*/ 6800 w 3907422"/>
              <a:gd name="connsiteY4" fmla="*/ 1301872 h 1301872"/>
              <a:gd name="connsiteX0" fmla="*/ 6800 w 3907422"/>
              <a:gd name="connsiteY0" fmla="*/ 1307544 h 1307544"/>
              <a:gd name="connsiteX1" fmla="*/ 0 w 3907422"/>
              <a:gd name="connsiteY1" fmla="*/ 24419 h 1307544"/>
              <a:gd name="connsiteX2" fmla="*/ 2640136 w 3907422"/>
              <a:gd name="connsiteY2" fmla="*/ 0 h 1307544"/>
              <a:gd name="connsiteX3" fmla="*/ 3907422 w 3907422"/>
              <a:gd name="connsiteY3" fmla="*/ 1284025 h 1307544"/>
              <a:gd name="connsiteX4" fmla="*/ 6800 w 3907422"/>
              <a:gd name="connsiteY4" fmla="*/ 1307544 h 1307544"/>
              <a:gd name="connsiteX0" fmla="*/ 6800 w 3724490"/>
              <a:gd name="connsiteY0" fmla="*/ 1307544 h 1307544"/>
              <a:gd name="connsiteX1" fmla="*/ 0 w 3724490"/>
              <a:gd name="connsiteY1" fmla="*/ 24419 h 1307544"/>
              <a:gd name="connsiteX2" fmla="*/ 2640136 w 3724490"/>
              <a:gd name="connsiteY2" fmla="*/ 0 h 1307544"/>
              <a:gd name="connsiteX3" fmla="*/ 3724490 w 3724490"/>
              <a:gd name="connsiteY3" fmla="*/ 1272679 h 1307544"/>
              <a:gd name="connsiteX4" fmla="*/ 6800 w 3724490"/>
              <a:gd name="connsiteY4" fmla="*/ 1307544 h 1307544"/>
              <a:gd name="connsiteX0" fmla="*/ 6800 w 3724490"/>
              <a:gd name="connsiteY0" fmla="*/ 1335056 h 1335056"/>
              <a:gd name="connsiteX1" fmla="*/ 0 w 3724490"/>
              <a:gd name="connsiteY1" fmla="*/ 51931 h 1335056"/>
              <a:gd name="connsiteX2" fmla="*/ 2593322 w 3724490"/>
              <a:gd name="connsiteY2" fmla="*/ 0 h 1335056"/>
              <a:gd name="connsiteX3" fmla="*/ 3724490 w 3724490"/>
              <a:gd name="connsiteY3" fmla="*/ 1300191 h 1335056"/>
              <a:gd name="connsiteX4" fmla="*/ 6800 w 3724490"/>
              <a:gd name="connsiteY4" fmla="*/ 1335056 h 1335056"/>
              <a:gd name="connsiteX0" fmla="*/ 6800 w 3534241"/>
              <a:gd name="connsiteY0" fmla="*/ 1335056 h 1335056"/>
              <a:gd name="connsiteX1" fmla="*/ 0 w 3534241"/>
              <a:gd name="connsiteY1" fmla="*/ 51931 h 1335056"/>
              <a:gd name="connsiteX2" fmla="*/ 2593322 w 3534241"/>
              <a:gd name="connsiteY2" fmla="*/ 0 h 1335056"/>
              <a:gd name="connsiteX3" fmla="*/ 3534241 w 3534241"/>
              <a:gd name="connsiteY3" fmla="*/ 1286586 h 1335056"/>
              <a:gd name="connsiteX4" fmla="*/ 6800 w 3534241"/>
              <a:gd name="connsiteY4" fmla="*/ 1335056 h 1335056"/>
              <a:gd name="connsiteX0" fmla="*/ 6800 w 3534241"/>
              <a:gd name="connsiteY0" fmla="*/ 1323647 h 1323647"/>
              <a:gd name="connsiteX1" fmla="*/ 0 w 3534241"/>
              <a:gd name="connsiteY1" fmla="*/ 40522 h 1323647"/>
              <a:gd name="connsiteX2" fmla="*/ 2563748 w 3534241"/>
              <a:gd name="connsiteY2" fmla="*/ 0 h 1323647"/>
              <a:gd name="connsiteX3" fmla="*/ 3534241 w 3534241"/>
              <a:gd name="connsiteY3" fmla="*/ 1275177 h 1323647"/>
              <a:gd name="connsiteX4" fmla="*/ 6800 w 3534241"/>
              <a:gd name="connsiteY4" fmla="*/ 1323647 h 1323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4241" h="1323647">
                <a:moveTo>
                  <a:pt x="6800" y="1323647"/>
                </a:moveTo>
                <a:cubicBezTo>
                  <a:pt x="4533" y="895939"/>
                  <a:pt x="2267" y="468230"/>
                  <a:pt x="0" y="40522"/>
                </a:cubicBezTo>
                <a:lnTo>
                  <a:pt x="2563748" y="0"/>
                </a:lnTo>
                <a:lnTo>
                  <a:pt x="3534241" y="1275177"/>
                </a:lnTo>
                <a:lnTo>
                  <a:pt x="6800" y="1323647"/>
                </a:lnTo>
                <a:close/>
              </a:path>
            </a:pathLst>
          </a:cu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368E064A-A0C9-F074-38CD-1A4B176B7AFA}"/>
              </a:ext>
            </a:extLst>
          </p:cNvPr>
          <p:cNvSpPr txBox="1"/>
          <p:nvPr/>
        </p:nvSpPr>
        <p:spPr>
          <a:xfrm>
            <a:off x="2994049" y="1242005"/>
            <a:ext cx="3101951" cy="707886"/>
          </a:xfrm>
          <a:prstGeom prst="rect">
            <a:avLst/>
          </a:prstGeom>
          <a:noFill/>
        </p:spPr>
        <p:txBody>
          <a:bodyPr wrap="square" rtlCol="0">
            <a:spAutoFit/>
          </a:bodyPr>
          <a:lstStyle/>
          <a:p>
            <a:r>
              <a:rPr lang="en-US" sz="4000" dirty="0">
                <a:solidFill>
                  <a:srgbClr val="FFC000"/>
                </a:solidFill>
                <a:latin typeface="Arial Black" panose="020B0A04020102020204" pitchFamily="34" charset="0"/>
              </a:rPr>
              <a:t>Contents</a:t>
            </a:r>
            <a:endParaRPr lang="en-IN" sz="4000" dirty="0">
              <a:solidFill>
                <a:srgbClr val="FFC000"/>
              </a:solidFill>
              <a:latin typeface="Arial Black" panose="020B0A04020102020204" pitchFamily="34" charset="0"/>
            </a:endParaRPr>
          </a:p>
        </p:txBody>
      </p:sp>
      <p:sp>
        <p:nvSpPr>
          <p:cNvPr id="2" name="Trapezium 1">
            <a:extLst>
              <a:ext uri="{FF2B5EF4-FFF2-40B4-BE49-F238E27FC236}">
                <a16:creationId xmlns:a16="http://schemas.microsoft.com/office/drawing/2014/main" id="{B6697138-B1EB-F246-6B2A-DD6A7A36BFBC}"/>
              </a:ext>
            </a:extLst>
          </p:cNvPr>
          <p:cNvSpPr/>
          <p:nvPr/>
        </p:nvSpPr>
        <p:spPr>
          <a:xfrm>
            <a:off x="-41208" y="1"/>
            <a:ext cx="3054112" cy="809626"/>
          </a:xfrm>
          <a:custGeom>
            <a:avLst/>
            <a:gdLst>
              <a:gd name="connsiteX0" fmla="*/ 0 w 3695307"/>
              <a:gd name="connsiteY0" fmla="*/ 1330259 h 1330259"/>
              <a:gd name="connsiteX1" fmla="*/ 332565 w 3695307"/>
              <a:gd name="connsiteY1" fmla="*/ 0 h 1330259"/>
              <a:gd name="connsiteX2" fmla="*/ 3362742 w 3695307"/>
              <a:gd name="connsiteY2" fmla="*/ 0 h 1330259"/>
              <a:gd name="connsiteX3" fmla="*/ 3695307 w 3695307"/>
              <a:gd name="connsiteY3" fmla="*/ 1330259 h 1330259"/>
              <a:gd name="connsiteX4" fmla="*/ 0 w 3695307"/>
              <a:gd name="connsiteY4" fmla="*/ 1330259 h 1330259"/>
              <a:gd name="connsiteX0" fmla="*/ 6800 w 3702107"/>
              <a:gd name="connsiteY0" fmla="*/ 1330259 h 1330259"/>
              <a:gd name="connsiteX1" fmla="*/ 0 w 3702107"/>
              <a:gd name="connsiteY1" fmla="*/ 47134 h 1330259"/>
              <a:gd name="connsiteX2" fmla="*/ 3369542 w 3702107"/>
              <a:gd name="connsiteY2" fmla="*/ 0 h 1330259"/>
              <a:gd name="connsiteX3" fmla="*/ 3702107 w 3702107"/>
              <a:gd name="connsiteY3" fmla="*/ 1330259 h 1330259"/>
              <a:gd name="connsiteX4" fmla="*/ 6800 w 3702107"/>
              <a:gd name="connsiteY4" fmla="*/ 1330259 h 1330259"/>
              <a:gd name="connsiteX0" fmla="*/ 6800 w 3702107"/>
              <a:gd name="connsiteY0" fmla="*/ 1283125 h 1283125"/>
              <a:gd name="connsiteX1" fmla="*/ 0 w 3702107"/>
              <a:gd name="connsiteY1" fmla="*/ 0 h 1283125"/>
              <a:gd name="connsiteX2" fmla="*/ 3322408 w 3702107"/>
              <a:gd name="connsiteY2" fmla="*/ 28280 h 1283125"/>
              <a:gd name="connsiteX3" fmla="*/ 3702107 w 3702107"/>
              <a:gd name="connsiteY3" fmla="*/ 1283125 h 1283125"/>
              <a:gd name="connsiteX4" fmla="*/ 6800 w 3702107"/>
              <a:gd name="connsiteY4" fmla="*/ 1283125 h 1283125"/>
              <a:gd name="connsiteX0" fmla="*/ 6800 w 4305423"/>
              <a:gd name="connsiteY0" fmla="*/ 1283125 h 1283125"/>
              <a:gd name="connsiteX1" fmla="*/ 0 w 4305423"/>
              <a:gd name="connsiteY1" fmla="*/ 0 h 1283125"/>
              <a:gd name="connsiteX2" fmla="*/ 3322408 w 4305423"/>
              <a:gd name="connsiteY2" fmla="*/ 28280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24329 h 1283125"/>
              <a:gd name="connsiteX4" fmla="*/ 6800 w 4305423"/>
              <a:gd name="connsiteY4" fmla="*/ 1283125 h 1283125"/>
              <a:gd name="connsiteX0" fmla="*/ 6800 w 4341604"/>
              <a:gd name="connsiteY0" fmla="*/ 1283125 h 1283125"/>
              <a:gd name="connsiteX1" fmla="*/ 0 w 4341604"/>
              <a:gd name="connsiteY1" fmla="*/ 0 h 1283125"/>
              <a:gd name="connsiteX2" fmla="*/ 3262105 w 4341604"/>
              <a:gd name="connsiteY2" fmla="*/ 4761 h 1283125"/>
              <a:gd name="connsiteX3" fmla="*/ 4341604 w 4341604"/>
              <a:gd name="connsiteY3" fmla="*/ 1259606 h 1283125"/>
              <a:gd name="connsiteX4" fmla="*/ 6800 w 4341604"/>
              <a:gd name="connsiteY4" fmla="*/ 1283125 h 1283125"/>
              <a:gd name="connsiteX0" fmla="*/ 6800 w 3895361"/>
              <a:gd name="connsiteY0" fmla="*/ 1283125 h 1283125"/>
              <a:gd name="connsiteX1" fmla="*/ 0 w 3895361"/>
              <a:gd name="connsiteY1" fmla="*/ 0 h 1283125"/>
              <a:gd name="connsiteX2" fmla="*/ 3262105 w 3895361"/>
              <a:gd name="connsiteY2" fmla="*/ 4761 h 1283125"/>
              <a:gd name="connsiteX3" fmla="*/ 3895361 w 3895361"/>
              <a:gd name="connsiteY3" fmla="*/ 1229726 h 1283125"/>
              <a:gd name="connsiteX4" fmla="*/ 6800 w 3895361"/>
              <a:gd name="connsiteY4" fmla="*/ 1283125 h 1283125"/>
              <a:gd name="connsiteX0" fmla="*/ 6800 w 3907422"/>
              <a:gd name="connsiteY0" fmla="*/ 1283125 h 1283125"/>
              <a:gd name="connsiteX1" fmla="*/ 0 w 3907422"/>
              <a:gd name="connsiteY1" fmla="*/ 0 h 1283125"/>
              <a:gd name="connsiteX2" fmla="*/ 3262105 w 3907422"/>
              <a:gd name="connsiteY2" fmla="*/ 4761 h 1283125"/>
              <a:gd name="connsiteX3" fmla="*/ 3907422 w 3907422"/>
              <a:gd name="connsiteY3" fmla="*/ 1259606 h 1283125"/>
              <a:gd name="connsiteX4" fmla="*/ 6800 w 3907422"/>
              <a:gd name="connsiteY4" fmla="*/ 1283125 h 128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422" h="1283125">
                <a:moveTo>
                  <a:pt x="6800" y="1283125"/>
                </a:moveTo>
                <a:cubicBezTo>
                  <a:pt x="4533" y="855417"/>
                  <a:pt x="2267" y="427708"/>
                  <a:pt x="0" y="0"/>
                </a:cubicBezTo>
                <a:lnTo>
                  <a:pt x="3262105" y="4761"/>
                </a:lnTo>
                <a:lnTo>
                  <a:pt x="3907422" y="1259606"/>
                </a:lnTo>
                <a:lnTo>
                  <a:pt x="6800" y="1283125"/>
                </a:ln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Parallelogram 3">
            <a:extLst>
              <a:ext uri="{FF2B5EF4-FFF2-40B4-BE49-F238E27FC236}">
                <a16:creationId xmlns:a16="http://schemas.microsoft.com/office/drawing/2014/main" id="{E23F5182-EACD-E9BA-495E-E32B68FAA04F}"/>
              </a:ext>
            </a:extLst>
          </p:cNvPr>
          <p:cNvSpPr/>
          <p:nvPr/>
        </p:nvSpPr>
        <p:spPr>
          <a:xfrm flipV="1">
            <a:off x="-22729" y="0"/>
            <a:ext cx="801990" cy="2885302"/>
          </a:xfrm>
          <a:prstGeom prst="parallelogram">
            <a:avLst>
              <a:gd name="adj" fmla="val 56737"/>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Parallelogram 2">
            <a:extLst>
              <a:ext uri="{FF2B5EF4-FFF2-40B4-BE49-F238E27FC236}">
                <a16:creationId xmlns:a16="http://schemas.microsoft.com/office/drawing/2014/main" id="{0BB93D68-9CE6-B472-A788-461B3CDD5B9E}"/>
              </a:ext>
            </a:extLst>
          </p:cNvPr>
          <p:cNvSpPr/>
          <p:nvPr/>
        </p:nvSpPr>
        <p:spPr>
          <a:xfrm flipV="1">
            <a:off x="539158" y="800199"/>
            <a:ext cx="801990" cy="2885302"/>
          </a:xfrm>
          <a:prstGeom prst="parallelogram">
            <a:avLst>
              <a:gd name="adj" fmla="val 5673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 name="Trapezium 1">
            <a:extLst>
              <a:ext uri="{FF2B5EF4-FFF2-40B4-BE49-F238E27FC236}">
                <a16:creationId xmlns:a16="http://schemas.microsoft.com/office/drawing/2014/main" id="{C136A6E0-BCB6-1B30-D843-E2FFDDA37841}"/>
              </a:ext>
            </a:extLst>
          </p:cNvPr>
          <p:cNvSpPr/>
          <p:nvPr/>
        </p:nvSpPr>
        <p:spPr>
          <a:xfrm>
            <a:off x="-22729" y="4868241"/>
            <a:ext cx="4798243" cy="2069887"/>
          </a:xfrm>
          <a:custGeom>
            <a:avLst/>
            <a:gdLst>
              <a:gd name="connsiteX0" fmla="*/ 0 w 3695307"/>
              <a:gd name="connsiteY0" fmla="*/ 1330259 h 1330259"/>
              <a:gd name="connsiteX1" fmla="*/ 332565 w 3695307"/>
              <a:gd name="connsiteY1" fmla="*/ 0 h 1330259"/>
              <a:gd name="connsiteX2" fmla="*/ 3362742 w 3695307"/>
              <a:gd name="connsiteY2" fmla="*/ 0 h 1330259"/>
              <a:gd name="connsiteX3" fmla="*/ 3695307 w 3695307"/>
              <a:gd name="connsiteY3" fmla="*/ 1330259 h 1330259"/>
              <a:gd name="connsiteX4" fmla="*/ 0 w 3695307"/>
              <a:gd name="connsiteY4" fmla="*/ 1330259 h 1330259"/>
              <a:gd name="connsiteX0" fmla="*/ 6800 w 3702107"/>
              <a:gd name="connsiteY0" fmla="*/ 1330259 h 1330259"/>
              <a:gd name="connsiteX1" fmla="*/ 0 w 3702107"/>
              <a:gd name="connsiteY1" fmla="*/ 47134 h 1330259"/>
              <a:gd name="connsiteX2" fmla="*/ 3369542 w 3702107"/>
              <a:gd name="connsiteY2" fmla="*/ 0 h 1330259"/>
              <a:gd name="connsiteX3" fmla="*/ 3702107 w 3702107"/>
              <a:gd name="connsiteY3" fmla="*/ 1330259 h 1330259"/>
              <a:gd name="connsiteX4" fmla="*/ 6800 w 3702107"/>
              <a:gd name="connsiteY4" fmla="*/ 1330259 h 1330259"/>
              <a:gd name="connsiteX0" fmla="*/ 6800 w 3702107"/>
              <a:gd name="connsiteY0" fmla="*/ 1283125 h 1283125"/>
              <a:gd name="connsiteX1" fmla="*/ 0 w 3702107"/>
              <a:gd name="connsiteY1" fmla="*/ 0 h 1283125"/>
              <a:gd name="connsiteX2" fmla="*/ 3322408 w 3702107"/>
              <a:gd name="connsiteY2" fmla="*/ 28280 h 1283125"/>
              <a:gd name="connsiteX3" fmla="*/ 3702107 w 3702107"/>
              <a:gd name="connsiteY3" fmla="*/ 1283125 h 1283125"/>
              <a:gd name="connsiteX4" fmla="*/ 6800 w 3702107"/>
              <a:gd name="connsiteY4" fmla="*/ 1283125 h 1283125"/>
              <a:gd name="connsiteX0" fmla="*/ 6800 w 4305423"/>
              <a:gd name="connsiteY0" fmla="*/ 1283125 h 1283125"/>
              <a:gd name="connsiteX1" fmla="*/ 0 w 4305423"/>
              <a:gd name="connsiteY1" fmla="*/ 0 h 1283125"/>
              <a:gd name="connsiteX2" fmla="*/ 3322408 w 4305423"/>
              <a:gd name="connsiteY2" fmla="*/ 28280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24329 h 1283125"/>
              <a:gd name="connsiteX4" fmla="*/ 6800 w 4305423"/>
              <a:gd name="connsiteY4" fmla="*/ 1283125 h 1283125"/>
              <a:gd name="connsiteX0" fmla="*/ 6800 w 4341604"/>
              <a:gd name="connsiteY0" fmla="*/ 1283125 h 1283125"/>
              <a:gd name="connsiteX1" fmla="*/ 0 w 4341604"/>
              <a:gd name="connsiteY1" fmla="*/ 0 h 1283125"/>
              <a:gd name="connsiteX2" fmla="*/ 3262105 w 4341604"/>
              <a:gd name="connsiteY2" fmla="*/ 4761 h 1283125"/>
              <a:gd name="connsiteX3" fmla="*/ 4341604 w 4341604"/>
              <a:gd name="connsiteY3" fmla="*/ 1259606 h 1283125"/>
              <a:gd name="connsiteX4" fmla="*/ 6800 w 4341604"/>
              <a:gd name="connsiteY4" fmla="*/ 1283125 h 1283125"/>
              <a:gd name="connsiteX0" fmla="*/ 6800 w 3895361"/>
              <a:gd name="connsiteY0" fmla="*/ 1283125 h 1283125"/>
              <a:gd name="connsiteX1" fmla="*/ 0 w 3895361"/>
              <a:gd name="connsiteY1" fmla="*/ 0 h 1283125"/>
              <a:gd name="connsiteX2" fmla="*/ 3262105 w 3895361"/>
              <a:gd name="connsiteY2" fmla="*/ 4761 h 1283125"/>
              <a:gd name="connsiteX3" fmla="*/ 3895361 w 3895361"/>
              <a:gd name="connsiteY3" fmla="*/ 1229726 h 1283125"/>
              <a:gd name="connsiteX4" fmla="*/ 6800 w 3895361"/>
              <a:gd name="connsiteY4" fmla="*/ 1283125 h 1283125"/>
              <a:gd name="connsiteX0" fmla="*/ 6800 w 3907422"/>
              <a:gd name="connsiteY0" fmla="*/ 1283125 h 1283125"/>
              <a:gd name="connsiteX1" fmla="*/ 0 w 3907422"/>
              <a:gd name="connsiteY1" fmla="*/ 0 h 1283125"/>
              <a:gd name="connsiteX2" fmla="*/ 3262105 w 3907422"/>
              <a:gd name="connsiteY2" fmla="*/ 4761 h 1283125"/>
              <a:gd name="connsiteX3" fmla="*/ 3907422 w 3907422"/>
              <a:gd name="connsiteY3" fmla="*/ 1259606 h 1283125"/>
              <a:gd name="connsiteX4" fmla="*/ 6800 w 3907422"/>
              <a:gd name="connsiteY4" fmla="*/ 1283125 h 1283125"/>
              <a:gd name="connsiteX0" fmla="*/ 6800 w 3907422"/>
              <a:gd name="connsiteY0" fmla="*/ 1301872 h 1301872"/>
              <a:gd name="connsiteX1" fmla="*/ 0 w 3907422"/>
              <a:gd name="connsiteY1" fmla="*/ 18747 h 1301872"/>
              <a:gd name="connsiteX2" fmla="*/ 2603550 w 3907422"/>
              <a:gd name="connsiteY2" fmla="*/ 0 h 1301872"/>
              <a:gd name="connsiteX3" fmla="*/ 3907422 w 3907422"/>
              <a:gd name="connsiteY3" fmla="*/ 1278353 h 1301872"/>
              <a:gd name="connsiteX4" fmla="*/ 6800 w 3907422"/>
              <a:gd name="connsiteY4" fmla="*/ 1301872 h 1301872"/>
              <a:gd name="connsiteX0" fmla="*/ 6800 w 3907422"/>
              <a:gd name="connsiteY0" fmla="*/ 1301872 h 1301872"/>
              <a:gd name="connsiteX1" fmla="*/ 0 w 3907422"/>
              <a:gd name="connsiteY1" fmla="*/ 18747 h 1301872"/>
              <a:gd name="connsiteX2" fmla="*/ 2537695 w 3907422"/>
              <a:gd name="connsiteY2" fmla="*/ 0 h 1301872"/>
              <a:gd name="connsiteX3" fmla="*/ 3907422 w 3907422"/>
              <a:gd name="connsiteY3" fmla="*/ 1278353 h 1301872"/>
              <a:gd name="connsiteX4" fmla="*/ 6800 w 3907422"/>
              <a:gd name="connsiteY4" fmla="*/ 1301872 h 1301872"/>
              <a:gd name="connsiteX0" fmla="*/ 6800 w 3907422"/>
              <a:gd name="connsiteY0" fmla="*/ 1307544 h 1307544"/>
              <a:gd name="connsiteX1" fmla="*/ 0 w 3907422"/>
              <a:gd name="connsiteY1" fmla="*/ 24419 h 1307544"/>
              <a:gd name="connsiteX2" fmla="*/ 2640136 w 3907422"/>
              <a:gd name="connsiteY2" fmla="*/ 0 h 1307544"/>
              <a:gd name="connsiteX3" fmla="*/ 3907422 w 3907422"/>
              <a:gd name="connsiteY3" fmla="*/ 1284025 h 1307544"/>
              <a:gd name="connsiteX4" fmla="*/ 6800 w 3907422"/>
              <a:gd name="connsiteY4" fmla="*/ 1307544 h 1307544"/>
              <a:gd name="connsiteX0" fmla="*/ 6800 w 3724490"/>
              <a:gd name="connsiteY0" fmla="*/ 1307544 h 1307544"/>
              <a:gd name="connsiteX1" fmla="*/ 0 w 3724490"/>
              <a:gd name="connsiteY1" fmla="*/ 24419 h 1307544"/>
              <a:gd name="connsiteX2" fmla="*/ 2640136 w 3724490"/>
              <a:gd name="connsiteY2" fmla="*/ 0 h 1307544"/>
              <a:gd name="connsiteX3" fmla="*/ 3724490 w 3724490"/>
              <a:gd name="connsiteY3" fmla="*/ 1272679 h 1307544"/>
              <a:gd name="connsiteX4" fmla="*/ 6800 w 3724490"/>
              <a:gd name="connsiteY4" fmla="*/ 1307544 h 1307544"/>
              <a:gd name="connsiteX0" fmla="*/ 6800 w 3724490"/>
              <a:gd name="connsiteY0" fmla="*/ 1335056 h 1335056"/>
              <a:gd name="connsiteX1" fmla="*/ 0 w 3724490"/>
              <a:gd name="connsiteY1" fmla="*/ 51931 h 1335056"/>
              <a:gd name="connsiteX2" fmla="*/ 2593322 w 3724490"/>
              <a:gd name="connsiteY2" fmla="*/ 0 h 1335056"/>
              <a:gd name="connsiteX3" fmla="*/ 3724490 w 3724490"/>
              <a:gd name="connsiteY3" fmla="*/ 1300191 h 1335056"/>
              <a:gd name="connsiteX4" fmla="*/ 6800 w 3724490"/>
              <a:gd name="connsiteY4" fmla="*/ 1335056 h 1335056"/>
              <a:gd name="connsiteX0" fmla="*/ 6800 w 3724490"/>
              <a:gd name="connsiteY0" fmla="*/ 1292241 h 1292241"/>
              <a:gd name="connsiteX1" fmla="*/ 0 w 3724490"/>
              <a:gd name="connsiteY1" fmla="*/ 9116 h 1292241"/>
              <a:gd name="connsiteX2" fmla="*/ 2605152 w 3724490"/>
              <a:gd name="connsiteY2" fmla="*/ 0 h 1292241"/>
              <a:gd name="connsiteX3" fmla="*/ 3724490 w 3724490"/>
              <a:gd name="connsiteY3" fmla="*/ 1257376 h 1292241"/>
              <a:gd name="connsiteX4" fmla="*/ 6800 w 3724490"/>
              <a:gd name="connsiteY4" fmla="*/ 1292241 h 1292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4490" h="1292241">
                <a:moveTo>
                  <a:pt x="6800" y="1292241"/>
                </a:moveTo>
                <a:cubicBezTo>
                  <a:pt x="4533" y="864533"/>
                  <a:pt x="2267" y="436824"/>
                  <a:pt x="0" y="9116"/>
                </a:cubicBezTo>
                <a:lnTo>
                  <a:pt x="2605152" y="0"/>
                </a:lnTo>
                <a:lnTo>
                  <a:pt x="3724490" y="1257376"/>
                </a:lnTo>
                <a:lnTo>
                  <a:pt x="6800" y="1292241"/>
                </a:ln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10CE8990-29C3-B483-E1C3-7A766988DA46}"/>
              </a:ext>
            </a:extLst>
          </p:cNvPr>
          <p:cNvCxnSpPr>
            <a:cxnSpLocks/>
          </p:cNvCxnSpPr>
          <p:nvPr/>
        </p:nvCxnSpPr>
        <p:spPr>
          <a:xfrm>
            <a:off x="3012904" y="1121790"/>
            <a:ext cx="833696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03F4C2-F324-F1F0-44E4-F5094BD8CE12}"/>
              </a:ext>
            </a:extLst>
          </p:cNvPr>
          <p:cNvCxnSpPr/>
          <p:nvPr/>
        </p:nvCxnSpPr>
        <p:spPr>
          <a:xfrm>
            <a:off x="11368723" y="1102936"/>
            <a:ext cx="0" cy="492079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D606C58-F416-0D99-F990-E24911DCAC5F}"/>
              </a:ext>
            </a:extLst>
          </p:cNvPr>
          <p:cNvSpPr txBox="1"/>
          <p:nvPr/>
        </p:nvSpPr>
        <p:spPr>
          <a:xfrm>
            <a:off x="2994049" y="1983234"/>
            <a:ext cx="6677845" cy="2862322"/>
          </a:xfrm>
          <a:prstGeom prst="rect">
            <a:avLst/>
          </a:prstGeom>
          <a:noFill/>
        </p:spPr>
        <p:txBody>
          <a:bodyPr wrap="square" rtlCol="0">
            <a:spAutoFit/>
          </a:bodyPr>
          <a:lstStyle/>
          <a:p>
            <a:pPr marL="285750" indent="-285750">
              <a:buFont typeface="Arial" panose="020B0604020202020204" pitchFamily="34" charset="0"/>
              <a:buChar char="•"/>
              <a:defRPr/>
            </a:pPr>
            <a:r>
              <a:rPr lang="en-US" sz="2000" dirty="0">
                <a:solidFill>
                  <a:srgbClr val="2E3192"/>
                </a:solidFill>
              </a:rPr>
              <a:t>Abstract</a:t>
            </a:r>
          </a:p>
          <a:p>
            <a:pPr marL="285750" indent="-285750">
              <a:buFont typeface="Arial" panose="020B0604020202020204" pitchFamily="34" charset="0"/>
              <a:buChar char="•"/>
              <a:defRPr/>
            </a:pPr>
            <a:r>
              <a:rPr lang="en-US" sz="2000" dirty="0">
                <a:solidFill>
                  <a:srgbClr val="2E3192"/>
                </a:solidFill>
              </a:rPr>
              <a:t>Introduction</a:t>
            </a:r>
          </a:p>
          <a:p>
            <a:pPr marL="285750" indent="-285750">
              <a:buFont typeface="Arial" panose="020B0604020202020204" pitchFamily="34" charset="0"/>
              <a:buChar char="•"/>
              <a:defRPr/>
            </a:pPr>
            <a:r>
              <a:rPr lang="en-US" sz="2000" dirty="0">
                <a:solidFill>
                  <a:srgbClr val="2E3192"/>
                </a:solidFill>
              </a:rPr>
              <a:t>Literature Survey</a:t>
            </a:r>
          </a:p>
          <a:p>
            <a:pPr marL="285750" indent="-285750">
              <a:buFont typeface="Arial" panose="020B0604020202020204" pitchFamily="34" charset="0"/>
              <a:buChar char="•"/>
              <a:defRPr/>
            </a:pPr>
            <a:r>
              <a:rPr lang="en-US" sz="2000" dirty="0">
                <a:solidFill>
                  <a:srgbClr val="2E3192"/>
                </a:solidFill>
              </a:rPr>
              <a:t>Problem Definition </a:t>
            </a:r>
          </a:p>
          <a:p>
            <a:pPr marL="285750" indent="-285750">
              <a:buFont typeface="Arial" panose="020B0604020202020204" pitchFamily="34" charset="0"/>
              <a:buChar char="•"/>
              <a:defRPr/>
            </a:pPr>
            <a:r>
              <a:rPr lang="en-US" sz="2000" dirty="0">
                <a:solidFill>
                  <a:srgbClr val="2E3192"/>
                </a:solidFill>
              </a:rPr>
              <a:t>Proposed Work</a:t>
            </a:r>
          </a:p>
          <a:p>
            <a:pPr marL="285750" indent="-285750">
              <a:buFont typeface="Arial" panose="020B0604020202020204" pitchFamily="34" charset="0"/>
              <a:buChar char="•"/>
              <a:defRPr/>
            </a:pPr>
            <a:r>
              <a:rPr lang="en-US" sz="2000" dirty="0">
                <a:solidFill>
                  <a:srgbClr val="2E3192"/>
                </a:solidFill>
              </a:rPr>
              <a:t>Methodology &amp; Implementation</a:t>
            </a:r>
          </a:p>
          <a:p>
            <a:pPr marL="285750" indent="-285750">
              <a:buFont typeface="Arial" panose="020B0604020202020204" pitchFamily="34" charset="0"/>
              <a:buChar char="•"/>
              <a:defRPr/>
            </a:pPr>
            <a:r>
              <a:rPr lang="en-US" sz="2000" dirty="0">
                <a:solidFill>
                  <a:srgbClr val="2E3192"/>
                </a:solidFill>
              </a:rPr>
              <a:t>Results &amp; Discussions</a:t>
            </a:r>
          </a:p>
          <a:p>
            <a:pPr marL="285750" indent="-285750">
              <a:buFont typeface="Arial" panose="020B0604020202020204" pitchFamily="34" charset="0"/>
              <a:buChar char="•"/>
              <a:defRPr/>
            </a:pPr>
            <a:r>
              <a:rPr lang="en-US" sz="2000" dirty="0">
                <a:solidFill>
                  <a:srgbClr val="2E3192"/>
                </a:solidFill>
              </a:rPr>
              <a:t>Conclusion</a:t>
            </a:r>
          </a:p>
          <a:p>
            <a:pPr marL="285750" indent="-285750">
              <a:buFont typeface="Arial" panose="020B0604020202020204" pitchFamily="34" charset="0"/>
              <a:buChar char="•"/>
              <a:defRPr/>
            </a:pPr>
            <a:r>
              <a:rPr lang="en-US" sz="2000" dirty="0">
                <a:solidFill>
                  <a:srgbClr val="2E3192"/>
                </a:solidFill>
              </a:rPr>
              <a:t>Reference</a:t>
            </a:r>
          </a:p>
        </p:txBody>
      </p:sp>
      <p:pic>
        <p:nvPicPr>
          <p:cNvPr id="12" name="Picture 11">
            <a:extLst>
              <a:ext uri="{FF2B5EF4-FFF2-40B4-BE49-F238E27FC236}">
                <a16:creationId xmlns:a16="http://schemas.microsoft.com/office/drawing/2014/main" id="{CBFFD54B-3807-42FA-8B84-805841ED5FEC}"/>
              </a:ext>
            </a:extLst>
          </p:cNvPr>
          <p:cNvPicPr>
            <a:picLocks noChangeAspect="1"/>
          </p:cNvPicPr>
          <p:nvPr/>
        </p:nvPicPr>
        <p:blipFill>
          <a:blip r:embed="rId2"/>
          <a:stretch>
            <a:fillRect/>
          </a:stretch>
        </p:blipFill>
        <p:spPr>
          <a:xfrm>
            <a:off x="664901" y="199366"/>
            <a:ext cx="1219904" cy="1146415"/>
          </a:xfrm>
          <a:prstGeom prst="rect">
            <a:avLst/>
          </a:prstGeom>
        </p:spPr>
      </p:pic>
    </p:spTree>
    <p:extLst>
      <p:ext uri="{BB962C8B-B14F-4D97-AF65-F5344CB8AC3E}">
        <p14:creationId xmlns:p14="http://schemas.microsoft.com/office/powerpoint/2010/main" val="163076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Trapezium 1">
            <a:extLst>
              <a:ext uri="{FF2B5EF4-FFF2-40B4-BE49-F238E27FC236}">
                <a16:creationId xmlns:a16="http://schemas.microsoft.com/office/drawing/2014/main" id="{B6697138-B1EB-F246-6B2A-DD6A7A36BFBC}"/>
              </a:ext>
            </a:extLst>
          </p:cNvPr>
          <p:cNvSpPr/>
          <p:nvPr/>
        </p:nvSpPr>
        <p:spPr>
          <a:xfrm>
            <a:off x="-41208" y="1"/>
            <a:ext cx="3054112" cy="809626"/>
          </a:xfrm>
          <a:custGeom>
            <a:avLst/>
            <a:gdLst>
              <a:gd name="connsiteX0" fmla="*/ 0 w 3695307"/>
              <a:gd name="connsiteY0" fmla="*/ 1330259 h 1330259"/>
              <a:gd name="connsiteX1" fmla="*/ 332565 w 3695307"/>
              <a:gd name="connsiteY1" fmla="*/ 0 h 1330259"/>
              <a:gd name="connsiteX2" fmla="*/ 3362742 w 3695307"/>
              <a:gd name="connsiteY2" fmla="*/ 0 h 1330259"/>
              <a:gd name="connsiteX3" fmla="*/ 3695307 w 3695307"/>
              <a:gd name="connsiteY3" fmla="*/ 1330259 h 1330259"/>
              <a:gd name="connsiteX4" fmla="*/ 0 w 3695307"/>
              <a:gd name="connsiteY4" fmla="*/ 1330259 h 1330259"/>
              <a:gd name="connsiteX0" fmla="*/ 6800 w 3702107"/>
              <a:gd name="connsiteY0" fmla="*/ 1330259 h 1330259"/>
              <a:gd name="connsiteX1" fmla="*/ 0 w 3702107"/>
              <a:gd name="connsiteY1" fmla="*/ 47134 h 1330259"/>
              <a:gd name="connsiteX2" fmla="*/ 3369542 w 3702107"/>
              <a:gd name="connsiteY2" fmla="*/ 0 h 1330259"/>
              <a:gd name="connsiteX3" fmla="*/ 3702107 w 3702107"/>
              <a:gd name="connsiteY3" fmla="*/ 1330259 h 1330259"/>
              <a:gd name="connsiteX4" fmla="*/ 6800 w 3702107"/>
              <a:gd name="connsiteY4" fmla="*/ 1330259 h 1330259"/>
              <a:gd name="connsiteX0" fmla="*/ 6800 w 3702107"/>
              <a:gd name="connsiteY0" fmla="*/ 1283125 h 1283125"/>
              <a:gd name="connsiteX1" fmla="*/ 0 w 3702107"/>
              <a:gd name="connsiteY1" fmla="*/ 0 h 1283125"/>
              <a:gd name="connsiteX2" fmla="*/ 3322408 w 3702107"/>
              <a:gd name="connsiteY2" fmla="*/ 28280 h 1283125"/>
              <a:gd name="connsiteX3" fmla="*/ 3702107 w 3702107"/>
              <a:gd name="connsiteY3" fmla="*/ 1283125 h 1283125"/>
              <a:gd name="connsiteX4" fmla="*/ 6800 w 3702107"/>
              <a:gd name="connsiteY4" fmla="*/ 1283125 h 1283125"/>
              <a:gd name="connsiteX0" fmla="*/ 6800 w 4305423"/>
              <a:gd name="connsiteY0" fmla="*/ 1283125 h 1283125"/>
              <a:gd name="connsiteX1" fmla="*/ 0 w 4305423"/>
              <a:gd name="connsiteY1" fmla="*/ 0 h 1283125"/>
              <a:gd name="connsiteX2" fmla="*/ 3322408 w 4305423"/>
              <a:gd name="connsiteY2" fmla="*/ 28280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24329 h 1283125"/>
              <a:gd name="connsiteX4" fmla="*/ 6800 w 4305423"/>
              <a:gd name="connsiteY4" fmla="*/ 1283125 h 1283125"/>
              <a:gd name="connsiteX0" fmla="*/ 6800 w 4341604"/>
              <a:gd name="connsiteY0" fmla="*/ 1283125 h 1283125"/>
              <a:gd name="connsiteX1" fmla="*/ 0 w 4341604"/>
              <a:gd name="connsiteY1" fmla="*/ 0 h 1283125"/>
              <a:gd name="connsiteX2" fmla="*/ 3262105 w 4341604"/>
              <a:gd name="connsiteY2" fmla="*/ 4761 h 1283125"/>
              <a:gd name="connsiteX3" fmla="*/ 4341604 w 4341604"/>
              <a:gd name="connsiteY3" fmla="*/ 1259606 h 1283125"/>
              <a:gd name="connsiteX4" fmla="*/ 6800 w 4341604"/>
              <a:gd name="connsiteY4" fmla="*/ 1283125 h 1283125"/>
              <a:gd name="connsiteX0" fmla="*/ 6800 w 3895361"/>
              <a:gd name="connsiteY0" fmla="*/ 1283125 h 1283125"/>
              <a:gd name="connsiteX1" fmla="*/ 0 w 3895361"/>
              <a:gd name="connsiteY1" fmla="*/ 0 h 1283125"/>
              <a:gd name="connsiteX2" fmla="*/ 3262105 w 3895361"/>
              <a:gd name="connsiteY2" fmla="*/ 4761 h 1283125"/>
              <a:gd name="connsiteX3" fmla="*/ 3895361 w 3895361"/>
              <a:gd name="connsiteY3" fmla="*/ 1229726 h 1283125"/>
              <a:gd name="connsiteX4" fmla="*/ 6800 w 3895361"/>
              <a:gd name="connsiteY4" fmla="*/ 1283125 h 1283125"/>
              <a:gd name="connsiteX0" fmla="*/ 6800 w 3907422"/>
              <a:gd name="connsiteY0" fmla="*/ 1283125 h 1283125"/>
              <a:gd name="connsiteX1" fmla="*/ 0 w 3907422"/>
              <a:gd name="connsiteY1" fmla="*/ 0 h 1283125"/>
              <a:gd name="connsiteX2" fmla="*/ 3262105 w 3907422"/>
              <a:gd name="connsiteY2" fmla="*/ 4761 h 1283125"/>
              <a:gd name="connsiteX3" fmla="*/ 3907422 w 3907422"/>
              <a:gd name="connsiteY3" fmla="*/ 1259606 h 1283125"/>
              <a:gd name="connsiteX4" fmla="*/ 6800 w 3907422"/>
              <a:gd name="connsiteY4" fmla="*/ 1283125 h 128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422" h="1283125">
                <a:moveTo>
                  <a:pt x="6800" y="1283125"/>
                </a:moveTo>
                <a:cubicBezTo>
                  <a:pt x="4533" y="855417"/>
                  <a:pt x="2267" y="427708"/>
                  <a:pt x="0" y="0"/>
                </a:cubicBezTo>
                <a:lnTo>
                  <a:pt x="3262105" y="4761"/>
                </a:lnTo>
                <a:lnTo>
                  <a:pt x="3907422" y="1259606"/>
                </a:lnTo>
                <a:lnTo>
                  <a:pt x="6800" y="1283125"/>
                </a:ln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Parallelogram 3">
            <a:extLst>
              <a:ext uri="{FF2B5EF4-FFF2-40B4-BE49-F238E27FC236}">
                <a16:creationId xmlns:a16="http://schemas.microsoft.com/office/drawing/2014/main" id="{E23F5182-EACD-E9BA-495E-E32B68FAA04F}"/>
              </a:ext>
            </a:extLst>
          </p:cNvPr>
          <p:cNvSpPr/>
          <p:nvPr/>
        </p:nvSpPr>
        <p:spPr>
          <a:xfrm flipV="1">
            <a:off x="-22729" y="0"/>
            <a:ext cx="554342" cy="1952427"/>
          </a:xfrm>
          <a:prstGeom prst="parallelogram">
            <a:avLst>
              <a:gd name="adj" fmla="val 56737"/>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Parallelogram 2">
            <a:extLst>
              <a:ext uri="{FF2B5EF4-FFF2-40B4-BE49-F238E27FC236}">
                <a16:creationId xmlns:a16="http://schemas.microsoft.com/office/drawing/2014/main" id="{0BB93D68-9CE6-B472-A788-461B3CDD5B9E}"/>
              </a:ext>
            </a:extLst>
          </p:cNvPr>
          <p:cNvSpPr/>
          <p:nvPr/>
        </p:nvSpPr>
        <p:spPr>
          <a:xfrm flipV="1">
            <a:off x="407183" y="800199"/>
            <a:ext cx="554342" cy="1952427"/>
          </a:xfrm>
          <a:prstGeom prst="parallelogram">
            <a:avLst>
              <a:gd name="adj" fmla="val 5673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10CE8990-29C3-B483-E1C3-7A766988DA46}"/>
              </a:ext>
            </a:extLst>
          </p:cNvPr>
          <p:cNvCxnSpPr>
            <a:cxnSpLocks/>
          </p:cNvCxnSpPr>
          <p:nvPr/>
        </p:nvCxnSpPr>
        <p:spPr>
          <a:xfrm>
            <a:off x="3003477" y="1131217"/>
            <a:ext cx="833696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03F4C2-F324-F1F0-44E4-F5094BD8CE12}"/>
              </a:ext>
            </a:extLst>
          </p:cNvPr>
          <p:cNvCxnSpPr/>
          <p:nvPr/>
        </p:nvCxnSpPr>
        <p:spPr>
          <a:xfrm>
            <a:off x="11359296" y="1112363"/>
            <a:ext cx="0" cy="492079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8E064A-A0C9-F074-38CD-1A4B176B7AFA}"/>
              </a:ext>
            </a:extLst>
          </p:cNvPr>
          <p:cNvSpPr txBox="1"/>
          <p:nvPr/>
        </p:nvSpPr>
        <p:spPr>
          <a:xfrm>
            <a:off x="875117" y="1242005"/>
            <a:ext cx="2978426" cy="707886"/>
          </a:xfrm>
          <a:prstGeom prst="rect">
            <a:avLst/>
          </a:prstGeom>
          <a:noFill/>
        </p:spPr>
        <p:txBody>
          <a:bodyPr wrap="square" rtlCol="0">
            <a:spAutoFit/>
          </a:bodyPr>
          <a:lstStyle/>
          <a:p>
            <a:r>
              <a:rPr lang="en-US" sz="4000" dirty="0">
                <a:solidFill>
                  <a:srgbClr val="2E3192"/>
                </a:solidFill>
                <a:latin typeface="Arial Black" panose="020B0A04020102020204" pitchFamily="34" charset="0"/>
              </a:rPr>
              <a:t>Abstract</a:t>
            </a:r>
            <a:endParaRPr lang="en-IN" sz="4000" dirty="0">
              <a:solidFill>
                <a:srgbClr val="2E3192"/>
              </a:solidFill>
              <a:latin typeface="Arial Black" panose="020B0A04020102020204" pitchFamily="34" charset="0"/>
            </a:endParaRPr>
          </a:p>
        </p:txBody>
      </p:sp>
      <p:cxnSp>
        <p:nvCxnSpPr>
          <p:cNvPr id="8" name="Straight Connector 7">
            <a:extLst>
              <a:ext uri="{FF2B5EF4-FFF2-40B4-BE49-F238E27FC236}">
                <a16:creationId xmlns:a16="http://schemas.microsoft.com/office/drawing/2014/main" id="{97CA5233-9934-B344-DE07-CD6EC676F958}"/>
              </a:ext>
            </a:extLst>
          </p:cNvPr>
          <p:cNvCxnSpPr>
            <a:cxnSpLocks/>
          </p:cNvCxnSpPr>
          <p:nvPr/>
        </p:nvCxnSpPr>
        <p:spPr>
          <a:xfrm>
            <a:off x="952194" y="1880262"/>
            <a:ext cx="2433063"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1CB8153-83B4-4D38-9B7E-81BB124F9C87}"/>
              </a:ext>
            </a:extLst>
          </p:cNvPr>
          <p:cNvPicPr>
            <a:picLocks noChangeAspect="1"/>
          </p:cNvPicPr>
          <p:nvPr/>
        </p:nvPicPr>
        <p:blipFill>
          <a:blip r:embed="rId2"/>
          <a:stretch>
            <a:fillRect/>
          </a:stretch>
        </p:blipFill>
        <p:spPr>
          <a:xfrm>
            <a:off x="625352" y="105246"/>
            <a:ext cx="1219904" cy="1146415"/>
          </a:xfrm>
          <a:prstGeom prst="rect">
            <a:avLst/>
          </a:prstGeom>
        </p:spPr>
      </p:pic>
      <p:sp>
        <p:nvSpPr>
          <p:cNvPr id="5" name="TextBox 4">
            <a:extLst>
              <a:ext uri="{FF2B5EF4-FFF2-40B4-BE49-F238E27FC236}">
                <a16:creationId xmlns:a16="http://schemas.microsoft.com/office/drawing/2014/main" id="{46C33881-B93B-B4B7-4833-009CC37C6CF6}"/>
              </a:ext>
            </a:extLst>
          </p:cNvPr>
          <p:cNvSpPr txBox="1"/>
          <p:nvPr/>
        </p:nvSpPr>
        <p:spPr>
          <a:xfrm>
            <a:off x="1055339" y="2110561"/>
            <a:ext cx="10210143"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This project is a web-based tool that automates teachers timetable scheduling and assign substitute teachers.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replacing inefficient manual methods prone to errors like session overlaps.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Using Flask, SQLite, and CSP AI, it ensures conflict-free schedules and includes leave management.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 achieved high accuracy in generating conflict free timetable and reduced scheduling time significantly.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 has potential for future upgrades like predictive scheduling.</a:t>
            </a:r>
          </a:p>
        </p:txBody>
      </p:sp>
    </p:spTree>
    <p:extLst>
      <p:ext uri="{BB962C8B-B14F-4D97-AF65-F5344CB8AC3E}">
        <p14:creationId xmlns:p14="http://schemas.microsoft.com/office/powerpoint/2010/main" val="4160202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Trapezium 1">
            <a:extLst>
              <a:ext uri="{FF2B5EF4-FFF2-40B4-BE49-F238E27FC236}">
                <a16:creationId xmlns:a16="http://schemas.microsoft.com/office/drawing/2014/main" id="{B6697138-B1EB-F246-6B2A-DD6A7A36BFBC}"/>
              </a:ext>
            </a:extLst>
          </p:cNvPr>
          <p:cNvSpPr/>
          <p:nvPr/>
        </p:nvSpPr>
        <p:spPr>
          <a:xfrm>
            <a:off x="-41208" y="1"/>
            <a:ext cx="3054112" cy="809626"/>
          </a:xfrm>
          <a:custGeom>
            <a:avLst/>
            <a:gdLst>
              <a:gd name="connsiteX0" fmla="*/ 0 w 3695307"/>
              <a:gd name="connsiteY0" fmla="*/ 1330259 h 1330259"/>
              <a:gd name="connsiteX1" fmla="*/ 332565 w 3695307"/>
              <a:gd name="connsiteY1" fmla="*/ 0 h 1330259"/>
              <a:gd name="connsiteX2" fmla="*/ 3362742 w 3695307"/>
              <a:gd name="connsiteY2" fmla="*/ 0 h 1330259"/>
              <a:gd name="connsiteX3" fmla="*/ 3695307 w 3695307"/>
              <a:gd name="connsiteY3" fmla="*/ 1330259 h 1330259"/>
              <a:gd name="connsiteX4" fmla="*/ 0 w 3695307"/>
              <a:gd name="connsiteY4" fmla="*/ 1330259 h 1330259"/>
              <a:gd name="connsiteX0" fmla="*/ 6800 w 3702107"/>
              <a:gd name="connsiteY0" fmla="*/ 1330259 h 1330259"/>
              <a:gd name="connsiteX1" fmla="*/ 0 w 3702107"/>
              <a:gd name="connsiteY1" fmla="*/ 47134 h 1330259"/>
              <a:gd name="connsiteX2" fmla="*/ 3369542 w 3702107"/>
              <a:gd name="connsiteY2" fmla="*/ 0 h 1330259"/>
              <a:gd name="connsiteX3" fmla="*/ 3702107 w 3702107"/>
              <a:gd name="connsiteY3" fmla="*/ 1330259 h 1330259"/>
              <a:gd name="connsiteX4" fmla="*/ 6800 w 3702107"/>
              <a:gd name="connsiteY4" fmla="*/ 1330259 h 1330259"/>
              <a:gd name="connsiteX0" fmla="*/ 6800 w 3702107"/>
              <a:gd name="connsiteY0" fmla="*/ 1283125 h 1283125"/>
              <a:gd name="connsiteX1" fmla="*/ 0 w 3702107"/>
              <a:gd name="connsiteY1" fmla="*/ 0 h 1283125"/>
              <a:gd name="connsiteX2" fmla="*/ 3322408 w 3702107"/>
              <a:gd name="connsiteY2" fmla="*/ 28280 h 1283125"/>
              <a:gd name="connsiteX3" fmla="*/ 3702107 w 3702107"/>
              <a:gd name="connsiteY3" fmla="*/ 1283125 h 1283125"/>
              <a:gd name="connsiteX4" fmla="*/ 6800 w 3702107"/>
              <a:gd name="connsiteY4" fmla="*/ 1283125 h 1283125"/>
              <a:gd name="connsiteX0" fmla="*/ 6800 w 4305423"/>
              <a:gd name="connsiteY0" fmla="*/ 1283125 h 1283125"/>
              <a:gd name="connsiteX1" fmla="*/ 0 w 4305423"/>
              <a:gd name="connsiteY1" fmla="*/ 0 h 1283125"/>
              <a:gd name="connsiteX2" fmla="*/ 3322408 w 4305423"/>
              <a:gd name="connsiteY2" fmla="*/ 28280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24329 h 1283125"/>
              <a:gd name="connsiteX4" fmla="*/ 6800 w 4305423"/>
              <a:gd name="connsiteY4" fmla="*/ 1283125 h 1283125"/>
              <a:gd name="connsiteX0" fmla="*/ 6800 w 4341604"/>
              <a:gd name="connsiteY0" fmla="*/ 1283125 h 1283125"/>
              <a:gd name="connsiteX1" fmla="*/ 0 w 4341604"/>
              <a:gd name="connsiteY1" fmla="*/ 0 h 1283125"/>
              <a:gd name="connsiteX2" fmla="*/ 3262105 w 4341604"/>
              <a:gd name="connsiteY2" fmla="*/ 4761 h 1283125"/>
              <a:gd name="connsiteX3" fmla="*/ 4341604 w 4341604"/>
              <a:gd name="connsiteY3" fmla="*/ 1259606 h 1283125"/>
              <a:gd name="connsiteX4" fmla="*/ 6800 w 4341604"/>
              <a:gd name="connsiteY4" fmla="*/ 1283125 h 1283125"/>
              <a:gd name="connsiteX0" fmla="*/ 6800 w 3895361"/>
              <a:gd name="connsiteY0" fmla="*/ 1283125 h 1283125"/>
              <a:gd name="connsiteX1" fmla="*/ 0 w 3895361"/>
              <a:gd name="connsiteY1" fmla="*/ 0 h 1283125"/>
              <a:gd name="connsiteX2" fmla="*/ 3262105 w 3895361"/>
              <a:gd name="connsiteY2" fmla="*/ 4761 h 1283125"/>
              <a:gd name="connsiteX3" fmla="*/ 3895361 w 3895361"/>
              <a:gd name="connsiteY3" fmla="*/ 1229726 h 1283125"/>
              <a:gd name="connsiteX4" fmla="*/ 6800 w 3895361"/>
              <a:gd name="connsiteY4" fmla="*/ 1283125 h 1283125"/>
              <a:gd name="connsiteX0" fmla="*/ 6800 w 3907422"/>
              <a:gd name="connsiteY0" fmla="*/ 1283125 h 1283125"/>
              <a:gd name="connsiteX1" fmla="*/ 0 w 3907422"/>
              <a:gd name="connsiteY1" fmla="*/ 0 h 1283125"/>
              <a:gd name="connsiteX2" fmla="*/ 3262105 w 3907422"/>
              <a:gd name="connsiteY2" fmla="*/ 4761 h 1283125"/>
              <a:gd name="connsiteX3" fmla="*/ 3907422 w 3907422"/>
              <a:gd name="connsiteY3" fmla="*/ 1259606 h 1283125"/>
              <a:gd name="connsiteX4" fmla="*/ 6800 w 3907422"/>
              <a:gd name="connsiteY4" fmla="*/ 1283125 h 128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422" h="1283125">
                <a:moveTo>
                  <a:pt x="6800" y="1283125"/>
                </a:moveTo>
                <a:cubicBezTo>
                  <a:pt x="4533" y="855417"/>
                  <a:pt x="2267" y="427708"/>
                  <a:pt x="0" y="0"/>
                </a:cubicBezTo>
                <a:lnTo>
                  <a:pt x="3262105" y="4761"/>
                </a:lnTo>
                <a:lnTo>
                  <a:pt x="3907422" y="1259606"/>
                </a:lnTo>
                <a:lnTo>
                  <a:pt x="6800" y="1283125"/>
                </a:ln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Parallelogram 3">
            <a:extLst>
              <a:ext uri="{FF2B5EF4-FFF2-40B4-BE49-F238E27FC236}">
                <a16:creationId xmlns:a16="http://schemas.microsoft.com/office/drawing/2014/main" id="{E23F5182-EACD-E9BA-495E-E32B68FAA04F}"/>
              </a:ext>
            </a:extLst>
          </p:cNvPr>
          <p:cNvSpPr/>
          <p:nvPr/>
        </p:nvSpPr>
        <p:spPr>
          <a:xfrm flipV="1">
            <a:off x="-22729" y="0"/>
            <a:ext cx="554342" cy="1952427"/>
          </a:xfrm>
          <a:prstGeom prst="parallelogram">
            <a:avLst>
              <a:gd name="adj" fmla="val 56737"/>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Parallelogram 2">
            <a:extLst>
              <a:ext uri="{FF2B5EF4-FFF2-40B4-BE49-F238E27FC236}">
                <a16:creationId xmlns:a16="http://schemas.microsoft.com/office/drawing/2014/main" id="{0BB93D68-9CE6-B472-A788-461B3CDD5B9E}"/>
              </a:ext>
            </a:extLst>
          </p:cNvPr>
          <p:cNvSpPr/>
          <p:nvPr/>
        </p:nvSpPr>
        <p:spPr>
          <a:xfrm flipV="1">
            <a:off x="407183" y="800199"/>
            <a:ext cx="554342" cy="1952427"/>
          </a:xfrm>
          <a:prstGeom prst="parallelogram">
            <a:avLst>
              <a:gd name="adj" fmla="val 5673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10CE8990-29C3-B483-E1C3-7A766988DA46}"/>
              </a:ext>
            </a:extLst>
          </p:cNvPr>
          <p:cNvCxnSpPr>
            <a:cxnSpLocks/>
          </p:cNvCxnSpPr>
          <p:nvPr/>
        </p:nvCxnSpPr>
        <p:spPr>
          <a:xfrm>
            <a:off x="3003477" y="1131217"/>
            <a:ext cx="833696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03F4C2-F324-F1F0-44E4-F5094BD8CE12}"/>
              </a:ext>
            </a:extLst>
          </p:cNvPr>
          <p:cNvCxnSpPr/>
          <p:nvPr/>
        </p:nvCxnSpPr>
        <p:spPr>
          <a:xfrm>
            <a:off x="11359296" y="1112363"/>
            <a:ext cx="0" cy="492079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8E064A-A0C9-F074-38CD-1A4B176B7AFA}"/>
              </a:ext>
            </a:extLst>
          </p:cNvPr>
          <p:cNvSpPr txBox="1"/>
          <p:nvPr/>
        </p:nvSpPr>
        <p:spPr>
          <a:xfrm>
            <a:off x="875116" y="1242005"/>
            <a:ext cx="3696879" cy="707886"/>
          </a:xfrm>
          <a:prstGeom prst="rect">
            <a:avLst/>
          </a:prstGeom>
          <a:noFill/>
        </p:spPr>
        <p:txBody>
          <a:bodyPr wrap="square" rtlCol="0">
            <a:spAutoFit/>
          </a:bodyPr>
          <a:lstStyle/>
          <a:p>
            <a:r>
              <a:rPr lang="en-US" sz="4000" dirty="0">
                <a:solidFill>
                  <a:srgbClr val="2E3192"/>
                </a:solidFill>
                <a:latin typeface="Arial Black" panose="020B0A04020102020204" pitchFamily="34" charset="0"/>
              </a:rPr>
              <a:t>Introduction</a:t>
            </a:r>
            <a:endParaRPr lang="en-IN" sz="4000" dirty="0">
              <a:solidFill>
                <a:srgbClr val="2E3192"/>
              </a:solidFill>
              <a:latin typeface="Arial Black" panose="020B0A04020102020204" pitchFamily="34" charset="0"/>
            </a:endParaRPr>
          </a:p>
        </p:txBody>
      </p:sp>
      <p:cxnSp>
        <p:nvCxnSpPr>
          <p:cNvPr id="8" name="Straight Connector 7">
            <a:extLst>
              <a:ext uri="{FF2B5EF4-FFF2-40B4-BE49-F238E27FC236}">
                <a16:creationId xmlns:a16="http://schemas.microsoft.com/office/drawing/2014/main" id="{97CA5233-9934-B344-DE07-CD6EC676F958}"/>
              </a:ext>
            </a:extLst>
          </p:cNvPr>
          <p:cNvCxnSpPr>
            <a:cxnSpLocks/>
          </p:cNvCxnSpPr>
          <p:nvPr/>
        </p:nvCxnSpPr>
        <p:spPr>
          <a:xfrm>
            <a:off x="952194" y="1880262"/>
            <a:ext cx="347051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6644EB4-A3B9-4C17-92A8-1199FAA58D99}"/>
              </a:ext>
            </a:extLst>
          </p:cNvPr>
          <p:cNvPicPr>
            <a:picLocks noChangeAspect="1"/>
          </p:cNvPicPr>
          <p:nvPr/>
        </p:nvPicPr>
        <p:blipFill>
          <a:blip r:embed="rId2"/>
          <a:stretch>
            <a:fillRect/>
          </a:stretch>
        </p:blipFill>
        <p:spPr>
          <a:xfrm>
            <a:off x="625352" y="105246"/>
            <a:ext cx="1219904" cy="1146415"/>
          </a:xfrm>
          <a:prstGeom prst="rect">
            <a:avLst/>
          </a:prstGeom>
        </p:spPr>
      </p:pic>
      <p:sp>
        <p:nvSpPr>
          <p:cNvPr id="5" name="TextBox 4">
            <a:extLst>
              <a:ext uri="{FF2B5EF4-FFF2-40B4-BE49-F238E27FC236}">
                <a16:creationId xmlns:a16="http://schemas.microsoft.com/office/drawing/2014/main" id="{B745C2D8-8D19-C016-3E95-F7F1762CD2E4}"/>
              </a:ext>
            </a:extLst>
          </p:cNvPr>
          <p:cNvSpPr txBox="1"/>
          <p:nvPr/>
        </p:nvSpPr>
        <p:spPr>
          <a:xfrm>
            <a:off x="1055339" y="2110561"/>
            <a:ext cx="10210143" cy="2677656"/>
          </a:xfrm>
          <a:prstGeom prst="rect">
            <a:avLst/>
          </a:prstGeom>
          <a:noFill/>
        </p:spPr>
        <p:txBody>
          <a:bodyPr wrap="square" rtlCol="0">
            <a:spAutoFit/>
          </a:bodyPr>
          <a:lstStyle/>
          <a:p>
            <a:r>
              <a:rPr lang="en-US" sz="2400" dirty="0"/>
              <a:t>Teachers Timetable scheduling in educational institutions is complex, traditionally managed manually by staff or HODs, taking up to 40 hours per semester with a 15% error rate, per a 2023 University of London study. Errors like overlapping classes disrupt operations, while separate leave management adds inefficiency. This project introduces an AI-driven, web-based system for St. Joseph’s University’s, integrating scheduling, leave management, and substitute allocation to eliminate conflicts and boost efficiency.</a:t>
            </a:r>
          </a:p>
        </p:txBody>
      </p:sp>
    </p:spTree>
    <p:extLst>
      <p:ext uri="{BB962C8B-B14F-4D97-AF65-F5344CB8AC3E}">
        <p14:creationId xmlns:p14="http://schemas.microsoft.com/office/powerpoint/2010/main" val="124929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Trapezium 1">
            <a:extLst>
              <a:ext uri="{FF2B5EF4-FFF2-40B4-BE49-F238E27FC236}">
                <a16:creationId xmlns:a16="http://schemas.microsoft.com/office/drawing/2014/main" id="{B6697138-B1EB-F246-6B2A-DD6A7A36BFBC}"/>
              </a:ext>
            </a:extLst>
          </p:cNvPr>
          <p:cNvSpPr/>
          <p:nvPr/>
        </p:nvSpPr>
        <p:spPr>
          <a:xfrm>
            <a:off x="-41208" y="1"/>
            <a:ext cx="3054112" cy="809626"/>
          </a:xfrm>
          <a:custGeom>
            <a:avLst/>
            <a:gdLst>
              <a:gd name="connsiteX0" fmla="*/ 0 w 3695307"/>
              <a:gd name="connsiteY0" fmla="*/ 1330259 h 1330259"/>
              <a:gd name="connsiteX1" fmla="*/ 332565 w 3695307"/>
              <a:gd name="connsiteY1" fmla="*/ 0 h 1330259"/>
              <a:gd name="connsiteX2" fmla="*/ 3362742 w 3695307"/>
              <a:gd name="connsiteY2" fmla="*/ 0 h 1330259"/>
              <a:gd name="connsiteX3" fmla="*/ 3695307 w 3695307"/>
              <a:gd name="connsiteY3" fmla="*/ 1330259 h 1330259"/>
              <a:gd name="connsiteX4" fmla="*/ 0 w 3695307"/>
              <a:gd name="connsiteY4" fmla="*/ 1330259 h 1330259"/>
              <a:gd name="connsiteX0" fmla="*/ 6800 w 3702107"/>
              <a:gd name="connsiteY0" fmla="*/ 1330259 h 1330259"/>
              <a:gd name="connsiteX1" fmla="*/ 0 w 3702107"/>
              <a:gd name="connsiteY1" fmla="*/ 47134 h 1330259"/>
              <a:gd name="connsiteX2" fmla="*/ 3369542 w 3702107"/>
              <a:gd name="connsiteY2" fmla="*/ 0 h 1330259"/>
              <a:gd name="connsiteX3" fmla="*/ 3702107 w 3702107"/>
              <a:gd name="connsiteY3" fmla="*/ 1330259 h 1330259"/>
              <a:gd name="connsiteX4" fmla="*/ 6800 w 3702107"/>
              <a:gd name="connsiteY4" fmla="*/ 1330259 h 1330259"/>
              <a:gd name="connsiteX0" fmla="*/ 6800 w 3702107"/>
              <a:gd name="connsiteY0" fmla="*/ 1283125 h 1283125"/>
              <a:gd name="connsiteX1" fmla="*/ 0 w 3702107"/>
              <a:gd name="connsiteY1" fmla="*/ 0 h 1283125"/>
              <a:gd name="connsiteX2" fmla="*/ 3322408 w 3702107"/>
              <a:gd name="connsiteY2" fmla="*/ 28280 h 1283125"/>
              <a:gd name="connsiteX3" fmla="*/ 3702107 w 3702107"/>
              <a:gd name="connsiteY3" fmla="*/ 1283125 h 1283125"/>
              <a:gd name="connsiteX4" fmla="*/ 6800 w 3702107"/>
              <a:gd name="connsiteY4" fmla="*/ 1283125 h 1283125"/>
              <a:gd name="connsiteX0" fmla="*/ 6800 w 4305423"/>
              <a:gd name="connsiteY0" fmla="*/ 1283125 h 1283125"/>
              <a:gd name="connsiteX1" fmla="*/ 0 w 4305423"/>
              <a:gd name="connsiteY1" fmla="*/ 0 h 1283125"/>
              <a:gd name="connsiteX2" fmla="*/ 3322408 w 4305423"/>
              <a:gd name="connsiteY2" fmla="*/ 28280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24329 h 1283125"/>
              <a:gd name="connsiteX4" fmla="*/ 6800 w 4305423"/>
              <a:gd name="connsiteY4" fmla="*/ 1283125 h 1283125"/>
              <a:gd name="connsiteX0" fmla="*/ 6800 w 4341604"/>
              <a:gd name="connsiteY0" fmla="*/ 1283125 h 1283125"/>
              <a:gd name="connsiteX1" fmla="*/ 0 w 4341604"/>
              <a:gd name="connsiteY1" fmla="*/ 0 h 1283125"/>
              <a:gd name="connsiteX2" fmla="*/ 3262105 w 4341604"/>
              <a:gd name="connsiteY2" fmla="*/ 4761 h 1283125"/>
              <a:gd name="connsiteX3" fmla="*/ 4341604 w 4341604"/>
              <a:gd name="connsiteY3" fmla="*/ 1259606 h 1283125"/>
              <a:gd name="connsiteX4" fmla="*/ 6800 w 4341604"/>
              <a:gd name="connsiteY4" fmla="*/ 1283125 h 1283125"/>
              <a:gd name="connsiteX0" fmla="*/ 6800 w 3895361"/>
              <a:gd name="connsiteY0" fmla="*/ 1283125 h 1283125"/>
              <a:gd name="connsiteX1" fmla="*/ 0 w 3895361"/>
              <a:gd name="connsiteY1" fmla="*/ 0 h 1283125"/>
              <a:gd name="connsiteX2" fmla="*/ 3262105 w 3895361"/>
              <a:gd name="connsiteY2" fmla="*/ 4761 h 1283125"/>
              <a:gd name="connsiteX3" fmla="*/ 3895361 w 3895361"/>
              <a:gd name="connsiteY3" fmla="*/ 1229726 h 1283125"/>
              <a:gd name="connsiteX4" fmla="*/ 6800 w 3895361"/>
              <a:gd name="connsiteY4" fmla="*/ 1283125 h 1283125"/>
              <a:gd name="connsiteX0" fmla="*/ 6800 w 3907422"/>
              <a:gd name="connsiteY0" fmla="*/ 1283125 h 1283125"/>
              <a:gd name="connsiteX1" fmla="*/ 0 w 3907422"/>
              <a:gd name="connsiteY1" fmla="*/ 0 h 1283125"/>
              <a:gd name="connsiteX2" fmla="*/ 3262105 w 3907422"/>
              <a:gd name="connsiteY2" fmla="*/ 4761 h 1283125"/>
              <a:gd name="connsiteX3" fmla="*/ 3907422 w 3907422"/>
              <a:gd name="connsiteY3" fmla="*/ 1259606 h 1283125"/>
              <a:gd name="connsiteX4" fmla="*/ 6800 w 3907422"/>
              <a:gd name="connsiteY4" fmla="*/ 1283125 h 128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422" h="1283125">
                <a:moveTo>
                  <a:pt x="6800" y="1283125"/>
                </a:moveTo>
                <a:cubicBezTo>
                  <a:pt x="4533" y="855417"/>
                  <a:pt x="2267" y="427708"/>
                  <a:pt x="0" y="0"/>
                </a:cubicBezTo>
                <a:lnTo>
                  <a:pt x="3262105" y="4761"/>
                </a:lnTo>
                <a:lnTo>
                  <a:pt x="3907422" y="1259606"/>
                </a:lnTo>
                <a:lnTo>
                  <a:pt x="6800" y="1283125"/>
                </a:ln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Parallelogram 3">
            <a:extLst>
              <a:ext uri="{FF2B5EF4-FFF2-40B4-BE49-F238E27FC236}">
                <a16:creationId xmlns:a16="http://schemas.microsoft.com/office/drawing/2014/main" id="{E23F5182-EACD-E9BA-495E-E32B68FAA04F}"/>
              </a:ext>
            </a:extLst>
          </p:cNvPr>
          <p:cNvSpPr/>
          <p:nvPr/>
        </p:nvSpPr>
        <p:spPr>
          <a:xfrm flipV="1">
            <a:off x="-22729" y="0"/>
            <a:ext cx="554342" cy="1952427"/>
          </a:xfrm>
          <a:prstGeom prst="parallelogram">
            <a:avLst>
              <a:gd name="adj" fmla="val 56737"/>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Parallelogram 2">
            <a:extLst>
              <a:ext uri="{FF2B5EF4-FFF2-40B4-BE49-F238E27FC236}">
                <a16:creationId xmlns:a16="http://schemas.microsoft.com/office/drawing/2014/main" id="{0BB93D68-9CE6-B472-A788-461B3CDD5B9E}"/>
              </a:ext>
            </a:extLst>
          </p:cNvPr>
          <p:cNvSpPr/>
          <p:nvPr/>
        </p:nvSpPr>
        <p:spPr>
          <a:xfrm flipV="1">
            <a:off x="407183" y="800199"/>
            <a:ext cx="554342" cy="1952427"/>
          </a:xfrm>
          <a:prstGeom prst="parallelogram">
            <a:avLst>
              <a:gd name="adj" fmla="val 5673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10CE8990-29C3-B483-E1C3-7A766988DA46}"/>
              </a:ext>
            </a:extLst>
          </p:cNvPr>
          <p:cNvCxnSpPr>
            <a:cxnSpLocks/>
          </p:cNvCxnSpPr>
          <p:nvPr/>
        </p:nvCxnSpPr>
        <p:spPr>
          <a:xfrm>
            <a:off x="3003477" y="1131217"/>
            <a:ext cx="833696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03F4C2-F324-F1F0-44E4-F5094BD8CE12}"/>
              </a:ext>
            </a:extLst>
          </p:cNvPr>
          <p:cNvCxnSpPr/>
          <p:nvPr/>
        </p:nvCxnSpPr>
        <p:spPr>
          <a:xfrm>
            <a:off x="11359296" y="1112363"/>
            <a:ext cx="0" cy="492079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8E064A-A0C9-F074-38CD-1A4B176B7AFA}"/>
              </a:ext>
            </a:extLst>
          </p:cNvPr>
          <p:cNvSpPr txBox="1"/>
          <p:nvPr/>
        </p:nvSpPr>
        <p:spPr>
          <a:xfrm>
            <a:off x="875116" y="1242005"/>
            <a:ext cx="5049823" cy="707886"/>
          </a:xfrm>
          <a:prstGeom prst="rect">
            <a:avLst/>
          </a:prstGeom>
          <a:noFill/>
        </p:spPr>
        <p:txBody>
          <a:bodyPr wrap="square" rtlCol="0">
            <a:spAutoFit/>
          </a:bodyPr>
          <a:lstStyle/>
          <a:p>
            <a:r>
              <a:rPr lang="en-US" sz="4000" dirty="0">
                <a:solidFill>
                  <a:srgbClr val="2E3192"/>
                </a:solidFill>
                <a:latin typeface="Arial Black" panose="020B0A04020102020204" pitchFamily="34" charset="0"/>
              </a:rPr>
              <a:t>Literature Survey</a:t>
            </a:r>
            <a:endParaRPr lang="en-IN" sz="4000" dirty="0">
              <a:solidFill>
                <a:srgbClr val="2E3192"/>
              </a:solidFill>
              <a:latin typeface="Arial Black" panose="020B0A04020102020204" pitchFamily="34" charset="0"/>
            </a:endParaRPr>
          </a:p>
        </p:txBody>
      </p:sp>
      <p:cxnSp>
        <p:nvCxnSpPr>
          <p:cNvPr id="8" name="Straight Connector 7">
            <a:extLst>
              <a:ext uri="{FF2B5EF4-FFF2-40B4-BE49-F238E27FC236}">
                <a16:creationId xmlns:a16="http://schemas.microsoft.com/office/drawing/2014/main" id="{97CA5233-9934-B344-DE07-CD6EC676F958}"/>
              </a:ext>
            </a:extLst>
          </p:cNvPr>
          <p:cNvCxnSpPr>
            <a:cxnSpLocks/>
          </p:cNvCxnSpPr>
          <p:nvPr/>
        </p:nvCxnSpPr>
        <p:spPr>
          <a:xfrm>
            <a:off x="952194" y="1880262"/>
            <a:ext cx="48981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91CD873-38E2-4BB0-AD7A-A5A66C23FFF6}"/>
              </a:ext>
            </a:extLst>
          </p:cNvPr>
          <p:cNvPicPr>
            <a:picLocks noChangeAspect="1"/>
          </p:cNvPicPr>
          <p:nvPr/>
        </p:nvPicPr>
        <p:blipFill>
          <a:blip r:embed="rId2"/>
          <a:stretch>
            <a:fillRect/>
          </a:stretch>
        </p:blipFill>
        <p:spPr>
          <a:xfrm>
            <a:off x="625352" y="105246"/>
            <a:ext cx="1219904" cy="1146415"/>
          </a:xfrm>
          <a:prstGeom prst="rect">
            <a:avLst/>
          </a:prstGeom>
        </p:spPr>
      </p:pic>
      <p:graphicFrame>
        <p:nvGraphicFramePr>
          <p:cNvPr id="11" name="Table 10">
            <a:extLst>
              <a:ext uri="{FF2B5EF4-FFF2-40B4-BE49-F238E27FC236}">
                <a16:creationId xmlns:a16="http://schemas.microsoft.com/office/drawing/2014/main" id="{EE41A6CE-C7F6-3267-A929-7F3E3CAD57D9}"/>
              </a:ext>
            </a:extLst>
          </p:cNvPr>
          <p:cNvGraphicFramePr>
            <a:graphicFrameLocks noGrp="1"/>
          </p:cNvGraphicFramePr>
          <p:nvPr>
            <p:extLst>
              <p:ext uri="{D42A27DB-BD31-4B8C-83A1-F6EECF244321}">
                <p14:modId xmlns:p14="http://schemas.microsoft.com/office/powerpoint/2010/main" val="4105768539"/>
              </p:ext>
            </p:extLst>
          </p:nvPr>
        </p:nvGraphicFramePr>
        <p:xfrm>
          <a:off x="1124546" y="2019059"/>
          <a:ext cx="9924450" cy="3246444"/>
        </p:xfrm>
        <a:graphic>
          <a:graphicData uri="http://schemas.openxmlformats.org/drawingml/2006/table">
            <a:tbl>
              <a:tblPr firstRow="1" bandRow="1">
                <a:tableStyleId>{2D5ABB26-0587-4C30-8999-92F81FD0307C}</a:tableStyleId>
              </a:tblPr>
              <a:tblGrid>
                <a:gridCol w="1984890">
                  <a:extLst>
                    <a:ext uri="{9D8B030D-6E8A-4147-A177-3AD203B41FA5}">
                      <a16:colId xmlns:a16="http://schemas.microsoft.com/office/drawing/2014/main" val="2509245448"/>
                    </a:ext>
                  </a:extLst>
                </a:gridCol>
                <a:gridCol w="1984890">
                  <a:extLst>
                    <a:ext uri="{9D8B030D-6E8A-4147-A177-3AD203B41FA5}">
                      <a16:colId xmlns:a16="http://schemas.microsoft.com/office/drawing/2014/main" val="2823273489"/>
                    </a:ext>
                  </a:extLst>
                </a:gridCol>
                <a:gridCol w="1984890">
                  <a:extLst>
                    <a:ext uri="{9D8B030D-6E8A-4147-A177-3AD203B41FA5}">
                      <a16:colId xmlns:a16="http://schemas.microsoft.com/office/drawing/2014/main" val="3429135146"/>
                    </a:ext>
                  </a:extLst>
                </a:gridCol>
                <a:gridCol w="1984890">
                  <a:extLst>
                    <a:ext uri="{9D8B030D-6E8A-4147-A177-3AD203B41FA5}">
                      <a16:colId xmlns:a16="http://schemas.microsoft.com/office/drawing/2014/main" val="3650690549"/>
                    </a:ext>
                  </a:extLst>
                </a:gridCol>
                <a:gridCol w="1984890">
                  <a:extLst>
                    <a:ext uri="{9D8B030D-6E8A-4147-A177-3AD203B41FA5}">
                      <a16:colId xmlns:a16="http://schemas.microsoft.com/office/drawing/2014/main" val="4290401406"/>
                    </a:ext>
                  </a:extLst>
                </a:gridCol>
              </a:tblGrid>
              <a:tr h="272739">
                <a:tc>
                  <a:txBody>
                    <a:bodyPr/>
                    <a:lstStyle/>
                    <a:p>
                      <a:pPr algn="l" fontAlgn="b"/>
                      <a:r>
                        <a:rPr lang="en-US" sz="1600" b="1" u="none" strike="noStrike" dirty="0">
                          <a:solidFill>
                            <a:srgbClr val="000000"/>
                          </a:solidFill>
                          <a:effectLst/>
                        </a:rPr>
                        <a:t>Study</a:t>
                      </a:r>
                      <a:endParaRPr lang="en-US" sz="16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solidFill>
                            <a:srgbClr val="000000"/>
                          </a:solidFill>
                          <a:effectLst/>
                        </a:rPr>
                        <a:t>Approach</a:t>
                      </a:r>
                      <a:endParaRPr lang="en-US" sz="16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solidFill>
                            <a:srgbClr val="000000"/>
                          </a:solidFill>
                          <a:effectLst/>
                        </a:rPr>
                        <a:t>Key Findings</a:t>
                      </a:r>
                      <a:endParaRPr lang="en-US" sz="16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solidFill>
                            <a:srgbClr val="000000"/>
                          </a:solidFill>
                          <a:effectLst/>
                        </a:rPr>
                        <a:t>Limitations</a:t>
                      </a:r>
                      <a:endParaRPr lang="en-US" sz="16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solidFill>
                            <a:srgbClr val="000000"/>
                          </a:solidFill>
                          <a:effectLst/>
                        </a:rPr>
                        <a:t>Relevance to Project</a:t>
                      </a:r>
                      <a:endParaRPr lang="en-US" sz="16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093407"/>
                  </a:ext>
                </a:extLst>
              </a:tr>
              <a:tr h="417483">
                <a:tc>
                  <a:txBody>
                    <a:bodyPr/>
                    <a:lstStyle/>
                    <a:p>
                      <a:pPr algn="l" fontAlgn="b"/>
                      <a:r>
                        <a:rPr lang="en-US" sz="1600" b="0" u="none" strike="noStrike">
                          <a:solidFill>
                            <a:srgbClr val="000000"/>
                          </a:solidFill>
                          <a:effectLst/>
                        </a:rPr>
                        <a:t>Smith et al. (2020)</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Genetic Algorithms</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dirty="0">
                          <a:solidFill>
                            <a:srgbClr val="000000"/>
                          </a:solidFill>
                          <a:effectLst/>
                        </a:rPr>
                        <a:t>90% conflict-free schedules</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High computational demand, not real-time</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Highlights need for lightweight solutions</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9310887"/>
                  </a:ext>
                </a:extLst>
              </a:tr>
              <a:tr h="622226">
                <a:tc>
                  <a:txBody>
                    <a:bodyPr/>
                    <a:lstStyle/>
                    <a:p>
                      <a:pPr algn="l" fontAlgn="b"/>
                      <a:r>
                        <a:rPr lang="en-US" sz="1600" b="0" u="none" strike="noStrike" dirty="0">
                          <a:solidFill>
                            <a:srgbClr val="000000"/>
                          </a:solidFill>
                          <a:effectLst/>
                        </a:rPr>
                        <a:t>Johnson and Lee (2022)</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Constraint Satisfaction Problems (CSPs)</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Effective for static constraints (e.g., teacher availability)</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Struggles with dynamic changes (e.g., leave)</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Basis for CSP use, inspires adaptability focus</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4003"/>
                  </a:ext>
                </a:extLst>
              </a:tr>
              <a:tr h="417483">
                <a:tc>
                  <a:txBody>
                    <a:bodyPr/>
                    <a:lstStyle/>
                    <a:p>
                      <a:pPr algn="l" fontAlgn="b"/>
                      <a:r>
                        <a:rPr lang="en-US" sz="1600" b="0" u="none" strike="noStrike">
                          <a:solidFill>
                            <a:srgbClr val="000000"/>
                          </a:solidFill>
                          <a:effectLst/>
                        </a:rPr>
                        <a:t>Patel and Sharma (2021)</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User Interface Design</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Intuitive UI critical for non-technical users</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N/A (design-focused)</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dirty="0">
                          <a:solidFill>
                            <a:srgbClr val="000000"/>
                          </a:solidFill>
                          <a:effectLst/>
                        </a:rPr>
                        <a:t>Shapes usability for HODs and teachers</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619201"/>
                  </a:ext>
                </a:extLst>
              </a:tr>
              <a:tr h="622226">
                <a:tc>
                  <a:txBody>
                    <a:bodyPr/>
                    <a:lstStyle/>
                    <a:p>
                      <a:pPr algn="l" fontAlgn="b"/>
                      <a:r>
                        <a:rPr lang="en-US" sz="1600" b="0" u="none" strike="noStrike">
                          <a:solidFill>
                            <a:srgbClr val="000000"/>
                          </a:solidFill>
                          <a:effectLst/>
                        </a:rPr>
                        <a:t>Rossi et al. (2019)</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CSP Survey</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CSPs effective for static scheduling</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Limited dynamic handling</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dirty="0">
                          <a:solidFill>
                            <a:srgbClr val="000000"/>
                          </a:solidFill>
                          <a:effectLst/>
                        </a:rPr>
                        <a:t>Theoretical foundation for scheduling algorithm</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795988"/>
                  </a:ext>
                </a:extLst>
              </a:tr>
              <a:tr h="417483">
                <a:tc>
                  <a:txBody>
                    <a:bodyPr/>
                    <a:lstStyle/>
                    <a:p>
                      <a:pPr algn="l" fontAlgn="b"/>
                      <a:r>
                        <a:rPr lang="en-US" sz="1600" b="0" u="none" strike="noStrike">
                          <a:solidFill>
                            <a:srgbClr val="000000"/>
                          </a:solidFill>
                          <a:effectLst/>
                        </a:rPr>
                        <a:t>Ferraiolo et al. (2021)</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Role-Based Access Control (RBAC)</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Aligns permissions with user roles</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a:solidFill>
                            <a:srgbClr val="000000"/>
                          </a:solidFill>
                          <a:effectLst/>
                        </a:rPr>
                        <a:t>N/A (security model)</a:t>
                      </a:r>
                      <a:endParaRPr lang="en-U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u="none" strike="noStrike" dirty="0">
                          <a:solidFill>
                            <a:srgbClr val="000000"/>
                          </a:solidFill>
                          <a:effectLst/>
                        </a:rPr>
                        <a:t>Enhances security and role-specific access</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3908250"/>
                  </a:ext>
                </a:extLst>
              </a:tr>
            </a:tbl>
          </a:graphicData>
        </a:graphic>
      </p:graphicFrame>
    </p:spTree>
    <p:extLst>
      <p:ext uri="{BB962C8B-B14F-4D97-AF65-F5344CB8AC3E}">
        <p14:creationId xmlns:p14="http://schemas.microsoft.com/office/powerpoint/2010/main" val="294954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Trapezium 1">
            <a:extLst>
              <a:ext uri="{FF2B5EF4-FFF2-40B4-BE49-F238E27FC236}">
                <a16:creationId xmlns:a16="http://schemas.microsoft.com/office/drawing/2014/main" id="{B6697138-B1EB-F246-6B2A-DD6A7A36BFBC}"/>
              </a:ext>
            </a:extLst>
          </p:cNvPr>
          <p:cNvSpPr/>
          <p:nvPr/>
        </p:nvSpPr>
        <p:spPr>
          <a:xfrm>
            <a:off x="-41208" y="1"/>
            <a:ext cx="3054112" cy="809626"/>
          </a:xfrm>
          <a:custGeom>
            <a:avLst/>
            <a:gdLst>
              <a:gd name="connsiteX0" fmla="*/ 0 w 3695307"/>
              <a:gd name="connsiteY0" fmla="*/ 1330259 h 1330259"/>
              <a:gd name="connsiteX1" fmla="*/ 332565 w 3695307"/>
              <a:gd name="connsiteY1" fmla="*/ 0 h 1330259"/>
              <a:gd name="connsiteX2" fmla="*/ 3362742 w 3695307"/>
              <a:gd name="connsiteY2" fmla="*/ 0 h 1330259"/>
              <a:gd name="connsiteX3" fmla="*/ 3695307 w 3695307"/>
              <a:gd name="connsiteY3" fmla="*/ 1330259 h 1330259"/>
              <a:gd name="connsiteX4" fmla="*/ 0 w 3695307"/>
              <a:gd name="connsiteY4" fmla="*/ 1330259 h 1330259"/>
              <a:gd name="connsiteX0" fmla="*/ 6800 w 3702107"/>
              <a:gd name="connsiteY0" fmla="*/ 1330259 h 1330259"/>
              <a:gd name="connsiteX1" fmla="*/ 0 w 3702107"/>
              <a:gd name="connsiteY1" fmla="*/ 47134 h 1330259"/>
              <a:gd name="connsiteX2" fmla="*/ 3369542 w 3702107"/>
              <a:gd name="connsiteY2" fmla="*/ 0 h 1330259"/>
              <a:gd name="connsiteX3" fmla="*/ 3702107 w 3702107"/>
              <a:gd name="connsiteY3" fmla="*/ 1330259 h 1330259"/>
              <a:gd name="connsiteX4" fmla="*/ 6800 w 3702107"/>
              <a:gd name="connsiteY4" fmla="*/ 1330259 h 1330259"/>
              <a:gd name="connsiteX0" fmla="*/ 6800 w 3702107"/>
              <a:gd name="connsiteY0" fmla="*/ 1283125 h 1283125"/>
              <a:gd name="connsiteX1" fmla="*/ 0 w 3702107"/>
              <a:gd name="connsiteY1" fmla="*/ 0 h 1283125"/>
              <a:gd name="connsiteX2" fmla="*/ 3322408 w 3702107"/>
              <a:gd name="connsiteY2" fmla="*/ 28280 h 1283125"/>
              <a:gd name="connsiteX3" fmla="*/ 3702107 w 3702107"/>
              <a:gd name="connsiteY3" fmla="*/ 1283125 h 1283125"/>
              <a:gd name="connsiteX4" fmla="*/ 6800 w 3702107"/>
              <a:gd name="connsiteY4" fmla="*/ 1283125 h 1283125"/>
              <a:gd name="connsiteX0" fmla="*/ 6800 w 4305423"/>
              <a:gd name="connsiteY0" fmla="*/ 1283125 h 1283125"/>
              <a:gd name="connsiteX1" fmla="*/ 0 w 4305423"/>
              <a:gd name="connsiteY1" fmla="*/ 0 h 1283125"/>
              <a:gd name="connsiteX2" fmla="*/ 3322408 w 4305423"/>
              <a:gd name="connsiteY2" fmla="*/ 28280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24329 h 1283125"/>
              <a:gd name="connsiteX4" fmla="*/ 6800 w 4305423"/>
              <a:gd name="connsiteY4" fmla="*/ 1283125 h 1283125"/>
              <a:gd name="connsiteX0" fmla="*/ 6800 w 4341604"/>
              <a:gd name="connsiteY0" fmla="*/ 1283125 h 1283125"/>
              <a:gd name="connsiteX1" fmla="*/ 0 w 4341604"/>
              <a:gd name="connsiteY1" fmla="*/ 0 h 1283125"/>
              <a:gd name="connsiteX2" fmla="*/ 3262105 w 4341604"/>
              <a:gd name="connsiteY2" fmla="*/ 4761 h 1283125"/>
              <a:gd name="connsiteX3" fmla="*/ 4341604 w 4341604"/>
              <a:gd name="connsiteY3" fmla="*/ 1259606 h 1283125"/>
              <a:gd name="connsiteX4" fmla="*/ 6800 w 4341604"/>
              <a:gd name="connsiteY4" fmla="*/ 1283125 h 1283125"/>
              <a:gd name="connsiteX0" fmla="*/ 6800 w 3895361"/>
              <a:gd name="connsiteY0" fmla="*/ 1283125 h 1283125"/>
              <a:gd name="connsiteX1" fmla="*/ 0 w 3895361"/>
              <a:gd name="connsiteY1" fmla="*/ 0 h 1283125"/>
              <a:gd name="connsiteX2" fmla="*/ 3262105 w 3895361"/>
              <a:gd name="connsiteY2" fmla="*/ 4761 h 1283125"/>
              <a:gd name="connsiteX3" fmla="*/ 3895361 w 3895361"/>
              <a:gd name="connsiteY3" fmla="*/ 1229726 h 1283125"/>
              <a:gd name="connsiteX4" fmla="*/ 6800 w 3895361"/>
              <a:gd name="connsiteY4" fmla="*/ 1283125 h 1283125"/>
              <a:gd name="connsiteX0" fmla="*/ 6800 w 3907422"/>
              <a:gd name="connsiteY0" fmla="*/ 1283125 h 1283125"/>
              <a:gd name="connsiteX1" fmla="*/ 0 w 3907422"/>
              <a:gd name="connsiteY1" fmla="*/ 0 h 1283125"/>
              <a:gd name="connsiteX2" fmla="*/ 3262105 w 3907422"/>
              <a:gd name="connsiteY2" fmla="*/ 4761 h 1283125"/>
              <a:gd name="connsiteX3" fmla="*/ 3907422 w 3907422"/>
              <a:gd name="connsiteY3" fmla="*/ 1259606 h 1283125"/>
              <a:gd name="connsiteX4" fmla="*/ 6800 w 3907422"/>
              <a:gd name="connsiteY4" fmla="*/ 1283125 h 128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422" h="1283125">
                <a:moveTo>
                  <a:pt x="6800" y="1283125"/>
                </a:moveTo>
                <a:cubicBezTo>
                  <a:pt x="4533" y="855417"/>
                  <a:pt x="2267" y="427708"/>
                  <a:pt x="0" y="0"/>
                </a:cubicBezTo>
                <a:lnTo>
                  <a:pt x="3262105" y="4761"/>
                </a:lnTo>
                <a:lnTo>
                  <a:pt x="3907422" y="1259606"/>
                </a:lnTo>
                <a:lnTo>
                  <a:pt x="6800" y="1283125"/>
                </a:ln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Parallelogram 3">
            <a:extLst>
              <a:ext uri="{FF2B5EF4-FFF2-40B4-BE49-F238E27FC236}">
                <a16:creationId xmlns:a16="http://schemas.microsoft.com/office/drawing/2014/main" id="{E23F5182-EACD-E9BA-495E-E32B68FAA04F}"/>
              </a:ext>
            </a:extLst>
          </p:cNvPr>
          <p:cNvSpPr/>
          <p:nvPr/>
        </p:nvSpPr>
        <p:spPr>
          <a:xfrm flipV="1">
            <a:off x="-22729" y="0"/>
            <a:ext cx="554342" cy="1952427"/>
          </a:xfrm>
          <a:prstGeom prst="parallelogram">
            <a:avLst>
              <a:gd name="adj" fmla="val 56737"/>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Parallelogram 2">
            <a:extLst>
              <a:ext uri="{FF2B5EF4-FFF2-40B4-BE49-F238E27FC236}">
                <a16:creationId xmlns:a16="http://schemas.microsoft.com/office/drawing/2014/main" id="{0BB93D68-9CE6-B472-A788-461B3CDD5B9E}"/>
              </a:ext>
            </a:extLst>
          </p:cNvPr>
          <p:cNvSpPr/>
          <p:nvPr/>
        </p:nvSpPr>
        <p:spPr>
          <a:xfrm flipV="1">
            <a:off x="407183" y="800199"/>
            <a:ext cx="554342" cy="1952427"/>
          </a:xfrm>
          <a:prstGeom prst="parallelogram">
            <a:avLst>
              <a:gd name="adj" fmla="val 5673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10CE8990-29C3-B483-E1C3-7A766988DA46}"/>
              </a:ext>
            </a:extLst>
          </p:cNvPr>
          <p:cNvCxnSpPr>
            <a:cxnSpLocks/>
          </p:cNvCxnSpPr>
          <p:nvPr/>
        </p:nvCxnSpPr>
        <p:spPr>
          <a:xfrm>
            <a:off x="3003477" y="1131217"/>
            <a:ext cx="833696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03F4C2-F324-F1F0-44E4-F5094BD8CE12}"/>
              </a:ext>
            </a:extLst>
          </p:cNvPr>
          <p:cNvCxnSpPr/>
          <p:nvPr/>
        </p:nvCxnSpPr>
        <p:spPr>
          <a:xfrm>
            <a:off x="11359296" y="1112363"/>
            <a:ext cx="0" cy="492079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8E064A-A0C9-F074-38CD-1A4B176B7AFA}"/>
              </a:ext>
            </a:extLst>
          </p:cNvPr>
          <p:cNvSpPr txBox="1"/>
          <p:nvPr/>
        </p:nvSpPr>
        <p:spPr>
          <a:xfrm>
            <a:off x="875116" y="1242005"/>
            <a:ext cx="5595407" cy="707886"/>
          </a:xfrm>
          <a:prstGeom prst="rect">
            <a:avLst/>
          </a:prstGeom>
          <a:noFill/>
        </p:spPr>
        <p:txBody>
          <a:bodyPr wrap="square" rtlCol="0">
            <a:spAutoFit/>
          </a:bodyPr>
          <a:lstStyle/>
          <a:p>
            <a:r>
              <a:rPr lang="en-US" sz="4000" dirty="0">
                <a:solidFill>
                  <a:srgbClr val="2E3192"/>
                </a:solidFill>
                <a:latin typeface="Arial Black" panose="020B0A04020102020204" pitchFamily="34" charset="0"/>
              </a:rPr>
              <a:t>Problem Definition </a:t>
            </a:r>
            <a:endParaRPr lang="en-IN" sz="4000" dirty="0">
              <a:solidFill>
                <a:srgbClr val="2E3192"/>
              </a:solidFill>
              <a:latin typeface="Arial Black" panose="020B0A04020102020204" pitchFamily="34" charset="0"/>
            </a:endParaRPr>
          </a:p>
        </p:txBody>
      </p:sp>
      <p:cxnSp>
        <p:nvCxnSpPr>
          <p:cNvPr id="8" name="Straight Connector 7">
            <a:extLst>
              <a:ext uri="{FF2B5EF4-FFF2-40B4-BE49-F238E27FC236}">
                <a16:creationId xmlns:a16="http://schemas.microsoft.com/office/drawing/2014/main" id="{97CA5233-9934-B344-DE07-CD6EC676F958}"/>
              </a:ext>
            </a:extLst>
          </p:cNvPr>
          <p:cNvCxnSpPr>
            <a:cxnSpLocks/>
          </p:cNvCxnSpPr>
          <p:nvPr/>
        </p:nvCxnSpPr>
        <p:spPr>
          <a:xfrm>
            <a:off x="952194" y="1880262"/>
            <a:ext cx="514380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3029950-51CA-427B-8B21-03DA6D8126BF}"/>
              </a:ext>
            </a:extLst>
          </p:cNvPr>
          <p:cNvPicPr>
            <a:picLocks noChangeAspect="1"/>
          </p:cNvPicPr>
          <p:nvPr/>
        </p:nvPicPr>
        <p:blipFill>
          <a:blip r:embed="rId2"/>
          <a:stretch>
            <a:fillRect/>
          </a:stretch>
        </p:blipFill>
        <p:spPr>
          <a:xfrm>
            <a:off x="625352" y="105246"/>
            <a:ext cx="1219904" cy="1146415"/>
          </a:xfrm>
          <a:prstGeom prst="rect">
            <a:avLst/>
          </a:prstGeom>
        </p:spPr>
      </p:pic>
      <p:sp>
        <p:nvSpPr>
          <p:cNvPr id="6" name="TextBox 5">
            <a:extLst>
              <a:ext uri="{FF2B5EF4-FFF2-40B4-BE49-F238E27FC236}">
                <a16:creationId xmlns:a16="http://schemas.microsoft.com/office/drawing/2014/main" id="{27A2C262-2E80-851B-4F3F-59B09A485ED0}"/>
              </a:ext>
            </a:extLst>
          </p:cNvPr>
          <p:cNvSpPr txBox="1"/>
          <p:nvPr/>
        </p:nvSpPr>
        <p:spPr>
          <a:xfrm>
            <a:off x="1055339" y="2110561"/>
            <a:ext cx="10210143" cy="2677656"/>
          </a:xfrm>
          <a:prstGeom prst="rect">
            <a:avLst/>
          </a:prstGeom>
          <a:noFill/>
        </p:spPr>
        <p:txBody>
          <a:bodyPr wrap="square" rtlCol="0">
            <a:spAutoFit/>
          </a:bodyPr>
          <a:lstStyle/>
          <a:p>
            <a:r>
              <a:rPr lang="en-US" sz="2400" dirty="0"/>
              <a:t>In educational institutions, assigning substitute teachers when regular teachers are absent is essential to maintain academic continuity but presents significant challenges due to multiple constraints. Manual assignment processes,</a:t>
            </a:r>
          </a:p>
          <a:p>
            <a:r>
              <a:rPr lang="en-US" sz="2400" dirty="0"/>
              <a:t>are time-consuming, error-prone, and often fail to efficiently address dynamic factors such as teacher availability, subject expertise, classroom availability, and institutional policies.</a:t>
            </a:r>
          </a:p>
          <a:p>
            <a:endParaRPr lang="en-US" sz="2400" dirty="0"/>
          </a:p>
        </p:txBody>
      </p:sp>
    </p:spTree>
    <p:extLst>
      <p:ext uri="{BB962C8B-B14F-4D97-AF65-F5344CB8AC3E}">
        <p14:creationId xmlns:p14="http://schemas.microsoft.com/office/powerpoint/2010/main" val="18904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Trapezium 1">
            <a:extLst>
              <a:ext uri="{FF2B5EF4-FFF2-40B4-BE49-F238E27FC236}">
                <a16:creationId xmlns:a16="http://schemas.microsoft.com/office/drawing/2014/main" id="{B6697138-B1EB-F246-6B2A-DD6A7A36BFBC}"/>
              </a:ext>
            </a:extLst>
          </p:cNvPr>
          <p:cNvSpPr/>
          <p:nvPr/>
        </p:nvSpPr>
        <p:spPr>
          <a:xfrm>
            <a:off x="-41208" y="1"/>
            <a:ext cx="3054112" cy="809626"/>
          </a:xfrm>
          <a:custGeom>
            <a:avLst/>
            <a:gdLst>
              <a:gd name="connsiteX0" fmla="*/ 0 w 3695307"/>
              <a:gd name="connsiteY0" fmla="*/ 1330259 h 1330259"/>
              <a:gd name="connsiteX1" fmla="*/ 332565 w 3695307"/>
              <a:gd name="connsiteY1" fmla="*/ 0 h 1330259"/>
              <a:gd name="connsiteX2" fmla="*/ 3362742 w 3695307"/>
              <a:gd name="connsiteY2" fmla="*/ 0 h 1330259"/>
              <a:gd name="connsiteX3" fmla="*/ 3695307 w 3695307"/>
              <a:gd name="connsiteY3" fmla="*/ 1330259 h 1330259"/>
              <a:gd name="connsiteX4" fmla="*/ 0 w 3695307"/>
              <a:gd name="connsiteY4" fmla="*/ 1330259 h 1330259"/>
              <a:gd name="connsiteX0" fmla="*/ 6800 w 3702107"/>
              <a:gd name="connsiteY0" fmla="*/ 1330259 h 1330259"/>
              <a:gd name="connsiteX1" fmla="*/ 0 w 3702107"/>
              <a:gd name="connsiteY1" fmla="*/ 47134 h 1330259"/>
              <a:gd name="connsiteX2" fmla="*/ 3369542 w 3702107"/>
              <a:gd name="connsiteY2" fmla="*/ 0 h 1330259"/>
              <a:gd name="connsiteX3" fmla="*/ 3702107 w 3702107"/>
              <a:gd name="connsiteY3" fmla="*/ 1330259 h 1330259"/>
              <a:gd name="connsiteX4" fmla="*/ 6800 w 3702107"/>
              <a:gd name="connsiteY4" fmla="*/ 1330259 h 1330259"/>
              <a:gd name="connsiteX0" fmla="*/ 6800 w 3702107"/>
              <a:gd name="connsiteY0" fmla="*/ 1283125 h 1283125"/>
              <a:gd name="connsiteX1" fmla="*/ 0 w 3702107"/>
              <a:gd name="connsiteY1" fmla="*/ 0 h 1283125"/>
              <a:gd name="connsiteX2" fmla="*/ 3322408 w 3702107"/>
              <a:gd name="connsiteY2" fmla="*/ 28280 h 1283125"/>
              <a:gd name="connsiteX3" fmla="*/ 3702107 w 3702107"/>
              <a:gd name="connsiteY3" fmla="*/ 1283125 h 1283125"/>
              <a:gd name="connsiteX4" fmla="*/ 6800 w 3702107"/>
              <a:gd name="connsiteY4" fmla="*/ 1283125 h 1283125"/>
              <a:gd name="connsiteX0" fmla="*/ 6800 w 4305423"/>
              <a:gd name="connsiteY0" fmla="*/ 1283125 h 1283125"/>
              <a:gd name="connsiteX1" fmla="*/ 0 w 4305423"/>
              <a:gd name="connsiteY1" fmla="*/ 0 h 1283125"/>
              <a:gd name="connsiteX2" fmla="*/ 3322408 w 4305423"/>
              <a:gd name="connsiteY2" fmla="*/ 28280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24329 h 1283125"/>
              <a:gd name="connsiteX4" fmla="*/ 6800 w 4305423"/>
              <a:gd name="connsiteY4" fmla="*/ 1283125 h 1283125"/>
              <a:gd name="connsiteX0" fmla="*/ 6800 w 4341604"/>
              <a:gd name="connsiteY0" fmla="*/ 1283125 h 1283125"/>
              <a:gd name="connsiteX1" fmla="*/ 0 w 4341604"/>
              <a:gd name="connsiteY1" fmla="*/ 0 h 1283125"/>
              <a:gd name="connsiteX2" fmla="*/ 3262105 w 4341604"/>
              <a:gd name="connsiteY2" fmla="*/ 4761 h 1283125"/>
              <a:gd name="connsiteX3" fmla="*/ 4341604 w 4341604"/>
              <a:gd name="connsiteY3" fmla="*/ 1259606 h 1283125"/>
              <a:gd name="connsiteX4" fmla="*/ 6800 w 4341604"/>
              <a:gd name="connsiteY4" fmla="*/ 1283125 h 1283125"/>
              <a:gd name="connsiteX0" fmla="*/ 6800 w 3895361"/>
              <a:gd name="connsiteY0" fmla="*/ 1283125 h 1283125"/>
              <a:gd name="connsiteX1" fmla="*/ 0 w 3895361"/>
              <a:gd name="connsiteY1" fmla="*/ 0 h 1283125"/>
              <a:gd name="connsiteX2" fmla="*/ 3262105 w 3895361"/>
              <a:gd name="connsiteY2" fmla="*/ 4761 h 1283125"/>
              <a:gd name="connsiteX3" fmla="*/ 3895361 w 3895361"/>
              <a:gd name="connsiteY3" fmla="*/ 1229726 h 1283125"/>
              <a:gd name="connsiteX4" fmla="*/ 6800 w 3895361"/>
              <a:gd name="connsiteY4" fmla="*/ 1283125 h 1283125"/>
              <a:gd name="connsiteX0" fmla="*/ 6800 w 3907422"/>
              <a:gd name="connsiteY0" fmla="*/ 1283125 h 1283125"/>
              <a:gd name="connsiteX1" fmla="*/ 0 w 3907422"/>
              <a:gd name="connsiteY1" fmla="*/ 0 h 1283125"/>
              <a:gd name="connsiteX2" fmla="*/ 3262105 w 3907422"/>
              <a:gd name="connsiteY2" fmla="*/ 4761 h 1283125"/>
              <a:gd name="connsiteX3" fmla="*/ 3907422 w 3907422"/>
              <a:gd name="connsiteY3" fmla="*/ 1259606 h 1283125"/>
              <a:gd name="connsiteX4" fmla="*/ 6800 w 3907422"/>
              <a:gd name="connsiteY4" fmla="*/ 1283125 h 128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422" h="1283125">
                <a:moveTo>
                  <a:pt x="6800" y="1283125"/>
                </a:moveTo>
                <a:cubicBezTo>
                  <a:pt x="4533" y="855417"/>
                  <a:pt x="2267" y="427708"/>
                  <a:pt x="0" y="0"/>
                </a:cubicBezTo>
                <a:lnTo>
                  <a:pt x="3262105" y="4761"/>
                </a:lnTo>
                <a:lnTo>
                  <a:pt x="3907422" y="1259606"/>
                </a:lnTo>
                <a:lnTo>
                  <a:pt x="6800" y="1283125"/>
                </a:ln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Parallelogram 3">
            <a:extLst>
              <a:ext uri="{FF2B5EF4-FFF2-40B4-BE49-F238E27FC236}">
                <a16:creationId xmlns:a16="http://schemas.microsoft.com/office/drawing/2014/main" id="{E23F5182-EACD-E9BA-495E-E32B68FAA04F}"/>
              </a:ext>
            </a:extLst>
          </p:cNvPr>
          <p:cNvSpPr/>
          <p:nvPr/>
        </p:nvSpPr>
        <p:spPr>
          <a:xfrm flipV="1">
            <a:off x="-22729" y="0"/>
            <a:ext cx="554342" cy="1952427"/>
          </a:xfrm>
          <a:prstGeom prst="parallelogram">
            <a:avLst>
              <a:gd name="adj" fmla="val 56737"/>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Parallelogram 2">
            <a:extLst>
              <a:ext uri="{FF2B5EF4-FFF2-40B4-BE49-F238E27FC236}">
                <a16:creationId xmlns:a16="http://schemas.microsoft.com/office/drawing/2014/main" id="{0BB93D68-9CE6-B472-A788-461B3CDD5B9E}"/>
              </a:ext>
            </a:extLst>
          </p:cNvPr>
          <p:cNvSpPr/>
          <p:nvPr/>
        </p:nvSpPr>
        <p:spPr>
          <a:xfrm flipV="1">
            <a:off x="407183" y="800199"/>
            <a:ext cx="554342" cy="1952427"/>
          </a:xfrm>
          <a:prstGeom prst="parallelogram">
            <a:avLst>
              <a:gd name="adj" fmla="val 5673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10CE8990-29C3-B483-E1C3-7A766988DA46}"/>
              </a:ext>
            </a:extLst>
          </p:cNvPr>
          <p:cNvCxnSpPr>
            <a:cxnSpLocks/>
          </p:cNvCxnSpPr>
          <p:nvPr/>
        </p:nvCxnSpPr>
        <p:spPr>
          <a:xfrm>
            <a:off x="3003477" y="1131217"/>
            <a:ext cx="833696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03F4C2-F324-F1F0-44E4-F5094BD8CE12}"/>
              </a:ext>
            </a:extLst>
          </p:cNvPr>
          <p:cNvCxnSpPr/>
          <p:nvPr/>
        </p:nvCxnSpPr>
        <p:spPr>
          <a:xfrm>
            <a:off x="11359296" y="1112363"/>
            <a:ext cx="0" cy="492079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8E064A-A0C9-F074-38CD-1A4B176B7AFA}"/>
              </a:ext>
            </a:extLst>
          </p:cNvPr>
          <p:cNvSpPr txBox="1"/>
          <p:nvPr/>
        </p:nvSpPr>
        <p:spPr>
          <a:xfrm>
            <a:off x="875116" y="1242005"/>
            <a:ext cx="5595407" cy="707886"/>
          </a:xfrm>
          <a:prstGeom prst="rect">
            <a:avLst/>
          </a:prstGeom>
          <a:noFill/>
        </p:spPr>
        <p:txBody>
          <a:bodyPr wrap="square" rtlCol="0">
            <a:spAutoFit/>
          </a:bodyPr>
          <a:lstStyle/>
          <a:p>
            <a:r>
              <a:rPr lang="en-US" sz="4000" dirty="0">
                <a:solidFill>
                  <a:srgbClr val="2E3192"/>
                </a:solidFill>
                <a:latin typeface="Arial Black" panose="020B0A04020102020204" pitchFamily="34" charset="0"/>
              </a:rPr>
              <a:t>Proposed Work</a:t>
            </a:r>
            <a:endParaRPr lang="en-IN" sz="4000" dirty="0">
              <a:solidFill>
                <a:srgbClr val="2E3192"/>
              </a:solidFill>
              <a:latin typeface="Arial Black" panose="020B0A04020102020204" pitchFamily="34" charset="0"/>
            </a:endParaRPr>
          </a:p>
        </p:txBody>
      </p:sp>
      <p:cxnSp>
        <p:nvCxnSpPr>
          <p:cNvPr id="8" name="Straight Connector 7">
            <a:extLst>
              <a:ext uri="{FF2B5EF4-FFF2-40B4-BE49-F238E27FC236}">
                <a16:creationId xmlns:a16="http://schemas.microsoft.com/office/drawing/2014/main" id="{97CA5233-9934-B344-DE07-CD6EC676F958}"/>
              </a:ext>
            </a:extLst>
          </p:cNvPr>
          <p:cNvCxnSpPr>
            <a:cxnSpLocks/>
          </p:cNvCxnSpPr>
          <p:nvPr/>
        </p:nvCxnSpPr>
        <p:spPr>
          <a:xfrm>
            <a:off x="952194" y="1880262"/>
            <a:ext cx="420763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81AC225-19F1-48E7-A998-6F3677E149A4}"/>
              </a:ext>
            </a:extLst>
          </p:cNvPr>
          <p:cNvPicPr>
            <a:picLocks noChangeAspect="1"/>
          </p:cNvPicPr>
          <p:nvPr/>
        </p:nvPicPr>
        <p:blipFill>
          <a:blip r:embed="rId2"/>
          <a:stretch>
            <a:fillRect/>
          </a:stretch>
        </p:blipFill>
        <p:spPr>
          <a:xfrm>
            <a:off x="625352" y="105246"/>
            <a:ext cx="1219904" cy="1146415"/>
          </a:xfrm>
          <a:prstGeom prst="rect">
            <a:avLst/>
          </a:prstGeom>
        </p:spPr>
      </p:pic>
      <p:sp>
        <p:nvSpPr>
          <p:cNvPr id="5" name="TextBox 4">
            <a:extLst>
              <a:ext uri="{FF2B5EF4-FFF2-40B4-BE49-F238E27FC236}">
                <a16:creationId xmlns:a16="http://schemas.microsoft.com/office/drawing/2014/main" id="{2CF83066-C869-094D-6473-A8EB82FF24CD}"/>
              </a:ext>
            </a:extLst>
          </p:cNvPr>
          <p:cNvSpPr txBox="1"/>
          <p:nvPr/>
        </p:nvSpPr>
        <p:spPr>
          <a:xfrm>
            <a:off x="1055339" y="2110561"/>
            <a:ext cx="10210143" cy="1569660"/>
          </a:xfrm>
          <a:prstGeom prst="rect">
            <a:avLst/>
          </a:prstGeom>
          <a:noFill/>
        </p:spPr>
        <p:txBody>
          <a:bodyPr wrap="square" rtlCol="0">
            <a:spAutoFit/>
          </a:bodyPr>
          <a:lstStyle/>
          <a:p>
            <a:r>
              <a:rPr lang="en-US" sz="2400" dirty="0"/>
              <a:t>By automating the process of assigning  substitute teacher and generating teachers timetable using AI algorithm, the system aims to reduce the administrative burden on HODs, improve scheduling accuracy, and enhance the user experience for both administrators and faculty.</a:t>
            </a:r>
          </a:p>
        </p:txBody>
      </p:sp>
    </p:spTree>
    <p:extLst>
      <p:ext uri="{BB962C8B-B14F-4D97-AF65-F5344CB8AC3E}">
        <p14:creationId xmlns:p14="http://schemas.microsoft.com/office/powerpoint/2010/main" val="351259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Trapezium 1">
            <a:extLst>
              <a:ext uri="{FF2B5EF4-FFF2-40B4-BE49-F238E27FC236}">
                <a16:creationId xmlns:a16="http://schemas.microsoft.com/office/drawing/2014/main" id="{B6697138-B1EB-F246-6B2A-DD6A7A36BFBC}"/>
              </a:ext>
            </a:extLst>
          </p:cNvPr>
          <p:cNvSpPr/>
          <p:nvPr/>
        </p:nvSpPr>
        <p:spPr>
          <a:xfrm>
            <a:off x="-41208" y="1"/>
            <a:ext cx="3054112" cy="809626"/>
          </a:xfrm>
          <a:custGeom>
            <a:avLst/>
            <a:gdLst>
              <a:gd name="connsiteX0" fmla="*/ 0 w 3695307"/>
              <a:gd name="connsiteY0" fmla="*/ 1330259 h 1330259"/>
              <a:gd name="connsiteX1" fmla="*/ 332565 w 3695307"/>
              <a:gd name="connsiteY1" fmla="*/ 0 h 1330259"/>
              <a:gd name="connsiteX2" fmla="*/ 3362742 w 3695307"/>
              <a:gd name="connsiteY2" fmla="*/ 0 h 1330259"/>
              <a:gd name="connsiteX3" fmla="*/ 3695307 w 3695307"/>
              <a:gd name="connsiteY3" fmla="*/ 1330259 h 1330259"/>
              <a:gd name="connsiteX4" fmla="*/ 0 w 3695307"/>
              <a:gd name="connsiteY4" fmla="*/ 1330259 h 1330259"/>
              <a:gd name="connsiteX0" fmla="*/ 6800 w 3702107"/>
              <a:gd name="connsiteY0" fmla="*/ 1330259 h 1330259"/>
              <a:gd name="connsiteX1" fmla="*/ 0 w 3702107"/>
              <a:gd name="connsiteY1" fmla="*/ 47134 h 1330259"/>
              <a:gd name="connsiteX2" fmla="*/ 3369542 w 3702107"/>
              <a:gd name="connsiteY2" fmla="*/ 0 h 1330259"/>
              <a:gd name="connsiteX3" fmla="*/ 3702107 w 3702107"/>
              <a:gd name="connsiteY3" fmla="*/ 1330259 h 1330259"/>
              <a:gd name="connsiteX4" fmla="*/ 6800 w 3702107"/>
              <a:gd name="connsiteY4" fmla="*/ 1330259 h 1330259"/>
              <a:gd name="connsiteX0" fmla="*/ 6800 w 3702107"/>
              <a:gd name="connsiteY0" fmla="*/ 1283125 h 1283125"/>
              <a:gd name="connsiteX1" fmla="*/ 0 w 3702107"/>
              <a:gd name="connsiteY1" fmla="*/ 0 h 1283125"/>
              <a:gd name="connsiteX2" fmla="*/ 3322408 w 3702107"/>
              <a:gd name="connsiteY2" fmla="*/ 28280 h 1283125"/>
              <a:gd name="connsiteX3" fmla="*/ 3702107 w 3702107"/>
              <a:gd name="connsiteY3" fmla="*/ 1283125 h 1283125"/>
              <a:gd name="connsiteX4" fmla="*/ 6800 w 3702107"/>
              <a:gd name="connsiteY4" fmla="*/ 1283125 h 1283125"/>
              <a:gd name="connsiteX0" fmla="*/ 6800 w 4305423"/>
              <a:gd name="connsiteY0" fmla="*/ 1283125 h 1283125"/>
              <a:gd name="connsiteX1" fmla="*/ 0 w 4305423"/>
              <a:gd name="connsiteY1" fmla="*/ 0 h 1283125"/>
              <a:gd name="connsiteX2" fmla="*/ 3322408 w 4305423"/>
              <a:gd name="connsiteY2" fmla="*/ 28280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24329 h 1283125"/>
              <a:gd name="connsiteX4" fmla="*/ 6800 w 4305423"/>
              <a:gd name="connsiteY4" fmla="*/ 1283125 h 1283125"/>
              <a:gd name="connsiteX0" fmla="*/ 6800 w 4341604"/>
              <a:gd name="connsiteY0" fmla="*/ 1283125 h 1283125"/>
              <a:gd name="connsiteX1" fmla="*/ 0 w 4341604"/>
              <a:gd name="connsiteY1" fmla="*/ 0 h 1283125"/>
              <a:gd name="connsiteX2" fmla="*/ 3262105 w 4341604"/>
              <a:gd name="connsiteY2" fmla="*/ 4761 h 1283125"/>
              <a:gd name="connsiteX3" fmla="*/ 4341604 w 4341604"/>
              <a:gd name="connsiteY3" fmla="*/ 1259606 h 1283125"/>
              <a:gd name="connsiteX4" fmla="*/ 6800 w 4341604"/>
              <a:gd name="connsiteY4" fmla="*/ 1283125 h 1283125"/>
              <a:gd name="connsiteX0" fmla="*/ 6800 w 3895361"/>
              <a:gd name="connsiteY0" fmla="*/ 1283125 h 1283125"/>
              <a:gd name="connsiteX1" fmla="*/ 0 w 3895361"/>
              <a:gd name="connsiteY1" fmla="*/ 0 h 1283125"/>
              <a:gd name="connsiteX2" fmla="*/ 3262105 w 3895361"/>
              <a:gd name="connsiteY2" fmla="*/ 4761 h 1283125"/>
              <a:gd name="connsiteX3" fmla="*/ 3895361 w 3895361"/>
              <a:gd name="connsiteY3" fmla="*/ 1229726 h 1283125"/>
              <a:gd name="connsiteX4" fmla="*/ 6800 w 3895361"/>
              <a:gd name="connsiteY4" fmla="*/ 1283125 h 1283125"/>
              <a:gd name="connsiteX0" fmla="*/ 6800 w 3907422"/>
              <a:gd name="connsiteY0" fmla="*/ 1283125 h 1283125"/>
              <a:gd name="connsiteX1" fmla="*/ 0 w 3907422"/>
              <a:gd name="connsiteY1" fmla="*/ 0 h 1283125"/>
              <a:gd name="connsiteX2" fmla="*/ 3262105 w 3907422"/>
              <a:gd name="connsiteY2" fmla="*/ 4761 h 1283125"/>
              <a:gd name="connsiteX3" fmla="*/ 3907422 w 3907422"/>
              <a:gd name="connsiteY3" fmla="*/ 1259606 h 1283125"/>
              <a:gd name="connsiteX4" fmla="*/ 6800 w 3907422"/>
              <a:gd name="connsiteY4" fmla="*/ 1283125 h 128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422" h="1283125">
                <a:moveTo>
                  <a:pt x="6800" y="1283125"/>
                </a:moveTo>
                <a:cubicBezTo>
                  <a:pt x="4533" y="855417"/>
                  <a:pt x="2267" y="427708"/>
                  <a:pt x="0" y="0"/>
                </a:cubicBezTo>
                <a:lnTo>
                  <a:pt x="3262105" y="4761"/>
                </a:lnTo>
                <a:lnTo>
                  <a:pt x="3907422" y="1259606"/>
                </a:lnTo>
                <a:lnTo>
                  <a:pt x="6800" y="1283125"/>
                </a:ln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Parallelogram 3">
            <a:extLst>
              <a:ext uri="{FF2B5EF4-FFF2-40B4-BE49-F238E27FC236}">
                <a16:creationId xmlns:a16="http://schemas.microsoft.com/office/drawing/2014/main" id="{E23F5182-EACD-E9BA-495E-E32B68FAA04F}"/>
              </a:ext>
            </a:extLst>
          </p:cNvPr>
          <p:cNvSpPr/>
          <p:nvPr/>
        </p:nvSpPr>
        <p:spPr>
          <a:xfrm flipV="1">
            <a:off x="-22729" y="0"/>
            <a:ext cx="554342" cy="1952427"/>
          </a:xfrm>
          <a:prstGeom prst="parallelogram">
            <a:avLst>
              <a:gd name="adj" fmla="val 56737"/>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Parallelogram 2">
            <a:extLst>
              <a:ext uri="{FF2B5EF4-FFF2-40B4-BE49-F238E27FC236}">
                <a16:creationId xmlns:a16="http://schemas.microsoft.com/office/drawing/2014/main" id="{0BB93D68-9CE6-B472-A788-461B3CDD5B9E}"/>
              </a:ext>
            </a:extLst>
          </p:cNvPr>
          <p:cNvSpPr/>
          <p:nvPr/>
        </p:nvSpPr>
        <p:spPr>
          <a:xfrm flipV="1">
            <a:off x="407183" y="800199"/>
            <a:ext cx="554342" cy="1952427"/>
          </a:xfrm>
          <a:prstGeom prst="parallelogram">
            <a:avLst>
              <a:gd name="adj" fmla="val 5673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10CE8990-29C3-B483-E1C3-7A766988DA46}"/>
              </a:ext>
            </a:extLst>
          </p:cNvPr>
          <p:cNvCxnSpPr>
            <a:cxnSpLocks/>
          </p:cNvCxnSpPr>
          <p:nvPr/>
        </p:nvCxnSpPr>
        <p:spPr>
          <a:xfrm>
            <a:off x="3003477" y="1131217"/>
            <a:ext cx="833696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03F4C2-F324-F1F0-44E4-F5094BD8CE12}"/>
              </a:ext>
            </a:extLst>
          </p:cNvPr>
          <p:cNvCxnSpPr/>
          <p:nvPr/>
        </p:nvCxnSpPr>
        <p:spPr>
          <a:xfrm>
            <a:off x="11359296" y="1112363"/>
            <a:ext cx="0" cy="492079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8E064A-A0C9-F074-38CD-1A4B176B7AFA}"/>
              </a:ext>
            </a:extLst>
          </p:cNvPr>
          <p:cNvSpPr txBox="1"/>
          <p:nvPr/>
        </p:nvSpPr>
        <p:spPr>
          <a:xfrm>
            <a:off x="875116" y="1242005"/>
            <a:ext cx="5595407" cy="1323439"/>
          </a:xfrm>
          <a:prstGeom prst="rect">
            <a:avLst/>
          </a:prstGeom>
          <a:noFill/>
        </p:spPr>
        <p:txBody>
          <a:bodyPr wrap="square" rtlCol="0">
            <a:spAutoFit/>
          </a:bodyPr>
          <a:lstStyle/>
          <a:p>
            <a:r>
              <a:rPr lang="en-US" sz="4000" dirty="0">
                <a:solidFill>
                  <a:srgbClr val="2E3192"/>
                </a:solidFill>
                <a:latin typeface="Arial Black" panose="020B0A04020102020204" pitchFamily="34" charset="0"/>
              </a:rPr>
              <a:t>Methodology &amp; Implementation</a:t>
            </a:r>
            <a:endParaRPr lang="en-IN" sz="4000" dirty="0">
              <a:solidFill>
                <a:srgbClr val="2E3192"/>
              </a:solidFill>
              <a:latin typeface="Arial Black" panose="020B0A04020102020204" pitchFamily="34" charset="0"/>
            </a:endParaRPr>
          </a:p>
        </p:txBody>
      </p:sp>
      <p:cxnSp>
        <p:nvCxnSpPr>
          <p:cNvPr id="8" name="Straight Connector 7">
            <a:extLst>
              <a:ext uri="{FF2B5EF4-FFF2-40B4-BE49-F238E27FC236}">
                <a16:creationId xmlns:a16="http://schemas.microsoft.com/office/drawing/2014/main" id="{97CA5233-9934-B344-DE07-CD6EC676F958}"/>
              </a:ext>
            </a:extLst>
          </p:cNvPr>
          <p:cNvCxnSpPr>
            <a:cxnSpLocks/>
          </p:cNvCxnSpPr>
          <p:nvPr/>
        </p:nvCxnSpPr>
        <p:spPr>
          <a:xfrm>
            <a:off x="952194" y="2533399"/>
            <a:ext cx="438491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0B022EE-7232-4592-875D-DE65FD596E79}"/>
              </a:ext>
            </a:extLst>
          </p:cNvPr>
          <p:cNvPicPr>
            <a:picLocks noChangeAspect="1"/>
          </p:cNvPicPr>
          <p:nvPr/>
        </p:nvPicPr>
        <p:blipFill>
          <a:blip r:embed="rId2"/>
          <a:stretch>
            <a:fillRect/>
          </a:stretch>
        </p:blipFill>
        <p:spPr>
          <a:xfrm>
            <a:off x="625352" y="105246"/>
            <a:ext cx="1219904" cy="1146415"/>
          </a:xfrm>
          <a:prstGeom prst="rect">
            <a:avLst/>
          </a:prstGeom>
        </p:spPr>
      </p:pic>
      <p:sp>
        <p:nvSpPr>
          <p:cNvPr id="5" name="TextBox 4">
            <a:extLst>
              <a:ext uri="{FF2B5EF4-FFF2-40B4-BE49-F238E27FC236}">
                <a16:creationId xmlns:a16="http://schemas.microsoft.com/office/drawing/2014/main" id="{109B943E-9B32-E941-B623-C2DE91633453}"/>
              </a:ext>
            </a:extLst>
          </p:cNvPr>
          <p:cNvSpPr txBox="1"/>
          <p:nvPr/>
        </p:nvSpPr>
        <p:spPr>
          <a:xfrm>
            <a:off x="875116" y="2533399"/>
            <a:ext cx="10210143" cy="2800767"/>
          </a:xfrm>
          <a:prstGeom prst="rect">
            <a:avLst/>
          </a:prstGeom>
          <a:noFill/>
        </p:spPr>
        <p:txBody>
          <a:bodyPr wrap="square" rtlCol="0">
            <a:spAutoFit/>
          </a:bodyPr>
          <a:lstStyle/>
          <a:p>
            <a:pPr>
              <a:buNone/>
            </a:pPr>
            <a:r>
              <a:rPr lang="en-US" sz="2200" dirty="0"/>
              <a:t>The system was developed using a structured approach:</a:t>
            </a:r>
          </a:p>
          <a:p>
            <a:pPr>
              <a:buFont typeface="+mj-lt"/>
              <a:buAutoNum type="arabicPeriod"/>
            </a:pPr>
            <a:r>
              <a:rPr lang="en-US" sz="2200" b="1" dirty="0"/>
              <a:t>Requirement Analysis</a:t>
            </a:r>
            <a:r>
              <a:rPr lang="en-US" sz="2200" dirty="0"/>
              <a:t>: Gathered input from teachers via surveys.</a:t>
            </a:r>
          </a:p>
          <a:p>
            <a:pPr>
              <a:buFont typeface="+mj-lt"/>
              <a:buAutoNum type="arabicPeriod"/>
            </a:pPr>
            <a:r>
              <a:rPr lang="en-US" sz="2200" b="1" dirty="0"/>
              <a:t>System Design</a:t>
            </a:r>
            <a:r>
              <a:rPr lang="en-US" sz="2200" dirty="0"/>
              <a:t>: Used Flask, SQLite, and Bootstrap for backend, database, and frontend.</a:t>
            </a:r>
          </a:p>
          <a:p>
            <a:pPr>
              <a:buFont typeface="+mj-lt"/>
              <a:buAutoNum type="arabicPeriod"/>
            </a:pPr>
            <a:r>
              <a:rPr lang="en-US" sz="2200" b="1" dirty="0"/>
              <a:t>AI Implementation</a:t>
            </a:r>
            <a:r>
              <a:rPr lang="en-US" sz="2200" dirty="0"/>
              <a:t>: Built a CSP-based algorithm to create conflict-free timetables.</a:t>
            </a:r>
          </a:p>
          <a:p>
            <a:pPr>
              <a:buFont typeface="+mj-lt"/>
              <a:buAutoNum type="arabicPeriod"/>
            </a:pPr>
            <a:r>
              <a:rPr lang="en-US" sz="2200" b="1" dirty="0"/>
              <a:t>Testing</a:t>
            </a:r>
            <a:r>
              <a:rPr lang="en-US" sz="2200" dirty="0"/>
              <a:t>: Assessed with real data, focusing on accuracy, speed, and user feedback.</a:t>
            </a:r>
          </a:p>
          <a:p>
            <a:pPr>
              <a:buFont typeface="+mj-lt"/>
              <a:buAutoNum type="arabicPeriod"/>
            </a:pPr>
            <a:r>
              <a:rPr lang="en-US" sz="2200" b="1" dirty="0"/>
              <a:t>Deployment</a:t>
            </a:r>
            <a:r>
              <a:rPr lang="en-US" sz="2200" dirty="0"/>
              <a:t>: Deployed locally with user documentation.</a:t>
            </a:r>
          </a:p>
          <a:p>
            <a:r>
              <a:rPr lang="en-US" sz="2200" dirty="0"/>
              <a:t>This ensured a reliable and user-friendly scheduling system.</a:t>
            </a:r>
          </a:p>
        </p:txBody>
      </p:sp>
    </p:spTree>
    <p:extLst>
      <p:ext uri="{BB962C8B-B14F-4D97-AF65-F5344CB8AC3E}">
        <p14:creationId xmlns:p14="http://schemas.microsoft.com/office/powerpoint/2010/main" val="130554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Trapezium 1">
            <a:extLst>
              <a:ext uri="{FF2B5EF4-FFF2-40B4-BE49-F238E27FC236}">
                <a16:creationId xmlns:a16="http://schemas.microsoft.com/office/drawing/2014/main" id="{B6697138-B1EB-F246-6B2A-DD6A7A36BFBC}"/>
              </a:ext>
            </a:extLst>
          </p:cNvPr>
          <p:cNvSpPr/>
          <p:nvPr/>
        </p:nvSpPr>
        <p:spPr>
          <a:xfrm>
            <a:off x="-41208" y="1"/>
            <a:ext cx="3054112" cy="809626"/>
          </a:xfrm>
          <a:custGeom>
            <a:avLst/>
            <a:gdLst>
              <a:gd name="connsiteX0" fmla="*/ 0 w 3695307"/>
              <a:gd name="connsiteY0" fmla="*/ 1330259 h 1330259"/>
              <a:gd name="connsiteX1" fmla="*/ 332565 w 3695307"/>
              <a:gd name="connsiteY1" fmla="*/ 0 h 1330259"/>
              <a:gd name="connsiteX2" fmla="*/ 3362742 w 3695307"/>
              <a:gd name="connsiteY2" fmla="*/ 0 h 1330259"/>
              <a:gd name="connsiteX3" fmla="*/ 3695307 w 3695307"/>
              <a:gd name="connsiteY3" fmla="*/ 1330259 h 1330259"/>
              <a:gd name="connsiteX4" fmla="*/ 0 w 3695307"/>
              <a:gd name="connsiteY4" fmla="*/ 1330259 h 1330259"/>
              <a:gd name="connsiteX0" fmla="*/ 6800 w 3702107"/>
              <a:gd name="connsiteY0" fmla="*/ 1330259 h 1330259"/>
              <a:gd name="connsiteX1" fmla="*/ 0 w 3702107"/>
              <a:gd name="connsiteY1" fmla="*/ 47134 h 1330259"/>
              <a:gd name="connsiteX2" fmla="*/ 3369542 w 3702107"/>
              <a:gd name="connsiteY2" fmla="*/ 0 h 1330259"/>
              <a:gd name="connsiteX3" fmla="*/ 3702107 w 3702107"/>
              <a:gd name="connsiteY3" fmla="*/ 1330259 h 1330259"/>
              <a:gd name="connsiteX4" fmla="*/ 6800 w 3702107"/>
              <a:gd name="connsiteY4" fmla="*/ 1330259 h 1330259"/>
              <a:gd name="connsiteX0" fmla="*/ 6800 w 3702107"/>
              <a:gd name="connsiteY0" fmla="*/ 1283125 h 1283125"/>
              <a:gd name="connsiteX1" fmla="*/ 0 w 3702107"/>
              <a:gd name="connsiteY1" fmla="*/ 0 h 1283125"/>
              <a:gd name="connsiteX2" fmla="*/ 3322408 w 3702107"/>
              <a:gd name="connsiteY2" fmla="*/ 28280 h 1283125"/>
              <a:gd name="connsiteX3" fmla="*/ 3702107 w 3702107"/>
              <a:gd name="connsiteY3" fmla="*/ 1283125 h 1283125"/>
              <a:gd name="connsiteX4" fmla="*/ 6800 w 3702107"/>
              <a:gd name="connsiteY4" fmla="*/ 1283125 h 1283125"/>
              <a:gd name="connsiteX0" fmla="*/ 6800 w 4305423"/>
              <a:gd name="connsiteY0" fmla="*/ 1283125 h 1283125"/>
              <a:gd name="connsiteX1" fmla="*/ 0 w 4305423"/>
              <a:gd name="connsiteY1" fmla="*/ 0 h 1283125"/>
              <a:gd name="connsiteX2" fmla="*/ 3322408 w 4305423"/>
              <a:gd name="connsiteY2" fmla="*/ 28280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59607 h 1283125"/>
              <a:gd name="connsiteX4" fmla="*/ 6800 w 4305423"/>
              <a:gd name="connsiteY4" fmla="*/ 1283125 h 1283125"/>
              <a:gd name="connsiteX0" fmla="*/ 6800 w 4305423"/>
              <a:gd name="connsiteY0" fmla="*/ 1283125 h 1283125"/>
              <a:gd name="connsiteX1" fmla="*/ 0 w 4305423"/>
              <a:gd name="connsiteY1" fmla="*/ 0 h 1283125"/>
              <a:gd name="connsiteX2" fmla="*/ 3262105 w 4305423"/>
              <a:gd name="connsiteY2" fmla="*/ 4761 h 1283125"/>
              <a:gd name="connsiteX3" fmla="*/ 4305423 w 4305423"/>
              <a:gd name="connsiteY3" fmla="*/ 1224329 h 1283125"/>
              <a:gd name="connsiteX4" fmla="*/ 6800 w 4305423"/>
              <a:gd name="connsiteY4" fmla="*/ 1283125 h 1283125"/>
              <a:gd name="connsiteX0" fmla="*/ 6800 w 4341604"/>
              <a:gd name="connsiteY0" fmla="*/ 1283125 h 1283125"/>
              <a:gd name="connsiteX1" fmla="*/ 0 w 4341604"/>
              <a:gd name="connsiteY1" fmla="*/ 0 h 1283125"/>
              <a:gd name="connsiteX2" fmla="*/ 3262105 w 4341604"/>
              <a:gd name="connsiteY2" fmla="*/ 4761 h 1283125"/>
              <a:gd name="connsiteX3" fmla="*/ 4341604 w 4341604"/>
              <a:gd name="connsiteY3" fmla="*/ 1259606 h 1283125"/>
              <a:gd name="connsiteX4" fmla="*/ 6800 w 4341604"/>
              <a:gd name="connsiteY4" fmla="*/ 1283125 h 1283125"/>
              <a:gd name="connsiteX0" fmla="*/ 6800 w 3895361"/>
              <a:gd name="connsiteY0" fmla="*/ 1283125 h 1283125"/>
              <a:gd name="connsiteX1" fmla="*/ 0 w 3895361"/>
              <a:gd name="connsiteY1" fmla="*/ 0 h 1283125"/>
              <a:gd name="connsiteX2" fmla="*/ 3262105 w 3895361"/>
              <a:gd name="connsiteY2" fmla="*/ 4761 h 1283125"/>
              <a:gd name="connsiteX3" fmla="*/ 3895361 w 3895361"/>
              <a:gd name="connsiteY3" fmla="*/ 1229726 h 1283125"/>
              <a:gd name="connsiteX4" fmla="*/ 6800 w 3895361"/>
              <a:gd name="connsiteY4" fmla="*/ 1283125 h 1283125"/>
              <a:gd name="connsiteX0" fmla="*/ 6800 w 3907422"/>
              <a:gd name="connsiteY0" fmla="*/ 1283125 h 1283125"/>
              <a:gd name="connsiteX1" fmla="*/ 0 w 3907422"/>
              <a:gd name="connsiteY1" fmla="*/ 0 h 1283125"/>
              <a:gd name="connsiteX2" fmla="*/ 3262105 w 3907422"/>
              <a:gd name="connsiteY2" fmla="*/ 4761 h 1283125"/>
              <a:gd name="connsiteX3" fmla="*/ 3907422 w 3907422"/>
              <a:gd name="connsiteY3" fmla="*/ 1259606 h 1283125"/>
              <a:gd name="connsiteX4" fmla="*/ 6800 w 3907422"/>
              <a:gd name="connsiteY4" fmla="*/ 1283125 h 128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422" h="1283125">
                <a:moveTo>
                  <a:pt x="6800" y="1283125"/>
                </a:moveTo>
                <a:cubicBezTo>
                  <a:pt x="4533" y="855417"/>
                  <a:pt x="2267" y="427708"/>
                  <a:pt x="0" y="0"/>
                </a:cubicBezTo>
                <a:lnTo>
                  <a:pt x="3262105" y="4761"/>
                </a:lnTo>
                <a:lnTo>
                  <a:pt x="3907422" y="1259606"/>
                </a:lnTo>
                <a:lnTo>
                  <a:pt x="6800" y="1283125"/>
                </a:ln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Parallelogram 3">
            <a:extLst>
              <a:ext uri="{FF2B5EF4-FFF2-40B4-BE49-F238E27FC236}">
                <a16:creationId xmlns:a16="http://schemas.microsoft.com/office/drawing/2014/main" id="{E23F5182-EACD-E9BA-495E-E32B68FAA04F}"/>
              </a:ext>
            </a:extLst>
          </p:cNvPr>
          <p:cNvSpPr/>
          <p:nvPr/>
        </p:nvSpPr>
        <p:spPr>
          <a:xfrm flipV="1">
            <a:off x="-22729" y="0"/>
            <a:ext cx="554342" cy="1952427"/>
          </a:xfrm>
          <a:prstGeom prst="parallelogram">
            <a:avLst>
              <a:gd name="adj" fmla="val 56737"/>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Parallelogram 2">
            <a:extLst>
              <a:ext uri="{FF2B5EF4-FFF2-40B4-BE49-F238E27FC236}">
                <a16:creationId xmlns:a16="http://schemas.microsoft.com/office/drawing/2014/main" id="{0BB93D68-9CE6-B472-A788-461B3CDD5B9E}"/>
              </a:ext>
            </a:extLst>
          </p:cNvPr>
          <p:cNvSpPr/>
          <p:nvPr/>
        </p:nvSpPr>
        <p:spPr>
          <a:xfrm flipV="1">
            <a:off x="407183" y="800199"/>
            <a:ext cx="554342" cy="1952427"/>
          </a:xfrm>
          <a:prstGeom prst="parallelogram">
            <a:avLst>
              <a:gd name="adj" fmla="val 5673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10CE8990-29C3-B483-E1C3-7A766988DA46}"/>
              </a:ext>
            </a:extLst>
          </p:cNvPr>
          <p:cNvCxnSpPr>
            <a:cxnSpLocks/>
          </p:cNvCxnSpPr>
          <p:nvPr/>
        </p:nvCxnSpPr>
        <p:spPr>
          <a:xfrm>
            <a:off x="3003477" y="1131217"/>
            <a:ext cx="833696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03F4C2-F324-F1F0-44E4-F5094BD8CE12}"/>
              </a:ext>
            </a:extLst>
          </p:cNvPr>
          <p:cNvCxnSpPr/>
          <p:nvPr/>
        </p:nvCxnSpPr>
        <p:spPr>
          <a:xfrm>
            <a:off x="11359296" y="1112363"/>
            <a:ext cx="0" cy="492079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8E064A-A0C9-F074-38CD-1A4B176B7AFA}"/>
              </a:ext>
            </a:extLst>
          </p:cNvPr>
          <p:cNvSpPr txBox="1"/>
          <p:nvPr/>
        </p:nvSpPr>
        <p:spPr>
          <a:xfrm>
            <a:off x="875117" y="1242005"/>
            <a:ext cx="3575586" cy="1323439"/>
          </a:xfrm>
          <a:prstGeom prst="rect">
            <a:avLst/>
          </a:prstGeom>
          <a:noFill/>
        </p:spPr>
        <p:txBody>
          <a:bodyPr wrap="square" rtlCol="0">
            <a:spAutoFit/>
          </a:bodyPr>
          <a:lstStyle/>
          <a:p>
            <a:r>
              <a:rPr lang="en-US" sz="4000" dirty="0">
                <a:solidFill>
                  <a:srgbClr val="2E3192"/>
                </a:solidFill>
                <a:latin typeface="Arial Black" panose="020B0A04020102020204" pitchFamily="34" charset="0"/>
              </a:rPr>
              <a:t>Results &amp; Discussions</a:t>
            </a:r>
            <a:endParaRPr lang="en-IN" sz="4000" dirty="0">
              <a:solidFill>
                <a:srgbClr val="2E3192"/>
              </a:solidFill>
              <a:latin typeface="Arial Black" panose="020B0A04020102020204" pitchFamily="34" charset="0"/>
            </a:endParaRPr>
          </a:p>
        </p:txBody>
      </p:sp>
      <p:cxnSp>
        <p:nvCxnSpPr>
          <p:cNvPr id="8" name="Straight Connector 7">
            <a:extLst>
              <a:ext uri="{FF2B5EF4-FFF2-40B4-BE49-F238E27FC236}">
                <a16:creationId xmlns:a16="http://schemas.microsoft.com/office/drawing/2014/main" id="{97CA5233-9934-B344-DE07-CD6EC676F958}"/>
              </a:ext>
            </a:extLst>
          </p:cNvPr>
          <p:cNvCxnSpPr>
            <a:cxnSpLocks/>
          </p:cNvCxnSpPr>
          <p:nvPr/>
        </p:nvCxnSpPr>
        <p:spPr>
          <a:xfrm>
            <a:off x="952194" y="2477422"/>
            <a:ext cx="3367879"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B4A6CFC-8810-4256-A5E2-AAC8DAB2457A}"/>
              </a:ext>
            </a:extLst>
          </p:cNvPr>
          <p:cNvPicPr>
            <a:picLocks noChangeAspect="1"/>
          </p:cNvPicPr>
          <p:nvPr/>
        </p:nvPicPr>
        <p:blipFill>
          <a:blip r:embed="rId2"/>
          <a:stretch>
            <a:fillRect/>
          </a:stretch>
        </p:blipFill>
        <p:spPr>
          <a:xfrm>
            <a:off x="625352" y="105246"/>
            <a:ext cx="1219904" cy="1146415"/>
          </a:xfrm>
          <a:prstGeom prst="rect">
            <a:avLst/>
          </a:prstGeom>
        </p:spPr>
      </p:pic>
      <p:sp>
        <p:nvSpPr>
          <p:cNvPr id="5" name="TextBox 4">
            <a:extLst>
              <a:ext uri="{FF2B5EF4-FFF2-40B4-BE49-F238E27FC236}">
                <a16:creationId xmlns:a16="http://schemas.microsoft.com/office/drawing/2014/main" id="{2D2A671E-5175-14B2-BE11-1B8B21C5A6C4}"/>
              </a:ext>
            </a:extLst>
          </p:cNvPr>
          <p:cNvSpPr txBox="1"/>
          <p:nvPr/>
        </p:nvSpPr>
        <p:spPr>
          <a:xfrm>
            <a:off x="1130300" y="2679795"/>
            <a:ext cx="10210143" cy="1569660"/>
          </a:xfrm>
          <a:prstGeom prst="rect">
            <a:avLst/>
          </a:prstGeom>
          <a:noFill/>
        </p:spPr>
        <p:txBody>
          <a:bodyPr wrap="square" rtlCol="0">
            <a:spAutoFit/>
          </a:bodyPr>
          <a:lstStyle/>
          <a:p>
            <a:r>
              <a:rPr lang="en-US" sz="2400" dirty="0"/>
              <a:t>- Scheduling with no conflicts in any test case.</a:t>
            </a:r>
          </a:p>
          <a:p>
            <a:r>
              <a:rPr lang="en-US" sz="2400" dirty="0"/>
              <a:t>- Time Efficiency: 3.2 seconds average generation time, surpassing the target. </a:t>
            </a:r>
          </a:p>
          <a:p>
            <a:r>
              <a:rPr lang="en-US" sz="2400" dirty="0"/>
              <a:t>- Leave Management Efficiency: 92% success rate, with 8% failures due to unavailable substitutes. </a:t>
            </a:r>
          </a:p>
        </p:txBody>
      </p:sp>
    </p:spTree>
    <p:extLst>
      <p:ext uri="{BB962C8B-B14F-4D97-AF65-F5344CB8AC3E}">
        <p14:creationId xmlns:p14="http://schemas.microsoft.com/office/powerpoint/2010/main" val="266768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897</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 Narrow</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Nsftid nsftid</dc:creator>
  <cp:lastModifiedBy>Manish K</cp:lastModifiedBy>
  <cp:revision>68</cp:revision>
  <dcterms:created xsi:type="dcterms:W3CDTF">2024-01-31T07:08:49Z</dcterms:created>
  <dcterms:modified xsi:type="dcterms:W3CDTF">2025-04-08T06:37:59Z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2025-04-06T13:44:20Z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a449b72f-cae5-4c0d-8565-881096dfe95b</vt:lpwstr>
  </property>
  <property fmtid="{D5CDD505-2E9C-101B-9397-08002B2CF9AE}" pid="7" name="MSIP_Label_defa4170-0d19-0005-0004-bc88714345d2_ActionId">
    <vt:lpwstr>c65a38fd-d1fa-4c63-9aed-3714a16f44c0</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