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3" r:id="rId3"/>
    <p:sldId id="361" r:id="rId4"/>
    <p:sldId id="362" r:id="rId5"/>
    <p:sldId id="368" r:id="rId6"/>
    <p:sldId id="369" r:id="rId7"/>
    <p:sldId id="370" r:id="rId8"/>
    <p:sldId id="371" r:id="rId9"/>
    <p:sldId id="372" r:id="rId10"/>
    <p:sldId id="389" r:id="rId11"/>
    <p:sldId id="386" r:id="rId12"/>
    <p:sldId id="387" r:id="rId13"/>
    <p:sldId id="381" r:id="rId14"/>
    <p:sldId id="384" r:id="rId15"/>
    <p:sldId id="377" r:id="rId16"/>
    <p:sldId id="378" r:id="rId17"/>
    <p:sldId id="379" r:id="rId18"/>
    <p:sldId id="380" r:id="rId19"/>
    <p:sldId id="382" r:id="rId20"/>
    <p:sldId id="385" r:id="rId21"/>
    <p:sldId id="374" r:id="rId22"/>
    <p:sldId id="373" r:id="rId23"/>
    <p:sldId id="376" r:id="rId24"/>
    <p:sldId id="3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7970-54E0-4D45-A02B-6CF89E69E5E4}" v="1" dt="2024-08-16T02:45:52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" userId="27762ed2-0f48-4d5a-aeb8-4ab9a6ef2806" providerId="ADAL" clId="{F85A7970-54E0-4D45-A02B-6CF89E69E5E4}"/>
    <pc:docChg chg="custSel modSld">
      <pc:chgData name="Manish K" userId="27762ed2-0f48-4d5a-aeb8-4ab9a6ef2806" providerId="ADAL" clId="{F85A7970-54E0-4D45-A02B-6CF89E69E5E4}" dt="2024-08-16T02:50:24.729" v="184" actId="20577"/>
      <pc:docMkLst>
        <pc:docMk/>
      </pc:docMkLst>
      <pc:sldChg chg="addSp modSp mod">
        <pc:chgData name="Manish K" userId="27762ed2-0f48-4d5a-aeb8-4ab9a6ef2806" providerId="ADAL" clId="{F85A7970-54E0-4D45-A02B-6CF89E69E5E4}" dt="2024-08-16T02:50:24.729" v="184" actId="20577"/>
        <pc:sldMkLst>
          <pc:docMk/>
          <pc:sldMk cId="2615016494" sldId="376"/>
        </pc:sldMkLst>
        <pc:spChg chg="add mod">
          <ac:chgData name="Manish K" userId="27762ed2-0f48-4d5a-aeb8-4ab9a6ef2806" providerId="ADAL" clId="{F85A7970-54E0-4D45-A02B-6CF89E69E5E4}" dt="2024-08-16T02:50:24.729" v="184" actId="20577"/>
          <ac:spMkLst>
            <pc:docMk/>
            <pc:sldMk cId="2615016494" sldId="376"/>
            <ac:spMk id="2" creationId="{3217B03E-D6EF-FFB8-2F6F-7C7C227BCA7C}"/>
          </ac:spMkLst>
        </pc:spChg>
        <pc:picChg chg="mod">
          <ac:chgData name="Manish K" userId="27762ed2-0f48-4d5a-aeb8-4ab9a6ef2806" providerId="ADAL" clId="{F85A7970-54E0-4D45-A02B-6CF89E69E5E4}" dt="2024-08-16T02:45:47.252" v="0" actId="1076"/>
          <ac:picMkLst>
            <pc:docMk/>
            <pc:sldMk cId="2615016494" sldId="376"/>
            <ac:picMk id="4" creationId="{EBAED80D-BCD7-C1FA-F7BD-528C2B277BA8}"/>
          </ac:picMkLst>
        </pc:picChg>
      </pc:sldChg>
    </pc:docChg>
  </pc:docChgLst>
  <pc:docChgLst>
    <pc:chgData name="Manish K" userId="27762ed2-0f48-4d5a-aeb8-4ab9a6ef2806" providerId="ADAL" clId="{EF2C6D16-13ED-465F-8FF4-FB9C65129AD7}"/>
    <pc:docChg chg="custSel modSld">
      <pc:chgData name="Manish K" userId="27762ed2-0f48-4d5a-aeb8-4ab9a6ef2806" providerId="ADAL" clId="{EF2C6D16-13ED-465F-8FF4-FB9C65129AD7}" dt="2024-08-11T09:39:49.827" v="109"/>
      <pc:docMkLst>
        <pc:docMk/>
      </pc:docMkLst>
      <pc:sldChg chg="addSp delSp modSp mod modAnim">
        <pc:chgData name="Manish K" userId="27762ed2-0f48-4d5a-aeb8-4ab9a6ef2806" providerId="ADAL" clId="{EF2C6D16-13ED-465F-8FF4-FB9C65129AD7}" dt="2024-08-11T09:39:49.827" v="109"/>
        <pc:sldMkLst>
          <pc:docMk/>
          <pc:sldMk cId="957224915" sldId="375"/>
        </pc:sldMkLst>
        <pc:spChg chg="mod">
          <ac:chgData name="Manish K" userId="27762ed2-0f48-4d5a-aeb8-4ab9a6ef2806" providerId="ADAL" clId="{EF2C6D16-13ED-465F-8FF4-FB9C65129AD7}" dt="2024-08-11T09:26:34.422" v="8" actId="1076"/>
          <ac:spMkLst>
            <pc:docMk/>
            <pc:sldMk cId="957224915" sldId="375"/>
            <ac:spMk id="2" creationId="{AE18278B-F226-A44A-9B39-4BEEE130DC2E}"/>
          </ac:spMkLst>
        </pc:spChg>
        <pc:spChg chg="add del mod">
          <ac:chgData name="Manish K" userId="27762ed2-0f48-4d5a-aeb8-4ab9a6ef2806" providerId="ADAL" clId="{EF2C6D16-13ED-465F-8FF4-FB9C65129AD7}" dt="2024-08-11T09:37:11.828" v="100" actId="478"/>
          <ac:spMkLst>
            <pc:docMk/>
            <pc:sldMk cId="957224915" sldId="375"/>
            <ac:spMk id="5" creationId="{75CBA4F8-AD43-8D59-CA75-1962EF847AC1}"/>
          </ac:spMkLst>
        </pc:spChg>
        <pc:picChg chg="add del mod">
          <ac:chgData name="Manish K" userId="27762ed2-0f48-4d5a-aeb8-4ab9a6ef2806" providerId="ADAL" clId="{EF2C6D16-13ED-465F-8FF4-FB9C65129AD7}" dt="2024-08-11T09:37:08.682" v="97" actId="478"/>
          <ac:picMkLst>
            <pc:docMk/>
            <pc:sldMk cId="957224915" sldId="375"/>
            <ac:picMk id="4" creationId="{7C0054AD-CBE1-FD68-2605-3F5A59C9A4F6}"/>
          </ac:picMkLst>
        </pc:picChg>
        <pc:picChg chg="add mod">
          <ac:chgData name="Manish K" userId="27762ed2-0f48-4d5a-aeb8-4ab9a6ef2806" providerId="ADAL" clId="{EF2C6D16-13ED-465F-8FF4-FB9C65129AD7}" dt="2024-08-11T09:37:28.905" v="104" actId="1076"/>
          <ac:picMkLst>
            <pc:docMk/>
            <pc:sldMk cId="957224915" sldId="375"/>
            <ac:picMk id="8" creationId="{B6E25E01-3B58-A41F-A967-AB8DC5CA4462}"/>
          </ac:picMkLst>
        </pc:picChg>
        <pc:picChg chg="add del mod">
          <ac:chgData name="Manish K" userId="27762ed2-0f48-4d5a-aeb8-4ab9a6ef2806" providerId="ADAL" clId="{EF2C6D16-13ED-465F-8FF4-FB9C65129AD7}" dt="2024-08-11T09:26:24.022" v="6" actId="478"/>
          <ac:picMkLst>
            <pc:docMk/>
            <pc:sldMk cId="957224915" sldId="375"/>
            <ac:picMk id="1026" creationId="{B51B4EE3-D260-8073-4DAE-1EE5F629E1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CDA2F-1FB9-459E-A361-048A384530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99EFC-22B0-4207-9171-DFBFD2519B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0AD-ABF1-40A9-BC15-95AB563DCA4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35991-AF78-4261-8F72-B3D0F24119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DC2A6-C1D3-461B-8A91-8F78252E04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D23-14CD-48B6-811A-BEF74EFA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B869C-DEA3-42E5-8586-E2E801AF8EA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FAACC-E72B-4A4F-AE97-837F0A79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C257381-F94A-4D60-98F5-77A6CA7E69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5259473"/>
          </a:xfrm>
          <a:custGeom>
            <a:avLst/>
            <a:gdLst>
              <a:gd name="connsiteX0" fmla="*/ 0 w 12192000"/>
              <a:gd name="connsiteY0" fmla="*/ 0 h 5259473"/>
              <a:gd name="connsiteX1" fmla="*/ 12192000 w 12192000"/>
              <a:gd name="connsiteY1" fmla="*/ 0 h 5259473"/>
              <a:gd name="connsiteX2" fmla="*/ 12192000 w 12192000"/>
              <a:gd name="connsiteY2" fmla="*/ 4272258 h 5259473"/>
              <a:gd name="connsiteX3" fmla="*/ 0 w 12192000"/>
              <a:gd name="connsiteY3" fmla="*/ 4975176 h 525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59473">
                <a:moveTo>
                  <a:pt x="0" y="0"/>
                </a:moveTo>
                <a:lnTo>
                  <a:pt x="12192000" y="0"/>
                </a:lnTo>
                <a:lnTo>
                  <a:pt x="12192000" y="4272258"/>
                </a:lnTo>
                <a:cubicBezTo>
                  <a:pt x="6096000" y="4272258"/>
                  <a:pt x="6096000" y="5900067"/>
                  <a:pt x="0" y="49751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772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E30DF6-8015-4015-BC3C-4F3BC58F01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467" y="1257812"/>
            <a:ext cx="2023655" cy="3285253"/>
          </a:xfrm>
          <a:custGeom>
            <a:avLst/>
            <a:gdLst>
              <a:gd name="connsiteX0" fmla="*/ 103793 w 2023655"/>
              <a:gd name="connsiteY0" fmla="*/ 0 h 3285253"/>
              <a:gd name="connsiteX1" fmla="*/ 1919862 w 2023655"/>
              <a:gd name="connsiteY1" fmla="*/ 0 h 3285253"/>
              <a:gd name="connsiteX2" fmla="*/ 2023655 w 2023655"/>
              <a:gd name="connsiteY2" fmla="*/ 103793 h 3285253"/>
              <a:gd name="connsiteX3" fmla="*/ 2023655 w 2023655"/>
              <a:gd name="connsiteY3" fmla="*/ 3181460 h 3285253"/>
              <a:gd name="connsiteX4" fmla="*/ 1919862 w 2023655"/>
              <a:gd name="connsiteY4" fmla="*/ 3285253 h 3285253"/>
              <a:gd name="connsiteX5" fmla="*/ 103793 w 2023655"/>
              <a:gd name="connsiteY5" fmla="*/ 3285253 h 3285253"/>
              <a:gd name="connsiteX6" fmla="*/ 0 w 2023655"/>
              <a:gd name="connsiteY6" fmla="*/ 3181460 h 3285253"/>
              <a:gd name="connsiteX7" fmla="*/ 0 w 2023655"/>
              <a:gd name="connsiteY7" fmla="*/ 103793 h 3285253"/>
              <a:gd name="connsiteX8" fmla="*/ 103793 w 2023655"/>
              <a:gd name="connsiteY8" fmla="*/ 0 h 328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655" h="3285253">
                <a:moveTo>
                  <a:pt x="103793" y="0"/>
                </a:moveTo>
                <a:lnTo>
                  <a:pt x="1919862" y="0"/>
                </a:lnTo>
                <a:cubicBezTo>
                  <a:pt x="1977185" y="0"/>
                  <a:pt x="2023655" y="46470"/>
                  <a:pt x="2023655" y="103793"/>
                </a:cubicBezTo>
                <a:lnTo>
                  <a:pt x="2023655" y="3181460"/>
                </a:lnTo>
                <a:cubicBezTo>
                  <a:pt x="2023655" y="3238783"/>
                  <a:pt x="1977185" y="3285253"/>
                  <a:pt x="1919862" y="3285253"/>
                </a:cubicBezTo>
                <a:lnTo>
                  <a:pt x="103793" y="3285253"/>
                </a:lnTo>
                <a:cubicBezTo>
                  <a:pt x="46470" y="3285253"/>
                  <a:pt x="0" y="3238783"/>
                  <a:pt x="0" y="3181460"/>
                </a:cubicBezTo>
                <a:lnTo>
                  <a:pt x="0" y="103793"/>
                </a:lnTo>
                <a:cubicBezTo>
                  <a:pt x="0" y="46470"/>
                  <a:pt x="46470" y="0"/>
                  <a:pt x="10379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5A092B-3621-4E29-BF7D-577503145E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72" y="2241781"/>
            <a:ext cx="2023655" cy="3285253"/>
          </a:xfrm>
          <a:custGeom>
            <a:avLst/>
            <a:gdLst>
              <a:gd name="connsiteX0" fmla="*/ 103793 w 2023655"/>
              <a:gd name="connsiteY0" fmla="*/ 0 h 3285253"/>
              <a:gd name="connsiteX1" fmla="*/ 1919862 w 2023655"/>
              <a:gd name="connsiteY1" fmla="*/ 0 h 3285253"/>
              <a:gd name="connsiteX2" fmla="*/ 2023655 w 2023655"/>
              <a:gd name="connsiteY2" fmla="*/ 103793 h 3285253"/>
              <a:gd name="connsiteX3" fmla="*/ 2023655 w 2023655"/>
              <a:gd name="connsiteY3" fmla="*/ 3181460 h 3285253"/>
              <a:gd name="connsiteX4" fmla="*/ 1919862 w 2023655"/>
              <a:gd name="connsiteY4" fmla="*/ 3285253 h 3285253"/>
              <a:gd name="connsiteX5" fmla="*/ 103793 w 2023655"/>
              <a:gd name="connsiteY5" fmla="*/ 3285253 h 3285253"/>
              <a:gd name="connsiteX6" fmla="*/ 0 w 2023655"/>
              <a:gd name="connsiteY6" fmla="*/ 3181460 h 3285253"/>
              <a:gd name="connsiteX7" fmla="*/ 0 w 2023655"/>
              <a:gd name="connsiteY7" fmla="*/ 103793 h 3285253"/>
              <a:gd name="connsiteX8" fmla="*/ 103793 w 2023655"/>
              <a:gd name="connsiteY8" fmla="*/ 0 h 328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655" h="3285253">
                <a:moveTo>
                  <a:pt x="103793" y="0"/>
                </a:moveTo>
                <a:lnTo>
                  <a:pt x="1919862" y="0"/>
                </a:lnTo>
                <a:cubicBezTo>
                  <a:pt x="1977185" y="0"/>
                  <a:pt x="2023655" y="46470"/>
                  <a:pt x="2023655" y="103793"/>
                </a:cubicBezTo>
                <a:lnTo>
                  <a:pt x="2023655" y="3181460"/>
                </a:lnTo>
                <a:cubicBezTo>
                  <a:pt x="2023655" y="3238783"/>
                  <a:pt x="1977185" y="3285253"/>
                  <a:pt x="1919862" y="3285253"/>
                </a:cubicBezTo>
                <a:lnTo>
                  <a:pt x="103793" y="3285253"/>
                </a:lnTo>
                <a:cubicBezTo>
                  <a:pt x="46470" y="3285253"/>
                  <a:pt x="0" y="3238783"/>
                  <a:pt x="0" y="3181460"/>
                </a:cubicBezTo>
                <a:lnTo>
                  <a:pt x="0" y="103793"/>
                </a:lnTo>
                <a:cubicBezTo>
                  <a:pt x="0" y="46470"/>
                  <a:pt x="46470" y="0"/>
                  <a:pt x="10379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A3D357A-3FBD-4C5C-AED4-6A4522825E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2677" y="2900438"/>
            <a:ext cx="2023655" cy="3285253"/>
          </a:xfrm>
          <a:custGeom>
            <a:avLst/>
            <a:gdLst>
              <a:gd name="connsiteX0" fmla="*/ 103793 w 2023655"/>
              <a:gd name="connsiteY0" fmla="*/ 0 h 3285253"/>
              <a:gd name="connsiteX1" fmla="*/ 1919862 w 2023655"/>
              <a:gd name="connsiteY1" fmla="*/ 0 h 3285253"/>
              <a:gd name="connsiteX2" fmla="*/ 2023655 w 2023655"/>
              <a:gd name="connsiteY2" fmla="*/ 103793 h 3285253"/>
              <a:gd name="connsiteX3" fmla="*/ 2023655 w 2023655"/>
              <a:gd name="connsiteY3" fmla="*/ 3181460 h 3285253"/>
              <a:gd name="connsiteX4" fmla="*/ 1919862 w 2023655"/>
              <a:gd name="connsiteY4" fmla="*/ 3285253 h 3285253"/>
              <a:gd name="connsiteX5" fmla="*/ 103793 w 2023655"/>
              <a:gd name="connsiteY5" fmla="*/ 3285253 h 3285253"/>
              <a:gd name="connsiteX6" fmla="*/ 0 w 2023655"/>
              <a:gd name="connsiteY6" fmla="*/ 3181460 h 3285253"/>
              <a:gd name="connsiteX7" fmla="*/ 0 w 2023655"/>
              <a:gd name="connsiteY7" fmla="*/ 103793 h 3285253"/>
              <a:gd name="connsiteX8" fmla="*/ 103793 w 2023655"/>
              <a:gd name="connsiteY8" fmla="*/ 0 h 328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655" h="3285253">
                <a:moveTo>
                  <a:pt x="103793" y="0"/>
                </a:moveTo>
                <a:lnTo>
                  <a:pt x="1919862" y="0"/>
                </a:lnTo>
                <a:cubicBezTo>
                  <a:pt x="1977185" y="0"/>
                  <a:pt x="2023655" y="46470"/>
                  <a:pt x="2023655" y="103793"/>
                </a:cubicBezTo>
                <a:lnTo>
                  <a:pt x="2023655" y="3181460"/>
                </a:lnTo>
                <a:cubicBezTo>
                  <a:pt x="2023655" y="3238783"/>
                  <a:pt x="1977185" y="3285253"/>
                  <a:pt x="1919862" y="3285253"/>
                </a:cubicBezTo>
                <a:lnTo>
                  <a:pt x="103793" y="3285253"/>
                </a:lnTo>
                <a:cubicBezTo>
                  <a:pt x="46470" y="3285253"/>
                  <a:pt x="0" y="3238783"/>
                  <a:pt x="0" y="3181460"/>
                </a:cubicBezTo>
                <a:lnTo>
                  <a:pt x="0" y="103793"/>
                </a:lnTo>
                <a:cubicBezTo>
                  <a:pt x="0" y="46470"/>
                  <a:pt x="46470" y="0"/>
                  <a:pt x="10379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AE2485-16C9-4989-8974-A6E62C034F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26765" cy="6858000"/>
          </a:xfrm>
          <a:custGeom>
            <a:avLst/>
            <a:gdLst>
              <a:gd name="connsiteX0" fmla="*/ 0 w 5426765"/>
              <a:gd name="connsiteY0" fmla="*/ 0 h 6858000"/>
              <a:gd name="connsiteX1" fmla="*/ 5426765 w 5426765"/>
              <a:gd name="connsiteY1" fmla="*/ 0 h 6858000"/>
              <a:gd name="connsiteX2" fmla="*/ 5426765 w 5426765"/>
              <a:gd name="connsiteY2" fmla="*/ 6858000 h 6858000"/>
              <a:gd name="connsiteX3" fmla="*/ 0 w 542676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765" h="6858000">
                <a:moveTo>
                  <a:pt x="0" y="0"/>
                </a:moveTo>
                <a:lnTo>
                  <a:pt x="5426765" y="0"/>
                </a:lnTo>
                <a:lnTo>
                  <a:pt x="54267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7548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CFC76E-316B-4E48-B165-9EC15A91FC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5084618"/>
              <a:gd name="connsiteX1" fmla="*/ 12192000 w 12192000"/>
              <a:gd name="connsiteY1" fmla="*/ 0 h 5084618"/>
              <a:gd name="connsiteX2" fmla="*/ 12192000 w 12192000"/>
              <a:gd name="connsiteY2" fmla="*/ 5084618 h 5084618"/>
              <a:gd name="connsiteX3" fmla="*/ 0 w 12192000"/>
              <a:gd name="connsiteY3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84618">
                <a:moveTo>
                  <a:pt x="0" y="0"/>
                </a:moveTo>
                <a:lnTo>
                  <a:pt x="12192000" y="0"/>
                </a:lnTo>
                <a:lnTo>
                  <a:pt x="12192000" y="5084618"/>
                </a:lnTo>
                <a:lnTo>
                  <a:pt x="0" y="508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46CF8E6-F611-4462-8519-BEFCB3AB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75651" y="3429001"/>
            <a:ext cx="8216348" cy="3429000"/>
          </a:xfrm>
          <a:custGeom>
            <a:avLst/>
            <a:gdLst>
              <a:gd name="connsiteX0" fmla="*/ 0 w 8216348"/>
              <a:gd name="connsiteY0" fmla="*/ 0 h 3429000"/>
              <a:gd name="connsiteX1" fmla="*/ 8216348 w 8216348"/>
              <a:gd name="connsiteY1" fmla="*/ 0 h 3429000"/>
              <a:gd name="connsiteX2" fmla="*/ 8216348 w 8216348"/>
              <a:gd name="connsiteY2" fmla="*/ 3429000 h 3429000"/>
              <a:gd name="connsiteX3" fmla="*/ 0 w 82163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6348" h="3429000">
                <a:moveTo>
                  <a:pt x="0" y="0"/>
                </a:moveTo>
                <a:lnTo>
                  <a:pt x="8216348" y="0"/>
                </a:lnTo>
                <a:lnTo>
                  <a:pt x="8216348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CFC76E-316B-4E48-B165-9EC15A91FC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934" y="592667"/>
            <a:ext cx="4978400" cy="6265332"/>
          </a:xfrm>
          <a:custGeom>
            <a:avLst/>
            <a:gdLst>
              <a:gd name="connsiteX0" fmla="*/ 0 w 12192000"/>
              <a:gd name="connsiteY0" fmla="*/ 0 h 5084618"/>
              <a:gd name="connsiteX1" fmla="*/ 12192000 w 12192000"/>
              <a:gd name="connsiteY1" fmla="*/ 0 h 5084618"/>
              <a:gd name="connsiteX2" fmla="*/ 12192000 w 12192000"/>
              <a:gd name="connsiteY2" fmla="*/ 5084618 h 5084618"/>
              <a:gd name="connsiteX3" fmla="*/ 0 w 12192000"/>
              <a:gd name="connsiteY3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84618">
                <a:moveTo>
                  <a:pt x="0" y="0"/>
                </a:moveTo>
                <a:lnTo>
                  <a:pt x="12192000" y="0"/>
                </a:lnTo>
                <a:lnTo>
                  <a:pt x="12192000" y="5084618"/>
                </a:lnTo>
                <a:lnTo>
                  <a:pt x="0" y="508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CFC76E-316B-4E48-B165-9EC15A91FC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708" y="592667"/>
            <a:ext cx="4978400" cy="6265332"/>
          </a:xfrm>
          <a:custGeom>
            <a:avLst/>
            <a:gdLst>
              <a:gd name="connsiteX0" fmla="*/ 0 w 12192000"/>
              <a:gd name="connsiteY0" fmla="*/ 0 h 5084618"/>
              <a:gd name="connsiteX1" fmla="*/ 12192000 w 12192000"/>
              <a:gd name="connsiteY1" fmla="*/ 0 h 5084618"/>
              <a:gd name="connsiteX2" fmla="*/ 12192000 w 12192000"/>
              <a:gd name="connsiteY2" fmla="*/ 5084618 h 5084618"/>
              <a:gd name="connsiteX3" fmla="*/ 0 w 12192000"/>
              <a:gd name="connsiteY3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84618">
                <a:moveTo>
                  <a:pt x="0" y="0"/>
                </a:moveTo>
                <a:lnTo>
                  <a:pt x="12192000" y="0"/>
                </a:lnTo>
                <a:lnTo>
                  <a:pt x="12192000" y="5084618"/>
                </a:lnTo>
                <a:lnTo>
                  <a:pt x="0" y="508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28399F1C-BA18-4D91-939C-8D2BF04B20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2327" y="896814"/>
            <a:ext cx="2426677" cy="5099539"/>
          </a:xfrm>
          <a:custGeom>
            <a:avLst/>
            <a:gdLst>
              <a:gd name="connsiteX0" fmla="*/ 0 w 2426677"/>
              <a:gd name="connsiteY0" fmla="*/ 0 h 5099539"/>
              <a:gd name="connsiteX1" fmla="*/ 2426677 w 2426677"/>
              <a:gd name="connsiteY1" fmla="*/ 0 h 5099539"/>
              <a:gd name="connsiteX2" fmla="*/ 2426677 w 2426677"/>
              <a:gd name="connsiteY2" fmla="*/ 5099539 h 5099539"/>
              <a:gd name="connsiteX3" fmla="*/ 0 w 2426677"/>
              <a:gd name="connsiteY3" fmla="*/ 5099539 h 509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6677" h="5099539">
                <a:moveTo>
                  <a:pt x="0" y="0"/>
                </a:moveTo>
                <a:lnTo>
                  <a:pt x="2426677" y="0"/>
                </a:lnTo>
                <a:lnTo>
                  <a:pt x="2426677" y="5099539"/>
                </a:lnTo>
                <a:lnTo>
                  <a:pt x="0" y="5099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161E4C-2C4E-4B3E-962C-1AC59F73A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991" y="2929203"/>
            <a:ext cx="2617415" cy="4525144"/>
          </a:xfrm>
          <a:custGeom>
            <a:avLst/>
            <a:gdLst>
              <a:gd name="connsiteX0" fmla="*/ 0 w 2617415"/>
              <a:gd name="connsiteY0" fmla="*/ 0 h 4525144"/>
              <a:gd name="connsiteX1" fmla="*/ 2617415 w 2617415"/>
              <a:gd name="connsiteY1" fmla="*/ 0 h 4525144"/>
              <a:gd name="connsiteX2" fmla="*/ 2617415 w 2617415"/>
              <a:gd name="connsiteY2" fmla="*/ 4525144 h 4525144"/>
              <a:gd name="connsiteX3" fmla="*/ 0 w 2617415"/>
              <a:gd name="connsiteY3" fmla="*/ 4525144 h 45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415" h="4525144">
                <a:moveTo>
                  <a:pt x="0" y="0"/>
                </a:moveTo>
                <a:lnTo>
                  <a:pt x="2617415" y="0"/>
                </a:lnTo>
                <a:lnTo>
                  <a:pt x="2617415" y="4525144"/>
                </a:lnTo>
                <a:lnTo>
                  <a:pt x="0" y="45251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FFD0B4-BE75-4786-A9CD-8D09561EF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3594" y="-611493"/>
            <a:ext cx="2617415" cy="4525144"/>
          </a:xfrm>
          <a:custGeom>
            <a:avLst/>
            <a:gdLst>
              <a:gd name="connsiteX0" fmla="*/ 0 w 2617415"/>
              <a:gd name="connsiteY0" fmla="*/ 0 h 4525144"/>
              <a:gd name="connsiteX1" fmla="*/ 2617415 w 2617415"/>
              <a:gd name="connsiteY1" fmla="*/ 0 h 4525144"/>
              <a:gd name="connsiteX2" fmla="*/ 2617415 w 2617415"/>
              <a:gd name="connsiteY2" fmla="*/ 4525144 h 4525144"/>
              <a:gd name="connsiteX3" fmla="*/ 0 w 2617415"/>
              <a:gd name="connsiteY3" fmla="*/ 4525144 h 45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415" h="4525144">
                <a:moveTo>
                  <a:pt x="0" y="0"/>
                </a:moveTo>
                <a:lnTo>
                  <a:pt x="2617415" y="0"/>
                </a:lnTo>
                <a:lnTo>
                  <a:pt x="2617415" y="4525144"/>
                </a:lnTo>
                <a:lnTo>
                  <a:pt x="0" y="45251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CFC76E-316B-4E48-B165-9EC15A91FC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9184" y="592667"/>
            <a:ext cx="4978400" cy="6265332"/>
          </a:xfrm>
          <a:custGeom>
            <a:avLst/>
            <a:gdLst>
              <a:gd name="connsiteX0" fmla="*/ 0 w 12192000"/>
              <a:gd name="connsiteY0" fmla="*/ 0 h 5084618"/>
              <a:gd name="connsiteX1" fmla="*/ 12192000 w 12192000"/>
              <a:gd name="connsiteY1" fmla="*/ 0 h 5084618"/>
              <a:gd name="connsiteX2" fmla="*/ 12192000 w 12192000"/>
              <a:gd name="connsiteY2" fmla="*/ 5084618 h 5084618"/>
              <a:gd name="connsiteX3" fmla="*/ 0 w 12192000"/>
              <a:gd name="connsiteY3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84618">
                <a:moveTo>
                  <a:pt x="0" y="0"/>
                </a:moveTo>
                <a:lnTo>
                  <a:pt x="12192000" y="0"/>
                </a:lnTo>
                <a:lnTo>
                  <a:pt x="12192000" y="5084618"/>
                </a:lnTo>
                <a:lnTo>
                  <a:pt x="0" y="50846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BBF526-C188-48C2-A830-ACE6890A62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1365" y="526773"/>
            <a:ext cx="3687417" cy="5804452"/>
          </a:xfrm>
          <a:custGeom>
            <a:avLst/>
            <a:gdLst>
              <a:gd name="connsiteX0" fmla="*/ 0 w 3687417"/>
              <a:gd name="connsiteY0" fmla="*/ 0 h 5804452"/>
              <a:gd name="connsiteX1" fmla="*/ 3687417 w 3687417"/>
              <a:gd name="connsiteY1" fmla="*/ 0 h 5804452"/>
              <a:gd name="connsiteX2" fmla="*/ 3687417 w 3687417"/>
              <a:gd name="connsiteY2" fmla="*/ 5804452 h 5804452"/>
              <a:gd name="connsiteX3" fmla="*/ 0 w 3687417"/>
              <a:gd name="connsiteY3" fmla="*/ 5804452 h 580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417" h="5804452">
                <a:moveTo>
                  <a:pt x="0" y="0"/>
                </a:moveTo>
                <a:lnTo>
                  <a:pt x="3687417" y="0"/>
                </a:lnTo>
                <a:lnTo>
                  <a:pt x="3687417" y="5804452"/>
                </a:lnTo>
                <a:lnTo>
                  <a:pt x="0" y="58044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302B7E-89D6-4A2A-B31A-2E319B191C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0636" y="526773"/>
            <a:ext cx="3687417" cy="5804452"/>
          </a:xfrm>
          <a:custGeom>
            <a:avLst/>
            <a:gdLst>
              <a:gd name="connsiteX0" fmla="*/ 0 w 3687417"/>
              <a:gd name="connsiteY0" fmla="*/ 0 h 5804452"/>
              <a:gd name="connsiteX1" fmla="*/ 3687417 w 3687417"/>
              <a:gd name="connsiteY1" fmla="*/ 0 h 5804452"/>
              <a:gd name="connsiteX2" fmla="*/ 3687417 w 3687417"/>
              <a:gd name="connsiteY2" fmla="*/ 5804452 h 5804452"/>
              <a:gd name="connsiteX3" fmla="*/ 0 w 3687417"/>
              <a:gd name="connsiteY3" fmla="*/ 5804452 h 580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417" h="5804452">
                <a:moveTo>
                  <a:pt x="0" y="0"/>
                </a:moveTo>
                <a:lnTo>
                  <a:pt x="3687417" y="0"/>
                </a:lnTo>
                <a:lnTo>
                  <a:pt x="3687417" y="5804452"/>
                </a:lnTo>
                <a:lnTo>
                  <a:pt x="0" y="58044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72D19-C594-4902-A118-EA592BE2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B705-2491-468B-A17D-83C5B2A3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56B8-3F9B-4077-AB19-23952E54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9284-F59C-4D01-BCFE-D87B11FCD33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FE8B-2D39-4823-977D-2AC33C276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170A-D0FA-4F13-AF85-9743C827F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9DD6-4F96-4E82-A0CC-3BA12A2F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50" r:id="rId4"/>
    <p:sldLayoutId id="2147483676" r:id="rId5"/>
    <p:sldLayoutId id="2147483674" r:id="rId6"/>
    <p:sldLayoutId id="2147483680" r:id="rId7"/>
    <p:sldLayoutId id="2147483651" r:id="rId8"/>
    <p:sldLayoutId id="2147483663" r:id="rId9"/>
    <p:sldLayoutId id="2147483662" r:id="rId10"/>
    <p:sldLayoutId id="2147483675" r:id="rId11"/>
    <p:sldLayoutId id="2147483660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0452FBAC-BCED-4859-8A1D-9FE65E3DA735}"/>
              </a:ext>
            </a:extLst>
          </p:cNvPr>
          <p:cNvSpPr/>
          <p:nvPr/>
        </p:nvSpPr>
        <p:spPr>
          <a:xfrm>
            <a:off x="0" y="0"/>
            <a:ext cx="12192000" cy="5327374"/>
          </a:xfrm>
          <a:prstGeom prst="flowChartDocumen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C86F6D-C28F-452B-885D-5372550B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6" y="0"/>
            <a:ext cx="9525489" cy="5084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F64F1C-3437-4A15-BD1E-EB3A29F696F7}"/>
              </a:ext>
            </a:extLst>
          </p:cNvPr>
          <p:cNvSpPr txBox="1"/>
          <p:nvPr/>
        </p:nvSpPr>
        <p:spPr>
          <a:xfrm>
            <a:off x="2497097" y="1388147"/>
            <a:ext cx="7197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spc="-300" dirty="0">
                <a:solidFill>
                  <a:schemeClr val="bg1"/>
                </a:solidFill>
                <a:effectLst>
                  <a:outerShdw blurRad="279400" sx="101000" sy="101000" algn="ctr" rotWithShape="0">
                    <a:prstClr val="black">
                      <a:alpha val="79000"/>
                    </a:prstClr>
                  </a:outerShdw>
                </a:effectLst>
                <a:latin typeface="Bahnschrift SemiBold" panose="020B0502040204020203" pitchFamily="34" charset="0"/>
              </a:rPr>
              <a:t>Topic Modeling for </a:t>
            </a:r>
          </a:p>
          <a:p>
            <a:pPr algn="ctr"/>
            <a:r>
              <a:rPr lang="en-US" sz="7200" spc="-300" dirty="0">
                <a:solidFill>
                  <a:schemeClr val="bg1"/>
                </a:solidFill>
                <a:effectLst>
                  <a:outerShdw blurRad="279400" sx="101000" sy="101000" algn="ctr" rotWithShape="0">
                    <a:prstClr val="black">
                      <a:alpha val="79000"/>
                    </a:prstClr>
                  </a:outerShdw>
                </a:effectLst>
                <a:latin typeface="Bahnschrift SemiBold" panose="020B0502040204020203" pitchFamily="34" charset="0"/>
              </a:rPr>
              <a:t>News Articles</a:t>
            </a:r>
          </a:p>
        </p:txBody>
      </p:sp>
    </p:spTree>
    <p:extLst>
      <p:ext uri="{BB962C8B-B14F-4D97-AF65-F5344CB8AC3E}">
        <p14:creationId xmlns:p14="http://schemas.microsoft.com/office/powerpoint/2010/main" val="198855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a person&#10;&#10;Description automatically generated with medium confidence">
            <a:extLst>
              <a:ext uri="{FF2B5EF4-FFF2-40B4-BE49-F238E27FC236}">
                <a16:creationId xmlns:a16="http://schemas.microsoft.com/office/drawing/2014/main" id="{3C7B683B-BB98-39BE-C64E-F006451F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938212"/>
            <a:ext cx="11229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22FA3-1A86-E101-60A0-9B6D7F22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04812"/>
            <a:ext cx="11229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a table&#10;&#10;Description automatically generated">
            <a:extLst>
              <a:ext uri="{FF2B5EF4-FFF2-40B4-BE49-F238E27FC236}">
                <a16:creationId xmlns:a16="http://schemas.microsoft.com/office/drawing/2014/main" id="{EACB5DA5-D67D-D038-022B-05F5DD96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57187"/>
            <a:ext cx="112299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8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2CCBBD2-C72E-EEBC-EAF1-D63ECB6D1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71475"/>
            <a:ext cx="11229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FC987-FB04-DEA6-7446-9F0C822F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47662"/>
            <a:ext cx="11229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D7D3F9C-F327-3349-09BF-8719F397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17512"/>
            <a:ext cx="11229975" cy="6048375"/>
          </a:xfrm>
          <a:prstGeom prst="rect">
            <a:avLst/>
          </a:prstGeom>
        </p:spPr>
      </p:pic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F02712EF-A3FA-6FFB-0752-F7AE0ED6E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71475"/>
            <a:ext cx="11229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9F7C2963-8382-8A53-7060-96E70EAAA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552450"/>
            <a:ext cx="11229975" cy="5753100"/>
          </a:xfrm>
          <a:prstGeom prst="rect">
            <a:avLst/>
          </a:prstGeom>
        </p:spPr>
      </p:pic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57CA66F5-2F07-16EC-95AA-AA259C8D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81000"/>
            <a:ext cx="112299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C07DB7A0-9AA1-B1A6-9772-158A1796D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33387"/>
            <a:ext cx="11229975" cy="5991225"/>
          </a:xfrm>
          <a:prstGeom prst="rect">
            <a:avLst/>
          </a:prstGeom>
        </p:spPr>
      </p:pic>
      <p:pic>
        <p:nvPicPr>
          <p:cNvPr id="5" name="Picture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26F44280-18E7-5016-FFF5-68BDE31E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85762"/>
            <a:ext cx="11229975" cy="6086475"/>
          </a:xfrm>
          <a:prstGeom prst="rect">
            <a:avLst/>
          </a:prstGeom>
        </p:spPr>
      </p:pic>
      <p:pic>
        <p:nvPicPr>
          <p:cNvPr id="8" name="Picture 7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76C82A89-89B3-5564-38F9-17B67D8D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33387"/>
            <a:ext cx="11229975" cy="599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FC31C-58BF-C730-80D8-EF6920FD9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85762"/>
            <a:ext cx="112299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BCCC6A1-12CB-3FDA-BD18-4DED5DFC8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85762"/>
            <a:ext cx="11229975" cy="6086475"/>
          </a:xfrm>
          <a:prstGeom prst="rect">
            <a:avLst/>
          </a:prstGeom>
        </p:spPr>
      </p:pic>
      <p:pic>
        <p:nvPicPr>
          <p:cNvPr id="5" name="Picture 4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8058F66-4124-4076-60A0-B4629BA3A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66725"/>
            <a:ext cx="112299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21176E8-4E3E-F54A-F3F3-5871D1AE3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66725"/>
            <a:ext cx="11229975" cy="5924550"/>
          </a:xfrm>
          <a:prstGeom prst="rect">
            <a:avLst/>
          </a:prstGeom>
        </p:spPr>
      </p:pic>
      <p:pic>
        <p:nvPicPr>
          <p:cNvPr id="5" name="Picture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F992331-EF5A-179B-99EF-15E5E6691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33387"/>
            <a:ext cx="112299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0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4060153" y="2921168"/>
            <a:ext cx="4071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9653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E1B89-84CD-F29C-759B-D6D71E174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504825"/>
            <a:ext cx="11229975" cy="5848350"/>
          </a:xfrm>
          <a:prstGeom prst="rect">
            <a:avLst/>
          </a:prstGeom>
        </p:spPr>
      </p:pic>
      <p:pic>
        <p:nvPicPr>
          <p:cNvPr id="5" name="Picture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0170303-4DFD-0094-1C45-D25D007C5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04812"/>
            <a:ext cx="11229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210001" y="389403"/>
            <a:ext cx="11981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 Point Distribution of the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4314-C8C0-8D97-9DDA-91D5AF4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81" y="1676400"/>
            <a:ext cx="7719237" cy="48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4156781" y="364003"/>
            <a:ext cx="3878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Word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1D622-6928-9CA8-7446-6F494D3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2" y="1552249"/>
            <a:ext cx="868801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3466788" y="364003"/>
            <a:ext cx="5258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Silhouette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ED80D-BCD7-C1FA-F7BD-528C2B27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4" y="1359273"/>
            <a:ext cx="9644837" cy="768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17B03E-D6EF-FFB8-2F6F-7C7C227BCA7C}"/>
              </a:ext>
            </a:extLst>
          </p:cNvPr>
          <p:cNvSpPr txBox="1"/>
          <p:nvPr/>
        </p:nvSpPr>
        <p:spPr>
          <a:xfrm>
            <a:off x="1213906" y="2107672"/>
            <a:ext cx="8857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Reasons for low silhouette score: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Dataset Quality and the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Number of features</a:t>
            </a:r>
            <a:r>
              <a:rPr lang="en-US" sz="2000" dirty="0">
                <a:solidFill>
                  <a:schemeClr val="bg1"/>
                </a:solidFill>
              </a:rPr>
              <a:t>(Comp Complexity, Overfitting)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Cluster initialization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1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0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4711648" y="2370603"/>
            <a:ext cx="2768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8278B-F226-A44A-9B39-4BEEE130DC2E}"/>
              </a:ext>
            </a:extLst>
          </p:cNvPr>
          <p:cNvSpPr txBox="1"/>
          <p:nvPr/>
        </p:nvSpPr>
        <p:spPr>
          <a:xfrm>
            <a:off x="1017111" y="3200399"/>
            <a:ext cx="10157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Recommended topics to target are politics related</a:t>
            </a:r>
          </a:p>
        </p:txBody>
      </p:sp>
    </p:spTree>
    <p:extLst>
      <p:ext uri="{BB962C8B-B14F-4D97-AF65-F5344CB8AC3E}">
        <p14:creationId xmlns:p14="http://schemas.microsoft.com/office/powerpoint/2010/main" val="95722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3089150" y="2921168"/>
            <a:ext cx="6013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Business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18324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0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4653300" y="51427"/>
            <a:ext cx="2780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23E8-3B45-F25E-8FA1-3CA3C390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04" y="1316536"/>
            <a:ext cx="9220589" cy="5292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95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3011916" y="2921167"/>
            <a:ext cx="6168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6320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2974790" y="1447967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TF-</a:t>
            </a:r>
            <a:r>
              <a:rPr lang="en-US" sz="6000" dirty="0" err="1">
                <a:solidFill>
                  <a:schemeClr val="bg1"/>
                </a:solidFill>
              </a:rPr>
              <a:t>idf</a:t>
            </a:r>
            <a:r>
              <a:rPr lang="en-US" sz="6000" dirty="0">
                <a:solidFill>
                  <a:schemeClr val="bg1"/>
                </a:solidFill>
              </a:rPr>
              <a:t> Vectorization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C2CF1-3414-23BE-1786-37250F5A93CC}"/>
              </a:ext>
            </a:extLst>
          </p:cNvPr>
          <p:cNvSpPr txBox="1"/>
          <p:nvPr/>
        </p:nvSpPr>
        <p:spPr>
          <a:xfrm>
            <a:off x="1158780" y="3055061"/>
            <a:ext cx="1032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TF – Helps find the most frequently appearing words in the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F6A49-D495-39B8-2CFE-4910214ACF86}"/>
              </a:ext>
            </a:extLst>
          </p:cNvPr>
          <p:cNvSpPr txBox="1"/>
          <p:nvPr/>
        </p:nvSpPr>
        <p:spPr>
          <a:xfrm>
            <a:off x="1158780" y="3559323"/>
            <a:ext cx="9874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Idf</a:t>
            </a:r>
            <a:r>
              <a:rPr lang="en-US" sz="2800" dirty="0">
                <a:solidFill>
                  <a:schemeClr val="bg1"/>
                </a:solidFill>
              </a:rPr>
              <a:t> – reduces the common words and highlights the words that are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 unique to a few documents</a:t>
            </a:r>
          </a:p>
        </p:txBody>
      </p:sp>
    </p:spTree>
    <p:extLst>
      <p:ext uri="{BB962C8B-B14F-4D97-AF65-F5344CB8AC3E}">
        <p14:creationId xmlns:p14="http://schemas.microsoft.com/office/powerpoint/2010/main" val="5696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3287535" y="199090"/>
            <a:ext cx="510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Optimal K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67B17-474E-7F30-5A9E-9D38C461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6" y="2704011"/>
            <a:ext cx="4820469" cy="299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DA4A2-4C69-8719-1F28-CB8DEA350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980" y="2704011"/>
            <a:ext cx="4820469" cy="2996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5283F4-A0B7-3E81-EC03-6527A56590F5}"/>
              </a:ext>
            </a:extLst>
          </p:cNvPr>
          <p:cNvSpPr txBox="1"/>
          <p:nvPr/>
        </p:nvSpPr>
        <p:spPr>
          <a:xfrm>
            <a:off x="1159791" y="1918392"/>
            <a:ext cx="3555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Elbow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FB77F-10BA-D61E-9F69-FC2390C25170}"/>
              </a:ext>
            </a:extLst>
          </p:cNvPr>
          <p:cNvSpPr txBox="1"/>
          <p:nvPr/>
        </p:nvSpPr>
        <p:spPr>
          <a:xfrm>
            <a:off x="6996540" y="1918391"/>
            <a:ext cx="3908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14258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754254" y="2921167"/>
            <a:ext cx="10683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PCA for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8417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F5B48C-2420-4920-AEE0-0C65209C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4" y="-1"/>
            <a:ext cx="952548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811186" y="2459503"/>
            <a:ext cx="10569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K-Means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Clustering Using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17999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B050"/>
      </a:accent2>
      <a:accent3>
        <a:srgbClr val="92D050"/>
      </a:accent3>
      <a:accent4>
        <a:srgbClr val="00B050"/>
      </a:accent4>
      <a:accent5>
        <a:srgbClr val="92D050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100</Words>
  <Application>Microsoft Office PowerPoint</Application>
  <PresentationFormat>Widescreen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Manish K</cp:lastModifiedBy>
  <cp:revision>43</cp:revision>
  <dcterms:created xsi:type="dcterms:W3CDTF">2018-04-07T13:54:43Z</dcterms:created>
  <dcterms:modified xsi:type="dcterms:W3CDTF">2024-08-16T02:50:32Z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2024-08-10T15:58:41Z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a449b72f-cae5-4c0d-8565-881096dfe95b</vt:lpwstr>
  </property>
  <property fmtid="{D5CDD505-2E9C-101B-9397-08002B2CF9AE}" pid="7" name="MSIP_Label_defa4170-0d19-0005-0004-bc88714345d2_ActionId">
    <vt:lpwstr>72bf441d-c2db-4ce1-a982-1a8e991d99e1</vt:lpwstr>
  </property>
  <property fmtid="{D5CDD505-2E9C-101B-9397-08002B2CF9AE}" pid="8" name="MSIP_Label_defa4170-0d19-0005-0004-bc88714345d2_ContentBits">
    <vt:lpwstr>0</vt:lpwstr>
  </property>
</Properties>
</file>