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3" r:id="rId6"/>
    <p:sldId id="264" r:id="rId7"/>
    <p:sldId id="270" r:id="rId8"/>
    <p:sldId id="265" r:id="rId9"/>
    <p:sldId id="266" r:id="rId10"/>
    <p:sldId id="267" r:id="rId11"/>
    <p:sldId id="268" r:id="rId12"/>
    <p:sldId id="275" r:id="rId13"/>
    <p:sldId id="276" r:id="rId14"/>
    <p:sldId id="277" r:id="rId15"/>
    <p:sldId id="27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024A99-24A2-4DDA-B905-885AB8D26A1C}" v="13" dt="2024-03-30T10:59:42.1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0" d="100"/>
          <a:sy n="70" d="100"/>
        </p:scale>
        <p:origin x="7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ish K" userId="27762ed2-0f48-4d5a-aeb8-4ab9a6ef2806" providerId="ADAL" clId="{F6024A99-24A2-4DDA-B905-885AB8D26A1C}"/>
    <pc:docChg chg="undo custSel addSld delSld modSld sldOrd">
      <pc:chgData name="Manish K" userId="27762ed2-0f48-4d5a-aeb8-4ab9a6ef2806" providerId="ADAL" clId="{F6024A99-24A2-4DDA-B905-885AB8D26A1C}" dt="2024-03-30T11:00:38.923" v="721" actId="47"/>
      <pc:docMkLst>
        <pc:docMk/>
      </pc:docMkLst>
      <pc:sldChg chg="modSp mod">
        <pc:chgData name="Manish K" userId="27762ed2-0f48-4d5a-aeb8-4ab9a6ef2806" providerId="ADAL" clId="{F6024A99-24A2-4DDA-B905-885AB8D26A1C}" dt="2024-03-30T09:56:35.570" v="3" actId="207"/>
        <pc:sldMkLst>
          <pc:docMk/>
          <pc:sldMk cId="1006077782" sldId="263"/>
        </pc:sldMkLst>
        <pc:spChg chg="mod">
          <ac:chgData name="Manish K" userId="27762ed2-0f48-4d5a-aeb8-4ab9a6ef2806" providerId="ADAL" clId="{F6024A99-24A2-4DDA-B905-885AB8D26A1C}" dt="2024-03-30T09:56:21.148" v="0" actId="207"/>
          <ac:spMkLst>
            <pc:docMk/>
            <pc:sldMk cId="1006077782" sldId="263"/>
            <ac:spMk id="10" creationId="{02387D89-D7A1-318D-2687-2BCD1DE8F03E}"/>
          </ac:spMkLst>
        </pc:spChg>
        <pc:spChg chg="mod">
          <ac:chgData name="Manish K" userId="27762ed2-0f48-4d5a-aeb8-4ab9a6ef2806" providerId="ADAL" clId="{F6024A99-24A2-4DDA-B905-885AB8D26A1C}" dt="2024-03-30T09:56:28.755" v="2" actId="207"/>
          <ac:spMkLst>
            <pc:docMk/>
            <pc:sldMk cId="1006077782" sldId="263"/>
            <ac:spMk id="11" creationId="{791DD17C-1519-8AAA-86B6-0B9771CDC28A}"/>
          </ac:spMkLst>
        </pc:spChg>
        <pc:spChg chg="mod">
          <ac:chgData name="Manish K" userId="27762ed2-0f48-4d5a-aeb8-4ab9a6ef2806" providerId="ADAL" clId="{F6024A99-24A2-4DDA-B905-885AB8D26A1C}" dt="2024-03-30T09:56:35.570" v="3" actId="207"/>
          <ac:spMkLst>
            <pc:docMk/>
            <pc:sldMk cId="1006077782" sldId="263"/>
            <ac:spMk id="13" creationId="{B817606A-F204-9FB7-C7CD-A477B1BDEB32}"/>
          </ac:spMkLst>
        </pc:spChg>
      </pc:sldChg>
      <pc:sldChg chg="modSp mod">
        <pc:chgData name="Manish K" userId="27762ed2-0f48-4d5a-aeb8-4ab9a6ef2806" providerId="ADAL" clId="{F6024A99-24A2-4DDA-B905-885AB8D26A1C}" dt="2024-03-30T09:57:06.901" v="23" actId="20577"/>
        <pc:sldMkLst>
          <pc:docMk/>
          <pc:sldMk cId="379821739" sldId="264"/>
        </pc:sldMkLst>
        <pc:spChg chg="mod">
          <ac:chgData name="Manish K" userId="27762ed2-0f48-4d5a-aeb8-4ab9a6ef2806" providerId="ADAL" clId="{F6024A99-24A2-4DDA-B905-885AB8D26A1C}" dt="2024-03-30T09:56:51.090" v="5" actId="20577"/>
          <ac:spMkLst>
            <pc:docMk/>
            <pc:sldMk cId="379821739" sldId="264"/>
            <ac:spMk id="2" creationId="{EBE0F282-E467-7E42-9927-08ED5B62D71A}"/>
          </ac:spMkLst>
        </pc:spChg>
        <pc:spChg chg="mod">
          <ac:chgData name="Manish K" userId="27762ed2-0f48-4d5a-aeb8-4ab9a6ef2806" providerId="ADAL" clId="{F6024A99-24A2-4DDA-B905-885AB8D26A1C}" dt="2024-03-30T09:57:06.901" v="23" actId="20577"/>
          <ac:spMkLst>
            <pc:docMk/>
            <pc:sldMk cId="379821739" sldId="264"/>
            <ac:spMk id="3" creationId="{CE7A3C7A-6ECC-2469-DDF7-195094FA5B86}"/>
          </ac:spMkLst>
        </pc:spChg>
      </pc:sldChg>
      <pc:sldChg chg="addSp delSp modSp mod">
        <pc:chgData name="Manish K" userId="27762ed2-0f48-4d5a-aeb8-4ab9a6ef2806" providerId="ADAL" clId="{F6024A99-24A2-4DDA-B905-885AB8D26A1C}" dt="2024-03-30T10:31:23.600" v="353" actId="404"/>
        <pc:sldMkLst>
          <pc:docMk/>
          <pc:sldMk cId="3843328438" sldId="265"/>
        </pc:sldMkLst>
        <pc:spChg chg="del">
          <ac:chgData name="Manish K" userId="27762ed2-0f48-4d5a-aeb8-4ab9a6ef2806" providerId="ADAL" clId="{F6024A99-24A2-4DDA-B905-885AB8D26A1C}" dt="2024-03-30T10:22:38.751" v="28" actId="478"/>
          <ac:spMkLst>
            <pc:docMk/>
            <pc:sldMk cId="3843328438" sldId="265"/>
            <ac:spMk id="2" creationId="{EBE0F282-E467-7E42-9927-08ED5B62D71A}"/>
          </ac:spMkLst>
        </pc:spChg>
        <pc:spChg chg="mod">
          <ac:chgData name="Manish K" userId="27762ed2-0f48-4d5a-aeb8-4ab9a6ef2806" providerId="ADAL" clId="{F6024A99-24A2-4DDA-B905-885AB8D26A1C}" dt="2024-03-30T10:30:25.498" v="343" actId="404"/>
          <ac:spMkLst>
            <pc:docMk/>
            <pc:sldMk cId="3843328438" sldId="265"/>
            <ac:spMk id="3" creationId="{CE7A3C7A-6ECC-2469-DDF7-195094FA5B86}"/>
          </ac:spMkLst>
        </pc:spChg>
        <pc:spChg chg="add del">
          <ac:chgData name="Manish K" userId="27762ed2-0f48-4d5a-aeb8-4ab9a6ef2806" providerId="ADAL" clId="{F6024A99-24A2-4DDA-B905-885AB8D26A1C}" dt="2024-03-30T10:23:23.596" v="30" actId="478"/>
          <ac:spMkLst>
            <pc:docMk/>
            <pc:sldMk cId="3843328438" sldId="265"/>
            <ac:spMk id="4" creationId="{10C88FBC-8585-9F65-137A-E91157D58A81}"/>
          </ac:spMkLst>
        </pc:spChg>
        <pc:spChg chg="add mod">
          <ac:chgData name="Manish K" userId="27762ed2-0f48-4d5a-aeb8-4ab9a6ef2806" providerId="ADAL" clId="{F6024A99-24A2-4DDA-B905-885AB8D26A1C}" dt="2024-03-30T10:30:50.459" v="347" actId="14100"/>
          <ac:spMkLst>
            <pc:docMk/>
            <pc:sldMk cId="3843328438" sldId="265"/>
            <ac:spMk id="7" creationId="{A4072007-3702-3BB6-0A24-A8149734CB84}"/>
          </ac:spMkLst>
        </pc:spChg>
        <pc:spChg chg="add del mod">
          <ac:chgData name="Manish K" userId="27762ed2-0f48-4d5a-aeb8-4ab9a6ef2806" providerId="ADAL" clId="{F6024A99-24A2-4DDA-B905-885AB8D26A1C}" dt="2024-03-30T10:30:31.273" v="344" actId="478"/>
          <ac:spMkLst>
            <pc:docMk/>
            <pc:sldMk cId="3843328438" sldId="265"/>
            <ac:spMk id="8" creationId="{2A7EFA68-1DA9-72BA-E467-0C57D82CAC47}"/>
          </ac:spMkLst>
        </pc:spChg>
        <pc:spChg chg="add mod">
          <ac:chgData name="Manish K" userId="27762ed2-0f48-4d5a-aeb8-4ab9a6ef2806" providerId="ADAL" clId="{F6024A99-24A2-4DDA-B905-885AB8D26A1C}" dt="2024-03-30T10:31:23.600" v="353" actId="404"/>
          <ac:spMkLst>
            <pc:docMk/>
            <pc:sldMk cId="3843328438" sldId="265"/>
            <ac:spMk id="9" creationId="{C270B297-9630-42A7-60D5-50F10CF9442A}"/>
          </ac:spMkLst>
        </pc:spChg>
        <pc:picChg chg="add mod modCrop">
          <ac:chgData name="Manish K" userId="27762ed2-0f48-4d5a-aeb8-4ab9a6ef2806" providerId="ADAL" clId="{F6024A99-24A2-4DDA-B905-885AB8D26A1C}" dt="2024-03-30T10:29:42.483" v="297" actId="1076"/>
          <ac:picMkLst>
            <pc:docMk/>
            <pc:sldMk cId="3843328438" sldId="265"/>
            <ac:picMk id="6" creationId="{F89F2109-124C-F10B-83D6-D39C12FA1145}"/>
          </ac:picMkLst>
        </pc:picChg>
      </pc:sldChg>
      <pc:sldChg chg="modSp add mod">
        <pc:chgData name="Manish K" userId="27762ed2-0f48-4d5a-aeb8-4ab9a6ef2806" providerId="ADAL" clId="{F6024A99-24A2-4DDA-B905-885AB8D26A1C}" dt="2024-03-30T10:32:12.588" v="401" actId="1076"/>
        <pc:sldMkLst>
          <pc:docMk/>
          <pc:sldMk cId="538074089" sldId="266"/>
        </pc:sldMkLst>
        <pc:spChg chg="mod">
          <ac:chgData name="Manish K" userId="27762ed2-0f48-4d5a-aeb8-4ab9a6ef2806" providerId="ADAL" clId="{F6024A99-24A2-4DDA-B905-885AB8D26A1C}" dt="2024-03-30T10:31:38.424" v="355" actId="20577"/>
          <ac:spMkLst>
            <pc:docMk/>
            <pc:sldMk cId="538074089" sldId="266"/>
            <ac:spMk id="2" creationId="{EBE0F282-E467-7E42-9927-08ED5B62D71A}"/>
          </ac:spMkLst>
        </pc:spChg>
        <pc:spChg chg="mod">
          <ac:chgData name="Manish K" userId="27762ed2-0f48-4d5a-aeb8-4ab9a6ef2806" providerId="ADAL" clId="{F6024A99-24A2-4DDA-B905-885AB8D26A1C}" dt="2024-03-30T10:32:12.588" v="401" actId="1076"/>
          <ac:spMkLst>
            <pc:docMk/>
            <pc:sldMk cId="538074089" sldId="266"/>
            <ac:spMk id="3" creationId="{CE7A3C7A-6ECC-2469-DDF7-195094FA5B86}"/>
          </ac:spMkLst>
        </pc:spChg>
      </pc:sldChg>
      <pc:sldChg chg="addSp delSp modSp add mod">
        <pc:chgData name="Manish K" userId="27762ed2-0f48-4d5a-aeb8-4ab9a6ef2806" providerId="ADAL" clId="{F6024A99-24A2-4DDA-B905-885AB8D26A1C}" dt="2024-03-30T10:36:25.171" v="490" actId="1076"/>
        <pc:sldMkLst>
          <pc:docMk/>
          <pc:sldMk cId="3474212167" sldId="267"/>
        </pc:sldMkLst>
        <pc:spChg chg="mod">
          <ac:chgData name="Manish K" userId="27762ed2-0f48-4d5a-aeb8-4ab9a6ef2806" providerId="ADAL" clId="{F6024A99-24A2-4DDA-B905-885AB8D26A1C}" dt="2024-03-30T10:36:25.171" v="490" actId="1076"/>
          <ac:spMkLst>
            <pc:docMk/>
            <pc:sldMk cId="3474212167" sldId="267"/>
            <ac:spMk id="2" creationId="{EBE0F282-E467-7E42-9927-08ED5B62D71A}"/>
          </ac:spMkLst>
        </pc:spChg>
        <pc:spChg chg="del">
          <ac:chgData name="Manish K" userId="27762ed2-0f48-4d5a-aeb8-4ab9a6ef2806" providerId="ADAL" clId="{F6024A99-24A2-4DDA-B905-885AB8D26A1C}" dt="2024-03-30T10:34:08.803" v="455" actId="478"/>
          <ac:spMkLst>
            <pc:docMk/>
            <pc:sldMk cId="3474212167" sldId="267"/>
            <ac:spMk id="3" creationId="{CE7A3C7A-6ECC-2469-DDF7-195094FA5B86}"/>
          </ac:spMkLst>
        </pc:spChg>
        <pc:spChg chg="add mod">
          <ac:chgData name="Manish K" userId="27762ed2-0f48-4d5a-aeb8-4ab9a6ef2806" providerId="ADAL" clId="{F6024A99-24A2-4DDA-B905-885AB8D26A1C}" dt="2024-03-30T10:33:00.850" v="454" actId="20577"/>
          <ac:spMkLst>
            <pc:docMk/>
            <pc:sldMk cId="3474212167" sldId="267"/>
            <ac:spMk id="4" creationId="{71A05B3A-303F-BA3F-AA65-B1DEC8E499F5}"/>
          </ac:spMkLst>
        </pc:spChg>
        <pc:picChg chg="add mod">
          <ac:chgData name="Manish K" userId="27762ed2-0f48-4d5a-aeb8-4ab9a6ef2806" providerId="ADAL" clId="{F6024A99-24A2-4DDA-B905-885AB8D26A1C}" dt="2024-03-30T10:36:20.235" v="489" actId="14100"/>
          <ac:picMkLst>
            <pc:docMk/>
            <pc:sldMk cId="3474212167" sldId="267"/>
            <ac:picMk id="6" creationId="{4EA1F99F-8CCC-7B4D-663D-E6ED441BBD53}"/>
          </ac:picMkLst>
        </pc:picChg>
      </pc:sldChg>
      <pc:sldChg chg="modSp add mod">
        <pc:chgData name="Manish K" userId="27762ed2-0f48-4d5a-aeb8-4ab9a6ef2806" providerId="ADAL" clId="{F6024A99-24A2-4DDA-B905-885AB8D26A1C}" dt="2024-03-30T10:37:22.269" v="532" actId="1076"/>
        <pc:sldMkLst>
          <pc:docMk/>
          <pc:sldMk cId="2431070248" sldId="268"/>
        </pc:sldMkLst>
        <pc:spChg chg="mod">
          <ac:chgData name="Manish K" userId="27762ed2-0f48-4d5a-aeb8-4ab9a6ef2806" providerId="ADAL" clId="{F6024A99-24A2-4DDA-B905-885AB8D26A1C}" dt="2024-03-30T10:36:49.580" v="492" actId="20577"/>
          <ac:spMkLst>
            <pc:docMk/>
            <pc:sldMk cId="2431070248" sldId="268"/>
            <ac:spMk id="2" creationId="{EBE0F282-E467-7E42-9927-08ED5B62D71A}"/>
          </ac:spMkLst>
        </pc:spChg>
        <pc:spChg chg="mod">
          <ac:chgData name="Manish K" userId="27762ed2-0f48-4d5a-aeb8-4ab9a6ef2806" providerId="ADAL" clId="{F6024A99-24A2-4DDA-B905-885AB8D26A1C}" dt="2024-03-30T10:37:22.269" v="532" actId="1076"/>
          <ac:spMkLst>
            <pc:docMk/>
            <pc:sldMk cId="2431070248" sldId="268"/>
            <ac:spMk id="3" creationId="{CE7A3C7A-6ECC-2469-DDF7-195094FA5B86}"/>
          </ac:spMkLst>
        </pc:spChg>
      </pc:sldChg>
      <pc:sldChg chg="delSp modSp add mod">
        <pc:chgData name="Manish K" userId="27762ed2-0f48-4d5a-aeb8-4ab9a6ef2806" providerId="ADAL" clId="{F6024A99-24A2-4DDA-B905-885AB8D26A1C}" dt="2024-03-30T11:00:30.975" v="717" actId="478"/>
        <pc:sldMkLst>
          <pc:docMk/>
          <pc:sldMk cId="761732899" sldId="269"/>
        </pc:sldMkLst>
        <pc:spChg chg="del">
          <ac:chgData name="Manish K" userId="27762ed2-0f48-4d5a-aeb8-4ab9a6ef2806" providerId="ADAL" clId="{F6024A99-24A2-4DDA-B905-885AB8D26A1C}" dt="2024-03-30T11:00:30.975" v="717" actId="478"/>
          <ac:spMkLst>
            <pc:docMk/>
            <pc:sldMk cId="761732899" sldId="269"/>
            <ac:spMk id="2" creationId="{EBE0F282-E467-7E42-9927-08ED5B62D71A}"/>
          </ac:spMkLst>
        </pc:spChg>
        <pc:spChg chg="mod">
          <ac:chgData name="Manish K" userId="27762ed2-0f48-4d5a-aeb8-4ab9a6ef2806" providerId="ADAL" clId="{F6024A99-24A2-4DDA-B905-885AB8D26A1C}" dt="2024-03-30T11:00:26.853" v="716" actId="1076"/>
          <ac:spMkLst>
            <pc:docMk/>
            <pc:sldMk cId="761732899" sldId="269"/>
            <ac:spMk id="3" creationId="{CE7A3C7A-6ECC-2469-DDF7-195094FA5B86}"/>
          </ac:spMkLst>
        </pc:spChg>
      </pc:sldChg>
      <pc:sldChg chg="delSp modSp add mod ord">
        <pc:chgData name="Manish K" userId="27762ed2-0f48-4d5a-aeb8-4ab9a6ef2806" providerId="ADAL" clId="{F6024A99-24A2-4DDA-B905-885AB8D26A1C}" dt="2024-03-30T10:27:52.573" v="291" actId="1076"/>
        <pc:sldMkLst>
          <pc:docMk/>
          <pc:sldMk cId="1303200581" sldId="270"/>
        </pc:sldMkLst>
        <pc:spChg chg="mod">
          <ac:chgData name="Manish K" userId="27762ed2-0f48-4d5a-aeb8-4ab9a6ef2806" providerId="ADAL" clId="{F6024A99-24A2-4DDA-B905-885AB8D26A1C}" dt="2024-03-30T10:25:31.390" v="268" actId="1076"/>
          <ac:spMkLst>
            <pc:docMk/>
            <pc:sldMk cId="1303200581" sldId="270"/>
            <ac:spMk id="3" creationId="{808D42B9-273F-3F45-FAB7-92D97AF3287C}"/>
          </ac:spMkLst>
        </pc:spChg>
        <pc:spChg chg="mod">
          <ac:chgData name="Manish K" userId="27762ed2-0f48-4d5a-aeb8-4ab9a6ef2806" providerId="ADAL" clId="{F6024A99-24A2-4DDA-B905-885AB8D26A1C}" dt="2024-03-30T10:27:07.452" v="280" actId="403"/>
          <ac:spMkLst>
            <pc:docMk/>
            <pc:sldMk cId="1303200581" sldId="270"/>
            <ac:spMk id="5" creationId="{2EFCCB0A-4483-9C2C-EA8B-E7CDDD8FFA91}"/>
          </ac:spMkLst>
        </pc:spChg>
        <pc:spChg chg="mod">
          <ac:chgData name="Manish K" userId="27762ed2-0f48-4d5a-aeb8-4ab9a6ef2806" providerId="ADAL" clId="{F6024A99-24A2-4DDA-B905-885AB8D26A1C}" dt="2024-03-30T10:25:41.657" v="269" actId="1076"/>
          <ac:spMkLst>
            <pc:docMk/>
            <pc:sldMk cId="1303200581" sldId="270"/>
            <ac:spMk id="6" creationId="{A3D97BBA-571C-8E39-980F-6F12FD1570BC}"/>
          </ac:spMkLst>
        </pc:spChg>
        <pc:spChg chg="mod">
          <ac:chgData name="Manish K" userId="27762ed2-0f48-4d5a-aeb8-4ab9a6ef2806" providerId="ADAL" clId="{F6024A99-24A2-4DDA-B905-885AB8D26A1C}" dt="2024-03-30T10:26:10.538" v="270" actId="1076"/>
          <ac:spMkLst>
            <pc:docMk/>
            <pc:sldMk cId="1303200581" sldId="270"/>
            <ac:spMk id="7" creationId="{DB4D0CAE-338D-B1DF-FF5E-D723A8F98A61}"/>
          </ac:spMkLst>
        </pc:spChg>
        <pc:spChg chg="mod">
          <ac:chgData name="Manish K" userId="27762ed2-0f48-4d5a-aeb8-4ab9a6ef2806" providerId="ADAL" clId="{F6024A99-24A2-4DDA-B905-885AB8D26A1C}" dt="2024-03-30T10:27:52.573" v="291" actId="1076"/>
          <ac:spMkLst>
            <pc:docMk/>
            <pc:sldMk cId="1303200581" sldId="270"/>
            <ac:spMk id="8" creationId="{2BDAC316-A26C-9675-39C9-B86D2EFED0AC}"/>
          </ac:spMkLst>
        </pc:spChg>
        <pc:spChg chg="del">
          <ac:chgData name="Manish K" userId="27762ed2-0f48-4d5a-aeb8-4ab9a6ef2806" providerId="ADAL" clId="{F6024A99-24A2-4DDA-B905-885AB8D26A1C}" dt="2024-03-30T10:23:49.147" v="34" actId="478"/>
          <ac:spMkLst>
            <pc:docMk/>
            <pc:sldMk cId="1303200581" sldId="270"/>
            <ac:spMk id="9" creationId="{0156D002-03BD-3935-8AB6-EF35F8EDB0D0}"/>
          </ac:spMkLst>
        </pc:spChg>
        <pc:spChg chg="del">
          <ac:chgData name="Manish K" userId="27762ed2-0f48-4d5a-aeb8-4ab9a6ef2806" providerId="ADAL" clId="{F6024A99-24A2-4DDA-B905-885AB8D26A1C}" dt="2024-03-30T10:23:54.698" v="37" actId="478"/>
          <ac:spMkLst>
            <pc:docMk/>
            <pc:sldMk cId="1303200581" sldId="270"/>
            <ac:spMk id="10" creationId="{79D77968-2017-E411-970E-BAE793E0F4CA}"/>
          </ac:spMkLst>
        </pc:spChg>
        <pc:spChg chg="del mod">
          <ac:chgData name="Manish K" userId="27762ed2-0f48-4d5a-aeb8-4ab9a6ef2806" providerId="ADAL" clId="{F6024A99-24A2-4DDA-B905-885AB8D26A1C}" dt="2024-03-30T10:23:51.769" v="36" actId="478"/>
          <ac:spMkLst>
            <pc:docMk/>
            <pc:sldMk cId="1303200581" sldId="270"/>
            <ac:spMk id="11" creationId="{BB436FC1-DB70-3BCA-C7BE-606D782330AD}"/>
          </ac:spMkLst>
        </pc:spChg>
      </pc:sldChg>
      <pc:sldChg chg="add del">
        <pc:chgData name="Manish K" userId="27762ed2-0f48-4d5a-aeb8-4ab9a6ef2806" providerId="ADAL" clId="{F6024A99-24A2-4DDA-B905-885AB8D26A1C}" dt="2024-03-30T11:00:35.591" v="718" actId="47"/>
        <pc:sldMkLst>
          <pc:docMk/>
          <pc:sldMk cId="55442327" sldId="271"/>
        </pc:sldMkLst>
      </pc:sldChg>
      <pc:sldChg chg="add del">
        <pc:chgData name="Manish K" userId="27762ed2-0f48-4d5a-aeb8-4ab9a6ef2806" providerId="ADAL" clId="{F6024A99-24A2-4DDA-B905-885AB8D26A1C}" dt="2024-03-30T11:00:37.775" v="720" actId="47"/>
        <pc:sldMkLst>
          <pc:docMk/>
          <pc:sldMk cId="2711380818" sldId="272"/>
        </pc:sldMkLst>
      </pc:sldChg>
      <pc:sldChg chg="add del">
        <pc:chgData name="Manish K" userId="27762ed2-0f48-4d5a-aeb8-4ab9a6ef2806" providerId="ADAL" clId="{F6024A99-24A2-4DDA-B905-885AB8D26A1C}" dt="2024-03-30T11:00:36.608" v="719" actId="47"/>
        <pc:sldMkLst>
          <pc:docMk/>
          <pc:sldMk cId="866396449" sldId="273"/>
        </pc:sldMkLst>
      </pc:sldChg>
      <pc:sldChg chg="add del">
        <pc:chgData name="Manish K" userId="27762ed2-0f48-4d5a-aeb8-4ab9a6ef2806" providerId="ADAL" clId="{F6024A99-24A2-4DDA-B905-885AB8D26A1C}" dt="2024-03-30T11:00:38.923" v="721" actId="47"/>
        <pc:sldMkLst>
          <pc:docMk/>
          <pc:sldMk cId="558912259" sldId="274"/>
        </pc:sldMkLst>
      </pc:sldChg>
      <pc:sldChg chg="addSp delSp modSp add mod ord">
        <pc:chgData name="Manish K" userId="27762ed2-0f48-4d5a-aeb8-4ab9a6ef2806" providerId="ADAL" clId="{F6024A99-24A2-4DDA-B905-885AB8D26A1C}" dt="2024-03-30T10:39:51.932" v="557" actId="1076"/>
        <pc:sldMkLst>
          <pc:docMk/>
          <pc:sldMk cId="382575468" sldId="275"/>
        </pc:sldMkLst>
        <pc:spChg chg="mod">
          <ac:chgData name="Manish K" userId="27762ed2-0f48-4d5a-aeb8-4ab9a6ef2806" providerId="ADAL" clId="{F6024A99-24A2-4DDA-B905-885AB8D26A1C}" dt="2024-03-30T10:39:51.932" v="557" actId="1076"/>
          <ac:spMkLst>
            <pc:docMk/>
            <pc:sldMk cId="382575468" sldId="275"/>
            <ac:spMk id="2" creationId="{EBE0F282-E467-7E42-9927-08ED5B62D71A}"/>
          </ac:spMkLst>
        </pc:spChg>
        <pc:picChg chg="add mod">
          <ac:chgData name="Manish K" userId="27762ed2-0f48-4d5a-aeb8-4ab9a6ef2806" providerId="ADAL" clId="{F6024A99-24A2-4DDA-B905-885AB8D26A1C}" dt="2024-03-30T10:39:15.797" v="551" actId="11530"/>
          <ac:picMkLst>
            <pc:docMk/>
            <pc:sldMk cId="382575468" sldId="275"/>
            <ac:picMk id="5" creationId="{A4D992F9-E1A6-623B-016B-05C303D26AC5}"/>
          </ac:picMkLst>
        </pc:picChg>
        <pc:picChg chg="del">
          <ac:chgData name="Manish K" userId="27762ed2-0f48-4d5a-aeb8-4ab9a6ef2806" providerId="ADAL" clId="{F6024A99-24A2-4DDA-B905-885AB8D26A1C}" dt="2024-03-30T10:38:37.347" v="540" actId="478"/>
          <ac:picMkLst>
            <pc:docMk/>
            <pc:sldMk cId="382575468" sldId="275"/>
            <ac:picMk id="6" creationId="{4EA1F99F-8CCC-7B4D-663D-E6ED441BBD53}"/>
          </ac:picMkLst>
        </pc:picChg>
      </pc:sldChg>
      <pc:sldChg chg="addSp delSp modSp add mod">
        <pc:chgData name="Manish K" userId="27762ed2-0f48-4d5a-aeb8-4ab9a6ef2806" providerId="ADAL" clId="{F6024A99-24A2-4DDA-B905-885AB8D26A1C}" dt="2024-03-30T10:42:04.994" v="628" actId="20577"/>
        <pc:sldMkLst>
          <pc:docMk/>
          <pc:sldMk cId="3072098222" sldId="276"/>
        </pc:sldMkLst>
        <pc:spChg chg="mod">
          <ac:chgData name="Manish K" userId="27762ed2-0f48-4d5a-aeb8-4ab9a6ef2806" providerId="ADAL" clId="{F6024A99-24A2-4DDA-B905-885AB8D26A1C}" dt="2024-03-30T10:42:04.994" v="628" actId="20577"/>
          <ac:spMkLst>
            <pc:docMk/>
            <pc:sldMk cId="3072098222" sldId="276"/>
            <ac:spMk id="2" creationId="{EBE0F282-E467-7E42-9927-08ED5B62D71A}"/>
          </ac:spMkLst>
        </pc:spChg>
        <pc:spChg chg="mod">
          <ac:chgData name="Manish K" userId="27762ed2-0f48-4d5a-aeb8-4ab9a6ef2806" providerId="ADAL" clId="{F6024A99-24A2-4DDA-B905-885AB8D26A1C}" dt="2024-03-30T10:40:41.440" v="614" actId="20577"/>
          <ac:spMkLst>
            <pc:docMk/>
            <pc:sldMk cId="3072098222" sldId="276"/>
            <ac:spMk id="4" creationId="{71A05B3A-303F-BA3F-AA65-B1DEC8E499F5}"/>
          </ac:spMkLst>
        </pc:spChg>
        <pc:picChg chg="del">
          <ac:chgData name="Manish K" userId="27762ed2-0f48-4d5a-aeb8-4ab9a6ef2806" providerId="ADAL" clId="{F6024A99-24A2-4DDA-B905-885AB8D26A1C}" dt="2024-03-30T10:41:04.644" v="615" actId="478"/>
          <ac:picMkLst>
            <pc:docMk/>
            <pc:sldMk cId="3072098222" sldId="276"/>
            <ac:picMk id="5" creationId="{A4D992F9-E1A6-623B-016B-05C303D26AC5}"/>
          </ac:picMkLst>
        </pc:picChg>
        <pc:picChg chg="add mod">
          <ac:chgData name="Manish K" userId="27762ed2-0f48-4d5a-aeb8-4ab9a6ef2806" providerId="ADAL" clId="{F6024A99-24A2-4DDA-B905-885AB8D26A1C}" dt="2024-03-30T10:41:40.059" v="624" actId="1076"/>
          <ac:picMkLst>
            <pc:docMk/>
            <pc:sldMk cId="3072098222" sldId="276"/>
            <ac:picMk id="6" creationId="{EB6C3804-2B57-3402-1828-E91CC86BE7B8}"/>
          </ac:picMkLst>
        </pc:picChg>
      </pc:sldChg>
      <pc:sldChg chg="addSp delSp modSp add mod">
        <pc:chgData name="Manish K" userId="27762ed2-0f48-4d5a-aeb8-4ab9a6ef2806" providerId="ADAL" clId="{F6024A99-24A2-4DDA-B905-885AB8D26A1C}" dt="2024-03-30T10:57:39.428" v="680" actId="1076"/>
        <pc:sldMkLst>
          <pc:docMk/>
          <pc:sldMk cId="4223978276" sldId="277"/>
        </pc:sldMkLst>
        <pc:spChg chg="mod">
          <ac:chgData name="Manish K" userId="27762ed2-0f48-4d5a-aeb8-4ab9a6ef2806" providerId="ADAL" clId="{F6024A99-24A2-4DDA-B905-885AB8D26A1C}" dt="2024-03-30T10:57:39.428" v="680" actId="1076"/>
          <ac:spMkLst>
            <pc:docMk/>
            <pc:sldMk cId="4223978276" sldId="277"/>
            <ac:spMk id="2" creationId="{EBE0F282-E467-7E42-9927-08ED5B62D71A}"/>
          </ac:spMkLst>
        </pc:spChg>
        <pc:spChg chg="mod">
          <ac:chgData name="Manish K" userId="27762ed2-0f48-4d5a-aeb8-4ab9a6ef2806" providerId="ADAL" clId="{F6024A99-24A2-4DDA-B905-885AB8D26A1C}" dt="2024-03-30T10:42:37.260" v="663" actId="20577"/>
          <ac:spMkLst>
            <pc:docMk/>
            <pc:sldMk cId="4223978276" sldId="277"/>
            <ac:spMk id="4" creationId="{71A05B3A-303F-BA3F-AA65-B1DEC8E499F5}"/>
          </ac:spMkLst>
        </pc:spChg>
        <pc:picChg chg="add mod">
          <ac:chgData name="Manish K" userId="27762ed2-0f48-4d5a-aeb8-4ab9a6ef2806" providerId="ADAL" clId="{F6024A99-24A2-4DDA-B905-885AB8D26A1C}" dt="2024-03-30T10:57:35.053" v="679" actId="14100"/>
          <ac:picMkLst>
            <pc:docMk/>
            <pc:sldMk cId="4223978276" sldId="277"/>
            <ac:picMk id="5" creationId="{51D7E754-D81A-BE94-A5E2-06FACED3C656}"/>
          </ac:picMkLst>
        </pc:picChg>
        <pc:picChg chg="del">
          <ac:chgData name="Manish K" userId="27762ed2-0f48-4d5a-aeb8-4ab9a6ef2806" providerId="ADAL" clId="{F6024A99-24A2-4DDA-B905-885AB8D26A1C}" dt="2024-03-30T10:56:06.964" v="664" actId="478"/>
          <ac:picMkLst>
            <pc:docMk/>
            <pc:sldMk cId="4223978276" sldId="277"/>
            <ac:picMk id="6" creationId="{EB6C3804-2B57-3402-1828-E91CC86BE7B8}"/>
          </ac:picMkLst>
        </pc:picChg>
      </pc:sldChg>
      <pc:sldChg chg="addSp delSp modSp add mod">
        <pc:chgData name="Manish K" userId="27762ed2-0f48-4d5a-aeb8-4ab9a6ef2806" providerId="ADAL" clId="{F6024A99-24A2-4DDA-B905-885AB8D26A1C}" dt="2024-03-30T10:59:49.657" v="692" actId="14100"/>
        <pc:sldMkLst>
          <pc:docMk/>
          <pc:sldMk cId="4196689356" sldId="278"/>
        </pc:sldMkLst>
        <pc:spChg chg="mod">
          <ac:chgData name="Manish K" userId="27762ed2-0f48-4d5a-aeb8-4ab9a6ef2806" providerId="ADAL" clId="{F6024A99-24A2-4DDA-B905-885AB8D26A1C}" dt="2024-03-30T10:58:26.871" v="684" actId="20577"/>
          <ac:spMkLst>
            <pc:docMk/>
            <pc:sldMk cId="4196689356" sldId="278"/>
            <ac:spMk id="2" creationId="{EBE0F282-E467-7E42-9927-08ED5B62D71A}"/>
          </ac:spMkLst>
        </pc:spChg>
        <pc:spChg chg="add del">
          <ac:chgData name="Manish K" userId="27762ed2-0f48-4d5a-aeb8-4ab9a6ef2806" providerId="ADAL" clId="{F6024A99-24A2-4DDA-B905-885AB8D26A1C}" dt="2024-03-30T10:59:17.542" v="687" actId="478"/>
          <ac:spMkLst>
            <pc:docMk/>
            <pc:sldMk cId="4196689356" sldId="278"/>
            <ac:spMk id="6" creationId="{39ACA30C-BD02-CBB6-0A1C-19B76B6704A7}"/>
          </ac:spMkLst>
        </pc:spChg>
        <pc:picChg chg="del">
          <ac:chgData name="Manish K" userId="27762ed2-0f48-4d5a-aeb8-4ab9a6ef2806" providerId="ADAL" clId="{F6024A99-24A2-4DDA-B905-885AB8D26A1C}" dt="2024-03-30T10:58:44.870" v="685" actId="478"/>
          <ac:picMkLst>
            <pc:docMk/>
            <pc:sldMk cId="4196689356" sldId="278"/>
            <ac:picMk id="5" creationId="{51D7E754-D81A-BE94-A5E2-06FACED3C656}"/>
          </ac:picMkLst>
        </pc:picChg>
        <pc:picChg chg="add mod">
          <ac:chgData name="Manish K" userId="27762ed2-0f48-4d5a-aeb8-4ab9a6ef2806" providerId="ADAL" clId="{F6024A99-24A2-4DDA-B905-885AB8D26A1C}" dt="2024-03-30T10:59:49.657" v="692" actId="14100"/>
          <ac:picMkLst>
            <pc:docMk/>
            <pc:sldMk cId="4196689356" sldId="278"/>
            <ac:picMk id="8" creationId="{C0B59F4A-EA86-662F-BA53-FF05AC073625}"/>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97968-D2A2-D951-0FE7-B3C9EEC88B7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2355724-513F-35EB-4DBF-1B91323B1D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350E29-8402-10D1-B8D1-A302966E4BC1}"/>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D046E882-BD92-0D1D-B02F-A8397FDBE4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A12889-2716-55A0-4D69-71F4FA4BECB9}"/>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586861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C6164-68E5-8E96-30FD-9F5CD67D1FD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88BBE5-3DBE-374D-9A0F-67EAF44FF3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2C0935-00B1-3DD6-67C7-F24F98890A5E}"/>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7C6DB636-22FC-2C5A-048B-0F26364747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39F88-8319-23EC-A101-8CD3443EA4E0}"/>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268160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E3D557-3A25-9E7C-A5AC-C66660C767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F018F2-F02A-C87C-F848-AB1DB6A80F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B81B19-C9CC-B329-B2B9-6CECD80B5350}"/>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788E0630-2FCB-C71F-AA66-D830CD3481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616A79-AB96-ABDE-2A64-5A5919DFCFDD}"/>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24730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AEDE4-184E-D777-44B6-1607578C00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10BD85-48FC-9FB5-940F-DA134CD3A6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12FA11-897E-7787-AB03-66F9A0956035}"/>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587EB20A-01A9-F408-76CC-CF854DA575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C14DDB-A33C-AE18-8DAE-6765D6865827}"/>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157598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FB64B-DE9E-0F3D-BC5B-0F92B6593C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5E01A3F-A63B-6082-D321-FF7EF9DE0B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50F5C1-848B-557F-380E-670DC8B0866D}"/>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00DBCE50-60A7-F030-5BC2-5A73939B09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4858FF-9C28-29BF-9C57-7BCF14D92358}"/>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14294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9B2A8-0094-D271-7F76-2654439C6D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E9648D2-AD59-9FE6-A81A-BACBC999F1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2A1EEF-9C81-700C-BCCC-29EE3110DC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60CE6A-4D84-6736-7B12-B2B8136D50C1}"/>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6" name="Footer Placeholder 5">
            <a:extLst>
              <a:ext uri="{FF2B5EF4-FFF2-40B4-BE49-F238E27FC236}">
                <a16:creationId xmlns:a16="http://schemas.microsoft.com/office/drawing/2014/main" id="{9C62156F-57F1-9350-53AF-99CE8CD44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A07ADB-34CC-98AE-31AE-859886D871D1}"/>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2550245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63F0-F217-890B-B546-D690F418C81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B58D87-2344-24B4-CDCB-27E77E5E0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F345F2-B8C2-9A66-5A6D-2032D829D1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ECB6A0-31F0-8127-393F-F64CDAF3DF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E8484E-6D24-7534-5914-2DCCD67AFE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15BE22-447D-0232-F64C-714393528B53}"/>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8" name="Footer Placeholder 7">
            <a:extLst>
              <a:ext uri="{FF2B5EF4-FFF2-40B4-BE49-F238E27FC236}">
                <a16:creationId xmlns:a16="http://schemas.microsoft.com/office/drawing/2014/main" id="{8FCCAEE9-D2B0-9026-5C1D-8C25B1C0EE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71FE23-906C-AC54-5414-5FE8ED21ABAF}"/>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1820592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71287-182F-A688-8456-5747017ED8F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5B3BEB-C228-E7F5-D5B6-072E7D052385}"/>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4" name="Footer Placeholder 3">
            <a:extLst>
              <a:ext uri="{FF2B5EF4-FFF2-40B4-BE49-F238E27FC236}">
                <a16:creationId xmlns:a16="http://schemas.microsoft.com/office/drawing/2014/main" id="{97B83318-4B58-5705-1B61-651676EFD98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0EE9D73-0077-510C-63C7-2A310AF59D6D}"/>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4108704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20ACE-9B81-38DC-F47E-415BE4F1CB07}"/>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3" name="Footer Placeholder 2">
            <a:extLst>
              <a:ext uri="{FF2B5EF4-FFF2-40B4-BE49-F238E27FC236}">
                <a16:creationId xmlns:a16="http://schemas.microsoft.com/office/drawing/2014/main" id="{1E12E89D-7C79-B9F1-19BD-7728318812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15B5EB-F35B-B1A4-B776-0E894D4029A7}"/>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74716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569B9-9E6C-B035-40C8-1D9F5D3EB8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C73D06-67C3-E91C-A773-83AFCFC3D4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55D1CB-74A1-6E5A-399A-6367D0C705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87AA5-6813-DA44-9AAD-88944D333051}"/>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6" name="Footer Placeholder 5">
            <a:extLst>
              <a:ext uri="{FF2B5EF4-FFF2-40B4-BE49-F238E27FC236}">
                <a16:creationId xmlns:a16="http://schemas.microsoft.com/office/drawing/2014/main" id="{6F9ACC6E-7E52-78D1-1B25-85E05739E8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C2DB97-ACC5-9EF6-C348-49263F380BC7}"/>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397191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51CBE-654B-499D-404B-AFB475BCD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604A28-C9B4-0EEE-0A88-32621EEA7F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B4A6326-7285-31C3-7986-3BA13604DB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0F69AE-BAEF-5354-D09B-DC2AD023AAEA}"/>
              </a:ext>
            </a:extLst>
          </p:cNvPr>
          <p:cNvSpPr>
            <a:spLocks noGrp="1"/>
          </p:cNvSpPr>
          <p:nvPr>
            <p:ph type="dt" sz="half" idx="10"/>
          </p:nvPr>
        </p:nvSpPr>
        <p:spPr/>
        <p:txBody>
          <a:bodyPr/>
          <a:lstStyle/>
          <a:p>
            <a:fld id="{078DEAB6-2339-4D1F-A11E-FE7144B9E1B4}" type="datetimeFigureOut">
              <a:rPr lang="en-IN" smtClean="0"/>
              <a:t>30-03-2024</a:t>
            </a:fld>
            <a:endParaRPr lang="en-IN"/>
          </a:p>
        </p:txBody>
      </p:sp>
      <p:sp>
        <p:nvSpPr>
          <p:cNvPr id="6" name="Footer Placeholder 5">
            <a:extLst>
              <a:ext uri="{FF2B5EF4-FFF2-40B4-BE49-F238E27FC236}">
                <a16:creationId xmlns:a16="http://schemas.microsoft.com/office/drawing/2014/main" id="{020374F0-2FDF-9E1D-9F0F-57BD41A3B2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BF6FB0-C7AE-A8A4-DAC8-D24DBC0185D3}"/>
              </a:ext>
            </a:extLst>
          </p:cNvPr>
          <p:cNvSpPr>
            <a:spLocks noGrp="1"/>
          </p:cNvSpPr>
          <p:nvPr>
            <p:ph type="sldNum" sz="quarter" idx="12"/>
          </p:nvPr>
        </p:nvSpPr>
        <p:spPr/>
        <p:txBody>
          <a:bodyPr/>
          <a:lstStyle/>
          <a:p>
            <a:fld id="{81B7C103-77A4-4CD2-804D-87687FF20B62}" type="slidenum">
              <a:rPr lang="en-IN" smtClean="0"/>
              <a:t>‹#›</a:t>
            </a:fld>
            <a:endParaRPr lang="en-IN"/>
          </a:p>
        </p:txBody>
      </p:sp>
    </p:spTree>
    <p:extLst>
      <p:ext uri="{BB962C8B-B14F-4D97-AF65-F5344CB8AC3E}">
        <p14:creationId xmlns:p14="http://schemas.microsoft.com/office/powerpoint/2010/main" val="3007614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38680-363B-7485-63CD-83E2F28546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284198-E406-1D38-0119-6C9A4BF055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90E21-CC64-D3D0-4F16-E85F1C0DB8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8DEAB6-2339-4D1F-A11E-FE7144B9E1B4}" type="datetimeFigureOut">
              <a:rPr lang="en-IN" smtClean="0"/>
              <a:t>30-03-2024</a:t>
            </a:fld>
            <a:endParaRPr lang="en-IN"/>
          </a:p>
        </p:txBody>
      </p:sp>
      <p:sp>
        <p:nvSpPr>
          <p:cNvPr id="5" name="Footer Placeholder 4">
            <a:extLst>
              <a:ext uri="{FF2B5EF4-FFF2-40B4-BE49-F238E27FC236}">
                <a16:creationId xmlns:a16="http://schemas.microsoft.com/office/drawing/2014/main" id="{4DBF87F6-0E5C-BB00-CD17-C5896AA2D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9B8FCFA-2005-0264-07ED-7641A9988D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1B7C103-77A4-4CD2-804D-87687FF20B62}" type="slidenum">
              <a:rPr lang="en-IN" smtClean="0"/>
              <a:t>‹#›</a:t>
            </a:fld>
            <a:endParaRPr lang="en-IN"/>
          </a:p>
        </p:txBody>
      </p:sp>
    </p:spTree>
    <p:extLst>
      <p:ext uri="{BB962C8B-B14F-4D97-AF65-F5344CB8AC3E}">
        <p14:creationId xmlns:p14="http://schemas.microsoft.com/office/powerpoint/2010/main" val="412469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pic>
        <p:nvPicPr>
          <p:cNvPr id="5" name="Picture 4" descr="A person lifting weights in a gym">
            <a:extLst>
              <a:ext uri="{FF2B5EF4-FFF2-40B4-BE49-F238E27FC236}">
                <a16:creationId xmlns:a16="http://schemas.microsoft.com/office/drawing/2014/main" id="{FA518AF1-A67C-6362-E5C3-E7AA3FC875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23928" cy="6870093"/>
          </a:xfrm>
          <a:prstGeom prst="rect">
            <a:avLst/>
          </a:prstGeom>
        </p:spPr>
      </p:pic>
      <p:sp>
        <p:nvSpPr>
          <p:cNvPr id="2" name="TextBox 1">
            <a:extLst>
              <a:ext uri="{FF2B5EF4-FFF2-40B4-BE49-F238E27FC236}">
                <a16:creationId xmlns:a16="http://schemas.microsoft.com/office/drawing/2014/main" id="{22184B1E-5707-4C10-62E3-D3C801908D3B}"/>
              </a:ext>
            </a:extLst>
          </p:cNvPr>
          <p:cNvSpPr txBox="1"/>
          <p:nvPr/>
        </p:nvSpPr>
        <p:spPr>
          <a:xfrm>
            <a:off x="940526" y="1356783"/>
            <a:ext cx="7259360" cy="830997"/>
          </a:xfrm>
          <a:prstGeom prst="rect">
            <a:avLst/>
          </a:prstGeom>
          <a:noFill/>
        </p:spPr>
        <p:txBody>
          <a:bodyPr wrap="none" rtlCol="0">
            <a:spAutoFit/>
          </a:bodyPr>
          <a:lstStyle/>
          <a:p>
            <a:r>
              <a:rPr lang="en-US" sz="4800" b="1" dirty="0">
                <a:solidFill>
                  <a:schemeClr val="bg1"/>
                </a:solidFill>
              </a:rPr>
              <a:t>Physical Activity Analysis</a:t>
            </a:r>
            <a:endParaRPr lang="en-IN" sz="4800" b="1" dirty="0">
              <a:solidFill>
                <a:schemeClr val="bg1"/>
              </a:solidFill>
            </a:endParaRPr>
          </a:p>
        </p:txBody>
      </p:sp>
      <p:sp>
        <p:nvSpPr>
          <p:cNvPr id="6" name="TextBox 5">
            <a:extLst>
              <a:ext uri="{FF2B5EF4-FFF2-40B4-BE49-F238E27FC236}">
                <a16:creationId xmlns:a16="http://schemas.microsoft.com/office/drawing/2014/main" id="{1B29A175-AC00-50C8-61DD-8C2016E8A227}"/>
              </a:ext>
            </a:extLst>
          </p:cNvPr>
          <p:cNvSpPr txBox="1"/>
          <p:nvPr/>
        </p:nvSpPr>
        <p:spPr>
          <a:xfrm>
            <a:off x="940526" y="1966383"/>
            <a:ext cx="2146421" cy="523220"/>
          </a:xfrm>
          <a:prstGeom prst="rect">
            <a:avLst/>
          </a:prstGeom>
          <a:noFill/>
        </p:spPr>
        <p:txBody>
          <a:bodyPr wrap="none" rtlCol="0">
            <a:spAutoFit/>
          </a:bodyPr>
          <a:lstStyle/>
          <a:p>
            <a:r>
              <a:rPr lang="en-US" sz="2800" b="1" dirty="0">
                <a:solidFill>
                  <a:schemeClr val="bg1"/>
                </a:solidFill>
              </a:rPr>
              <a:t>By Manish K</a:t>
            </a:r>
          </a:p>
        </p:txBody>
      </p:sp>
    </p:spTree>
    <p:extLst>
      <p:ext uri="{BB962C8B-B14F-4D97-AF65-F5344CB8AC3E}">
        <p14:creationId xmlns:p14="http://schemas.microsoft.com/office/powerpoint/2010/main" val="3323727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126545" y="5456901"/>
            <a:ext cx="11938909" cy="1015663"/>
          </a:xfrm>
          <a:prstGeom prst="rect">
            <a:avLst/>
          </a:prstGeom>
          <a:noFill/>
        </p:spPr>
        <p:txBody>
          <a:bodyPr wrap="none" rtlCol="0">
            <a:spAutoFit/>
          </a:bodyPr>
          <a:lstStyle/>
          <a:p>
            <a:r>
              <a:rPr lang="en-US" b="1" dirty="0">
                <a:solidFill>
                  <a:schemeClr val="bg1">
                    <a:lumMod val="95000"/>
                  </a:schemeClr>
                </a:solidFill>
              </a:rPr>
              <a:t>Time Series Analysis</a:t>
            </a:r>
          </a:p>
          <a:p>
            <a:endParaRPr lang="en-US" sz="1400" b="1" dirty="0">
              <a:solidFill>
                <a:schemeClr val="bg1">
                  <a:lumMod val="95000"/>
                </a:schemeClr>
              </a:solidFill>
            </a:endParaRPr>
          </a:p>
          <a:p>
            <a:r>
              <a:rPr lang="en-US" sz="1400" dirty="0">
                <a:solidFill>
                  <a:schemeClr val="bg1">
                    <a:lumMod val="95000"/>
                  </a:schemeClr>
                </a:solidFill>
              </a:rPr>
              <a:t>The </a:t>
            </a:r>
            <a:r>
              <a:rPr lang="en-US" sz="1400" dirty="0" err="1">
                <a:solidFill>
                  <a:schemeClr val="bg1">
                    <a:lumMod val="95000"/>
                  </a:schemeClr>
                </a:solidFill>
              </a:rPr>
              <a:t>sns.lineplot</a:t>
            </a:r>
            <a:r>
              <a:rPr lang="en-US" sz="1400" dirty="0">
                <a:solidFill>
                  <a:schemeClr val="bg1">
                    <a:lumMod val="95000"/>
                  </a:schemeClr>
                </a:solidFill>
              </a:rPr>
              <a:t>() visualization likely illustrates trends or patterns in steps and calories over time, which can be valuable for understanding activity habits.</a:t>
            </a:r>
          </a:p>
          <a:p>
            <a:endParaRPr lang="en-IN" sz="1400" dirty="0">
              <a:solidFill>
                <a:schemeClr val="bg1">
                  <a:lumMod val="95000"/>
                </a:schemeClr>
              </a:solidFill>
            </a:endParaRPr>
          </a:p>
        </p:txBody>
      </p:sp>
      <p:sp>
        <p:nvSpPr>
          <p:cNvPr id="4" name="Rectangle 3">
            <a:extLst>
              <a:ext uri="{FF2B5EF4-FFF2-40B4-BE49-F238E27FC236}">
                <a16:creationId xmlns:a16="http://schemas.microsoft.com/office/drawing/2014/main" id="{71A05B3A-303F-BA3F-AA65-B1DEC8E499F5}"/>
              </a:ext>
            </a:extLst>
          </p:cNvPr>
          <p:cNvSpPr/>
          <p:nvPr/>
        </p:nvSpPr>
        <p:spPr>
          <a:xfrm>
            <a:off x="0" y="1131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Trends Over Time</a:t>
            </a:r>
            <a:endParaRPr lang="en-IN" sz="3600" b="1" dirty="0"/>
          </a:p>
        </p:txBody>
      </p:sp>
      <p:pic>
        <p:nvPicPr>
          <p:cNvPr id="6" name="Picture 5" descr="A graph on a screen&#10;&#10;Description automatically generated">
            <a:extLst>
              <a:ext uri="{FF2B5EF4-FFF2-40B4-BE49-F238E27FC236}">
                <a16:creationId xmlns:a16="http://schemas.microsoft.com/office/drawing/2014/main" id="{4EA1F99F-8CCC-7B4D-663D-E6ED441BBD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 y="1183400"/>
            <a:ext cx="10332720" cy="4263811"/>
          </a:xfrm>
          <a:prstGeom prst="roundRect">
            <a:avLst/>
          </a:prstGeom>
        </p:spPr>
      </p:pic>
    </p:spTree>
    <p:extLst>
      <p:ext uri="{BB962C8B-B14F-4D97-AF65-F5344CB8AC3E}">
        <p14:creationId xmlns:p14="http://schemas.microsoft.com/office/powerpoint/2010/main" val="3474212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5281514" y="991024"/>
            <a:ext cx="1628972" cy="523220"/>
          </a:xfrm>
          <a:prstGeom prst="rect">
            <a:avLst/>
          </a:prstGeom>
          <a:noFill/>
        </p:spPr>
        <p:txBody>
          <a:bodyPr wrap="none" rtlCol="0">
            <a:spAutoFit/>
          </a:bodyPr>
          <a:lstStyle/>
          <a:p>
            <a:r>
              <a:rPr lang="en-US" sz="2800" dirty="0">
                <a:solidFill>
                  <a:schemeClr val="bg1"/>
                </a:solidFill>
              </a:rPr>
              <a:t>Section 4</a:t>
            </a:r>
            <a:endParaRPr lang="en-IN" sz="2800" dirty="0">
              <a:solidFill>
                <a:schemeClr val="bg1"/>
              </a:solidFill>
            </a:endParaRPr>
          </a:p>
        </p:txBody>
      </p:sp>
      <p:sp>
        <p:nvSpPr>
          <p:cNvPr id="3" name="TextBox 2">
            <a:extLst>
              <a:ext uri="{FF2B5EF4-FFF2-40B4-BE49-F238E27FC236}">
                <a16:creationId xmlns:a16="http://schemas.microsoft.com/office/drawing/2014/main" id="{CE7A3C7A-6ECC-2469-DDF7-195094FA5B86}"/>
              </a:ext>
            </a:extLst>
          </p:cNvPr>
          <p:cNvSpPr txBox="1"/>
          <p:nvPr/>
        </p:nvSpPr>
        <p:spPr>
          <a:xfrm>
            <a:off x="1827299" y="3013501"/>
            <a:ext cx="8537402" cy="830997"/>
          </a:xfrm>
          <a:prstGeom prst="rect">
            <a:avLst/>
          </a:prstGeom>
          <a:noFill/>
        </p:spPr>
        <p:txBody>
          <a:bodyPr wrap="none" rtlCol="0">
            <a:spAutoFit/>
          </a:bodyPr>
          <a:lstStyle/>
          <a:p>
            <a:r>
              <a:rPr lang="en-US" sz="4800" b="1" dirty="0">
                <a:solidFill>
                  <a:schemeClr val="bg1"/>
                </a:solidFill>
              </a:rPr>
              <a:t>INSIGHTS AND IMPLICATIONS</a:t>
            </a:r>
            <a:endParaRPr lang="en-IN" sz="4800" b="1" dirty="0">
              <a:solidFill>
                <a:schemeClr val="bg1"/>
              </a:solidFill>
            </a:endParaRPr>
          </a:p>
        </p:txBody>
      </p:sp>
    </p:spTree>
    <p:extLst>
      <p:ext uri="{BB962C8B-B14F-4D97-AF65-F5344CB8AC3E}">
        <p14:creationId xmlns:p14="http://schemas.microsoft.com/office/powerpoint/2010/main" val="243107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222496" y="5514904"/>
            <a:ext cx="11747007" cy="1200329"/>
          </a:xfrm>
          <a:prstGeom prst="rect">
            <a:avLst/>
          </a:prstGeom>
          <a:noFill/>
        </p:spPr>
        <p:txBody>
          <a:bodyPr wrap="square" rtlCol="0">
            <a:spAutoFit/>
          </a:bodyPr>
          <a:lstStyle/>
          <a:p>
            <a:r>
              <a:rPr lang="en-US" b="1" dirty="0">
                <a:solidFill>
                  <a:schemeClr val="bg1">
                    <a:lumMod val="95000"/>
                  </a:schemeClr>
                </a:solidFill>
              </a:rPr>
              <a:t>Activity Patterns</a:t>
            </a:r>
          </a:p>
          <a:p>
            <a:endParaRPr lang="en-US" b="1" dirty="0">
              <a:solidFill>
                <a:schemeClr val="bg1">
                  <a:lumMod val="95000"/>
                </a:schemeClr>
              </a:solidFill>
            </a:endParaRPr>
          </a:p>
          <a:p>
            <a:r>
              <a:rPr lang="en-US" dirty="0">
                <a:solidFill>
                  <a:schemeClr val="bg1">
                    <a:lumMod val="95000"/>
                  </a:schemeClr>
                </a:solidFill>
              </a:rPr>
              <a:t>These insights can help in understanding individual or group activity patterns, evaluating the intensity and effectiveness of workouts, and possibly in designing personalized fitness plans based on the data trends observed.</a:t>
            </a:r>
          </a:p>
        </p:txBody>
      </p:sp>
      <p:sp>
        <p:nvSpPr>
          <p:cNvPr id="4" name="Rectangle 3">
            <a:extLst>
              <a:ext uri="{FF2B5EF4-FFF2-40B4-BE49-F238E27FC236}">
                <a16:creationId xmlns:a16="http://schemas.microsoft.com/office/drawing/2014/main" id="{71A05B3A-303F-BA3F-AA65-B1DEC8E499F5}"/>
              </a:ext>
            </a:extLst>
          </p:cNvPr>
          <p:cNvSpPr/>
          <p:nvPr/>
        </p:nvSpPr>
        <p:spPr>
          <a:xfrm>
            <a:off x="0" y="1131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Trends Over Time</a:t>
            </a:r>
            <a:endParaRPr lang="en-IN" sz="3600" b="1" dirty="0"/>
          </a:p>
        </p:txBody>
      </p:sp>
      <p:pic>
        <p:nvPicPr>
          <p:cNvPr id="5" name="Picture 4" descr="A pair of dumbbells and shoes">
            <a:extLst>
              <a:ext uri="{FF2B5EF4-FFF2-40B4-BE49-F238E27FC236}">
                <a16:creationId xmlns:a16="http://schemas.microsoft.com/office/drawing/2014/main" id="{A4D992F9-E1A6-623B-016B-05C303D26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6346" y="1162121"/>
            <a:ext cx="8311486" cy="4352783"/>
          </a:xfrm>
          <a:prstGeom prst="roundRect">
            <a:avLst/>
          </a:prstGeom>
        </p:spPr>
      </p:pic>
    </p:spTree>
    <p:extLst>
      <p:ext uri="{BB962C8B-B14F-4D97-AF65-F5344CB8AC3E}">
        <p14:creationId xmlns:p14="http://schemas.microsoft.com/office/powerpoint/2010/main" val="38257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222495" y="5514903"/>
            <a:ext cx="11747007" cy="1200329"/>
          </a:xfrm>
          <a:prstGeom prst="rect">
            <a:avLst/>
          </a:prstGeom>
          <a:noFill/>
        </p:spPr>
        <p:txBody>
          <a:bodyPr wrap="square" rtlCol="0">
            <a:spAutoFit/>
          </a:bodyPr>
          <a:lstStyle/>
          <a:p>
            <a:r>
              <a:rPr lang="en-US" b="1" dirty="0">
                <a:solidFill>
                  <a:schemeClr val="bg1">
                    <a:lumMod val="95000"/>
                  </a:schemeClr>
                </a:solidFill>
              </a:rPr>
              <a:t>Fitness Plans</a:t>
            </a:r>
          </a:p>
          <a:p>
            <a:endParaRPr lang="en-US" b="1" dirty="0">
              <a:solidFill>
                <a:schemeClr val="bg1">
                  <a:lumMod val="95000"/>
                </a:schemeClr>
              </a:solidFill>
            </a:endParaRPr>
          </a:p>
          <a:p>
            <a:r>
              <a:rPr lang="en-US" dirty="0">
                <a:solidFill>
                  <a:schemeClr val="bg1">
                    <a:lumMod val="95000"/>
                  </a:schemeClr>
                </a:solidFill>
              </a:rPr>
              <a:t>The insights from the data can inform the design of personalized fitness plans based on individual activity patterns and energy expenditure.</a:t>
            </a:r>
          </a:p>
        </p:txBody>
      </p:sp>
      <p:sp>
        <p:nvSpPr>
          <p:cNvPr id="4" name="Rectangle 3">
            <a:extLst>
              <a:ext uri="{FF2B5EF4-FFF2-40B4-BE49-F238E27FC236}">
                <a16:creationId xmlns:a16="http://schemas.microsoft.com/office/drawing/2014/main" id="{71A05B3A-303F-BA3F-AA65-B1DEC8E499F5}"/>
              </a:ext>
            </a:extLst>
          </p:cNvPr>
          <p:cNvSpPr/>
          <p:nvPr/>
        </p:nvSpPr>
        <p:spPr>
          <a:xfrm>
            <a:off x="0" y="1131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Recommendations</a:t>
            </a:r>
            <a:endParaRPr lang="en-IN" sz="3600" b="1" dirty="0"/>
          </a:p>
        </p:txBody>
      </p:sp>
      <p:pic>
        <p:nvPicPr>
          <p:cNvPr id="6" name="Picture 5" descr="A person lifting weights&#10;&#10;Description automatically generated">
            <a:extLst>
              <a:ext uri="{FF2B5EF4-FFF2-40B4-BE49-F238E27FC236}">
                <a16:creationId xmlns:a16="http://schemas.microsoft.com/office/drawing/2014/main" id="{EB6C3804-2B57-3402-1828-E91CC86BE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6721" y="1171680"/>
            <a:ext cx="6978556" cy="4162567"/>
          </a:xfrm>
          <a:prstGeom prst="roundRect">
            <a:avLst/>
          </a:prstGeom>
        </p:spPr>
      </p:pic>
    </p:spTree>
    <p:extLst>
      <p:ext uri="{BB962C8B-B14F-4D97-AF65-F5344CB8AC3E}">
        <p14:creationId xmlns:p14="http://schemas.microsoft.com/office/powerpoint/2010/main" val="307209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222496" y="5342401"/>
            <a:ext cx="11747007" cy="1477328"/>
          </a:xfrm>
          <a:prstGeom prst="rect">
            <a:avLst/>
          </a:prstGeom>
          <a:noFill/>
        </p:spPr>
        <p:txBody>
          <a:bodyPr wrap="square" rtlCol="0">
            <a:spAutoFit/>
          </a:bodyPr>
          <a:lstStyle/>
          <a:p>
            <a:r>
              <a:rPr lang="en-US" b="1" dirty="0">
                <a:solidFill>
                  <a:schemeClr val="bg1">
                    <a:lumMod val="95000"/>
                  </a:schemeClr>
                </a:solidFill>
              </a:rPr>
              <a:t>Summary</a:t>
            </a:r>
          </a:p>
          <a:p>
            <a:endParaRPr lang="en-US" b="1" dirty="0">
              <a:solidFill>
                <a:schemeClr val="bg1">
                  <a:lumMod val="95000"/>
                </a:schemeClr>
              </a:solidFill>
            </a:endParaRPr>
          </a:p>
          <a:p>
            <a:r>
              <a:rPr lang="en-US" dirty="0">
                <a:solidFill>
                  <a:schemeClr val="bg1">
                    <a:lumMod val="95000"/>
                  </a:schemeClr>
                </a:solidFill>
              </a:rPr>
              <a:t>The analysis provides valuable insights into physical activity patterns, energy expenditure, and the relationship between different activity metrics. These insights can be used to inform fitness plans, evaluate the effectiveness of workouts, and understand individual or group activity patterns.</a:t>
            </a:r>
          </a:p>
        </p:txBody>
      </p:sp>
      <p:sp>
        <p:nvSpPr>
          <p:cNvPr id="4" name="Rectangle 3">
            <a:extLst>
              <a:ext uri="{FF2B5EF4-FFF2-40B4-BE49-F238E27FC236}">
                <a16:creationId xmlns:a16="http://schemas.microsoft.com/office/drawing/2014/main" id="{71A05B3A-303F-BA3F-AA65-B1DEC8E499F5}"/>
              </a:ext>
            </a:extLst>
          </p:cNvPr>
          <p:cNvSpPr/>
          <p:nvPr/>
        </p:nvSpPr>
        <p:spPr>
          <a:xfrm>
            <a:off x="0" y="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Conclusion</a:t>
            </a:r>
            <a:endParaRPr lang="en-IN" sz="3600" b="1" dirty="0"/>
          </a:p>
        </p:txBody>
      </p:sp>
      <p:pic>
        <p:nvPicPr>
          <p:cNvPr id="5" name="Picture 4" descr="A group of people doing different poses&#10;&#10;Description automatically generated">
            <a:extLst>
              <a:ext uri="{FF2B5EF4-FFF2-40B4-BE49-F238E27FC236}">
                <a16:creationId xmlns:a16="http://schemas.microsoft.com/office/drawing/2014/main" id="{51D7E754-D81A-BE94-A5E2-06FACED3C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980" y="1200750"/>
            <a:ext cx="7958036" cy="3985400"/>
          </a:xfrm>
          <a:prstGeom prst="roundRect">
            <a:avLst/>
          </a:prstGeom>
        </p:spPr>
      </p:pic>
    </p:spTree>
    <p:extLst>
      <p:ext uri="{BB962C8B-B14F-4D97-AF65-F5344CB8AC3E}">
        <p14:creationId xmlns:p14="http://schemas.microsoft.com/office/powerpoint/2010/main" val="42239782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222496" y="5342401"/>
            <a:ext cx="11747007" cy="1200329"/>
          </a:xfrm>
          <a:prstGeom prst="rect">
            <a:avLst/>
          </a:prstGeom>
          <a:noFill/>
        </p:spPr>
        <p:txBody>
          <a:bodyPr wrap="square" rtlCol="0">
            <a:spAutoFit/>
          </a:bodyPr>
          <a:lstStyle/>
          <a:p>
            <a:r>
              <a:rPr lang="en-US" b="1" dirty="0">
                <a:solidFill>
                  <a:schemeClr val="bg1">
                    <a:lumMod val="95000"/>
                  </a:schemeClr>
                </a:solidFill>
              </a:rPr>
              <a:t>Further Analysis</a:t>
            </a:r>
          </a:p>
          <a:p>
            <a:endParaRPr lang="en-US" b="1" dirty="0">
              <a:solidFill>
                <a:schemeClr val="bg1">
                  <a:lumMod val="95000"/>
                </a:schemeClr>
              </a:solidFill>
            </a:endParaRPr>
          </a:p>
          <a:p>
            <a:r>
              <a:rPr lang="en-US" dirty="0">
                <a:solidFill>
                  <a:schemeClr val="bg1">
                    <a:lumMod val="95000"/>
                  </a:schemeClr>
                </a:solidFill>
              </a:rPr>
              <a:t>Future research could involve deeper analysis of specific activity patterns, the impact of different types of exercise on energy expenditure, and the design of personalized fitness plans based on individual activity habits.</a:t>
            </a:r>
          </a:p>
        </p:txBody>
      </p:sp>
      <p:sp>
        <p:nvSpPr>
          <p:cNvPr id="4" name="Rectangle 3">
            <a:extLst>
              <a:ext uri="{FF2B5EF4-FFF2-40B4-BE49-F238E27FC236}">
                <a16:creationId xmlns:a16="http://schemas.microsoft.com/office/drawing/2014/main" id="{71A05B3A-303F-BA3F-AA65-B1DEC8E499F5}"/>
              </a:ext>
            </a:extLst>
          </p:cNvPr>
          <p:cNvSpPr/>
          <p:nvPr/>
        </p:nvSpPr>
        <p:spPr>
          <a:xfrm>
            <a:off x="0" y="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Conclusion</a:t>
            </a:r>
            <a:endParaRPr lang="en-IN" sz="3600" b="1" dirty="0"/>
          </a:p>
        </p:txBody>
      </p:sp>
      <p:pic>
        <p:nvPicPr>
          <p:cNvPr id="8" name="Picture 7" descr="A close-up of a screen&#10;&#10;Description automatically generated">
            <a:extLst>
              <a:ext uri="{FF2B5EF4-FFF2-40B4-BE49-F238E27FC236}">
                <a16:creationId xmlns:a16="http://schemas.microsoft.com/office/drawing/2014/main" id="{C0B59F4A-EA86-662F-BA53-FF05AC073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6525" y="1162050"/>
            <a:ext cx="6838950" cy="4180351"/>
          </a:xfrm>
          <a:prstGeom prst="roundRect">
            <a:avLst/>
          </a:prstGeom>
        </p:spPr>
      </p:pic>
    </p:spTree>
    <p:extLst>
      <p:ext uri="{BB962C8B-B14F-4D97-AF65-F5344CB8AC3E}">
        <p14:creationId xmlns:p14="http://schemas.microsoft.com/office/powerpoint/2010/main" val="4196689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A3C7A-6ECC-2469-DDF7-195094FA5B86}"/>
              </a:ext>
            </a:extLst>
          </p:cNvPr>
          <p:cNvSpPr txBox="1"/>
          <p:nvPr/>
        </p:nvSpPr>
        <p:spPr>
          <a:xfrm>
            <a:off x="4591229" y="3013501"/>
            <a:ext cx="3009542" cy="830997"/>
          </a:xfrm>
          <a:prstGeom prst="rect">
            <a:avLst/>
          </a:prstGeom>
          <a:noFill/>
        </p:spPr>
        <p:txBody>
          <a:bodyPr wrap="none" rtlCol="0">
            <a:spAutoFit/>
          </a:bodyPr>
          <a:lstStyle/>
          <a:p>
            <a:r>
              <a:rPr lang="en-US" sz="4800" b="1" dirty="0">
                <a:solidFill>
                  <a:schemeClr val="bg1"/>
                </a:solidFill>
              </a:rPr>
              <a:t>Thank you</a:t>
            </a:r>
            <a:endParaRPr lang="en-IN" sz="4800" b="1" dirty="0">
              <a:solidFill>
                <a:schemeClr val="bg1"/>
              </a:solidFill>
            </a:endParaRPr>
          </a:p>
        </p:txBody>
      </p:sp>
    </p:spTree>
    <p:extLst>
      <p:ext uri="{BB962C8B-B14F-4D97-AF65-F5344CB8AC3E}">
        <p14:creationId xmlns:p14="http://schemas.microsoft.com/office/powerpoint/2010/main" val="761732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EC54A0-AE0A-C7E4-7F0F-84358318837F}"/>
              </a:ext>
            </a:extLst>
          </p:cNvPr>
          <p:cNvSpPr txBox="1"/>
          <p:nvPr/>
        </p:nvSpPr>
        <p:spPr>
          <a:xfrm>
            <a:off x="940526" y="1356783"/>
            <a:ext cx="2462725" cy="830997"/>
          </a:xfrm>
          <a:prstGeom prst="rect">
            <a:avLst/>
          </a:prstGeom>
          <a:noFill/>
        </p:spPr>
        <p:txBody>
          <a:bodyPr wrap="none" rtlCol="0">
            <a:spAutoFit/>
          </a:bodyPr>
          <a:lstStyle/>
          <a:p>
            <a:r>
              <a:rPr lang="en-US" sz="4800" b="1" dirty="0">
                <a:solidFill>
                  <a:schemeClr val="bg1"/>
                </a:solidFill>
              </a:rPr>
              <a:t>Content</a:t>
            </a:r>
            <a:endParaRPr lang="en-IN" sz="4800" b="1" dirty="0">
              <a:solidFill>
                <a:schemeClr val="bg1"/>
              </a:solidFill>
            </a:endParaRPr>
          </a:p>
        </p:txBody>
      </p:sp>
      <p:sp>
        <p:nvSpPr>
          <p:cNvPr id="3" name="TextBox 2">
            <a:extLst>
              <a:ext uri="{FF2B5EF4-FFF2-40B4-BE49-F238E27FC236}">
                <a16:creationId xmlns:a16="http://schemas.microsoft.com/office/drawing/2014/main" id="{DF8F3FC9-F6E6-9F2C-3C7F-20A916DC8B86}"/>
              </a:ext>
            </a:extLst>
          </p:cNvPr>
          <p:cNvSpPr txBox="1"/>
          <p:nvPr/>
        </p:nvSpPr>
        <p:spPr>
          <a:xfrm>
            <a:off x="3983947" y="1402950"/>
            <a:ext cx="4224105" cy="2255041"/>
          </a:xfrm>
          <a:prstGeom prst="rect">
            <a:avLst/>
          </a:prstGeom>
          <a:noFill/>
        </p:spPr>
        <p:txBody>
          <a:bodyPr wrap="none" rtlCol="0">
            <a:spAutoFit/>
          </a:bodyPr>
          <a:lstStyle/>
          <a:p>
            <a:pPr marL="514350" indent="-514350">
              <a:lnSpc>
                <a:spcPct val="150000"/>
              </a:lnSpc>
              <a:buFont typeface="+mj-lt"/>
              <a:buAutoNum type="arabicPeriod"/>
            </a:pPr>
            <a:r>
              <a:rPr lang="en-US" sz="2400" b="1" dirty="0">
                <a:solidFill>
                  <a:schemeClr val="bg1"/>
                </a:solidFill>
              </a:rPr>
              <a:t>Data Overview</a:t>
            </a:r>
          </a:p>
          <a:p>
            <a:pPr marL="514350" indent="-514350">
              <a:lnSpc>
                <a:spcPct val="150000"/>
              </a:lnSpc>
              <a:buFont typeface="+mj-lt"/>
              <a:buAutoNum type="arabicPeriod"/>
            </a:pPr>
            <a:r>
              <a:rPr lang="en-US" sz="2400" b="1" dirty="0">
                <a:solidFill>
                  <a:schemeClr val="bg1"/>
                </a:solidFill>
              </a:rPr>
              <a:t>Activity Pattern</a:t>
            </a:r>
          </a:p>
          <a:p>
            <a:pPr marL="514350" indent="-514350">
              <a:lnSpc>
                <a:spcPct val="150000"/>
              </a:lnSpc>
              <a:buFont typeface="+mj-lt"/>
              <a:buAutoNum type="arabicPeriod"/>
            </a:pPr>
            <a:r>
              <a:rPr lang="en-US" sz="2400" b="1" dirty="0">
                <a:solidFill>
                  <a:schemeClr val="bg1"/>
                </a:solidFill>
              </a:rPr>
              <a:t>Time Series Analysis</a:t>
            </a:r>
          </a:p>
          <a:p>
            <a:pPr marL="514350" indent="-514350">
              <a:lnSpc>
                <a:spcPct val="150000"/>
              </a:lnSpc>
              <a:buFont typeface="+mj-lt"/>
              <a:buAutoNum type="arabicPeriod"/>
            </a:pPr>
            <a:r>
              <a:rPr lang="en-US" sz="2400" b="1" dirty="0">
                <a:solidFill>
                  <a:schemeClr val="bg1"/>
                </a:solidFill>
              </a:rPr>
              <a:t>Insights and Implications</a:t>
            </a:r>
            <a:endParaRPr lang="en-IN" sz="2400" b="1" dirty="0">
              <a:solidFill>
                <a:schemeClr val="bg1"/>
              </a:solidFill>
            </a:endParaRPr>
          </a:p>
        </p:txBody>
      </p:sp>
    </p:spTree>
    <p:extLst>
      <p:ext uri="{BB962C8B-B14F-4D97-AF65-F5344CB8AC3E}">
        <p14:creationId xmlns:p14="http://schemas.microsoft.com/office/powerpoint/2010/main" val="365795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5281514" y="991024"/>
            <a:ext cx="1628972" cy="523220"/>
          </a:xfrm>
          <a:prstGeom prst="rect">
            <a:avLst/>
          </a:prstGeom>
          <a:noFill/>
        </p:spPr>
        <p:txBody>
          <a:bodyPr wrap="none" rtlCol="0">
            <a:spAutoFit/>
          </a:bodyPr>
          <a:lstStyle/>
          <a:p>
            <a:r>
              <a:rPr lang="en-US" sz="2800" dirty="0">
                <a:solidFill>
                  <a:schemeClr val="bg1"/>
                </a:solidFill>
              </a:rPr>
              <a:t>Section 1</a:t>
            </a:r>
            <a:endParaRPr lang="en-IN" sz="2800" dirty="0">
              <a:solidFill>
                <a:schemeClr val="bg1"/>
              </a:solidFill>
            </a:endParaRPr>
          </a:p>
        </p:txBody>
      </p:sp>
      <p:sp>
        <p:nvSpPr>
          <p:cNvPr id="3" name="TextBox 2">
            <a:extLst>
              <a:ext uri="{FF2B5EF4-FFF2-40B4-BE49-F238E27FC236}">
                <a16:creationId xmlns:a16="http://schemas.microsoft.com/office/drawing/2014/main" id="{CE7A3C7A-6ECC-2469-DDF7-195094FA5B86}"/>
              </a:ext>
            </a:extLst>
          </p:cNvPr>
          <p:cNvSpPr txBox="1"/>
          <p:nvPr/>
        </p:nvSpPr>
        <p:spPr>
          <a:xfrm>
            <a:off x="3694284" y="2898200"/>
            <a:ext cx="4803431" cy="830997"/>
          </a:xfrm>
          <a:prstGeom prst="rect">
            <a:avLst/>
          </a:prstGeom>
          <a:noFill/>
        </p:spPr>
        <p:txBody>
          <a:bodyPr wrap="none" rtlCol="0">
            <a:spAutoFit/>
          </a:bodyPr>
          <a:lstStyle/>
          <a:p>
            <a:r>
              <a:rPr lang="en-US" sz="4800" b="1" dirty="0">
                <a:solidFill>
                  <a:schemeClr val="bg1"/>
                </a:solidFill>
              </a:rPr>
              <a:t>DATA OVERVIEW</a:t>
            </a:r>
            <a:endParaRPr lang="en-IN" sz="4800" b="1" dirty="0">
              <a:solidFill>
                <a:schemeClr val="bg1"/>
              </a:solidFill>
            </a:endParaRPr>
          </a:p>
        </p:txBody>
      </p:sp>
    </p:spTree>
    <p:extLst>
      <p:ext uri="{BB962C8B-B14F-4D97-AF65-F5344CB8AC3E}">
        <p14:creationId xmlns:p14="http://schemas.microsoft.com/office/powerpoint/2010/main" val="4097051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08BB9-2893-CF18-A160-25D319E7CBFF}"/>
              </a:ext>
            </a:extLst>
          </p:cNvPr>
          <p:cNvSpPr/>
          <p:nvPr/>
        </p:nvSpPr>
        <p:spPr>
          <a:xfrm>
            <a:off x="0" y="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Activity Levels</a:t>
            </a:r>
            <a:endParaRPr lang="en-IN" sz="3600" b="1" dirty="0"/>
          </a:p>
        </p:txBody>
      </p:sp>
      <p:sp>
        <p:nvSpPr>
          <p:cNvPr id="3" name="Rectangle: Rounded Corners 2">
            <a:extLst>
              <a:ext uri="{FF2B5EF4-FFF2-40B4-BE49-F238E27FC236}">
                <a16:creationId xmlns:a16="http://schemas.microsoft.com/office/drawing/2014/main" id="{808D42B9-273F-3F45-FAB7-92D97AF3287C}"/>
              </a:ext>
            </a:extLst>
          </p:cNvPr>
          <p:cNvSpPr/>
          <p:nvPr/>
        </p:nvSpPr>
        <p:spPr>
          <a:xfrm>
            <a:off x="1058091" y="1696417"/>
            <a:ext cx="2808515" cy="466344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2D06BBA-F461-7836-0ECA-4B2C7CEF4303}"/>
              </a:ext>
            </a:extLst>
          </p:cNvPr>
          <p:cNvSpPr txBox="1"/>
          <p:nvPr/>
        </p:nvSpPr>
        <p:spPr>
          <a:xfrm>
            <a:off x="1058091" y="1813983"/>
            <a:ext cx="1439419" cy="1015663"/>
          </a:xfrm>
          <a:prstGeom prst="rect">
            <a:avLst/>
          </a:prstGeom>
          <a:noFill/>
        </p:spPr>
        <p:txBody>
          <a:bodyPr wrap="square" rtlCol="0">
            <a:spAutoFit/>
          </a:bodyPr>
          <a:lstStyle/>
          <a:p>
            <a:pPr algn="ctr"/>
            <a:r>
              <a:rPr lang="en-US" sz="6000" b="1" dirty="0">
                <a:solidFill>
                  <a:schemeClr val="bg2">
                    <a:lumMod val="75000"/>
                  </a:schemeClr>
                </a:solidFill>
              </a:rPr>
              <a:t>01</a:t>
            </a:r>
            <a:endParaRPr lang="en-IN" sz="6000" b="1" dirty="0">
              <a:solidFill>
                <a:schemeClr val="bg2">
                  <a:lumMod val="75000"/>
                </a:schemeClr>
              </a:solidFill>
            </a:endParaRPr>
          </a:p>
        </p:txBody>
      </p:sp>
      <p:sp>
        <p:nvSpPr>
          <p:cNvPr id="5" name="TextBox 4">
            <a:extLst>
              <a:ext uri="{FF2B5EF4-FFF2-40B4-BE49-F238E27FC236}">
                <a16:creationId xmlns:a16="http://schemas.microsoft.com/office/drawing/2014/main" id="{2EFCCB0A-4483-9C2C-EA8B-E7CDDD8FFA91}"/>
              </a:ext>
            </a:extLst>
          </p:cNvPr>
          <p:cNvSpPr txBox="1"/>
          <p:nvPr/>
        </p:nvSpPr>
        <p:spPr>
          <a:xfrm>
            <a:off x="1267096" y="2829646"/>
            <a:ext cx="2390504" cy="3046988"/>
          </a:xfrm>
          <a:prstGeom prst="rect">
            <a:avLst/>
          </a:prstGeom>
          <a:noFill/>
        </p:spPr>
        <p:txBody>
          <a:bodyPr wrap="square" rtlCol="0">
            <a:spAutoFit/>
          </a:bodyPr>
          <a:lstStyle/>
          <a:p>
            <a:r>
              <a:rPr lang="en-US" sz="1600" b="1" dirty="0">
                <a:solidFill>
                  <a:schemeClr val="bg2">
                    <a:lumMod val="90000"/>
                  </a:schemeClr>
                </a:solidFill>
              </a:rPr>
              <a:t>Various Levels</a:t>
            </a:r>
          </a:p>
          <a:p>
            <a:r>
              <a:rPr lang="en-US" sz="1600" dirty="0">
                <a:solidFill>
                  <a:schemeClr val="bg2">
                    <a:lumMod val="90000"/>
                  </a:schemeClr>
                </a:solidFill>
              </a:rPr>
              <a:t>The dataset reveals different levels of physical activity, including very active, moderately active, lightly active, and sedentary. This categorization helps in understanding the intensity and type of activities performed by individuals.</a:t>
            </a:r>
          </a:p>
        </p:txBody>
      </p:sp>
      <p:sp>
        <p:nvSpPr>
          <p:cNvPr id="6" name="Rectangle: Rounded Corners 5">
            <a:extLst>
              <a:ext uri="{FF2B5EF4-FFF2-40B4-BE49-F238E27FC236}">
                <a16:creationId xmlns:a16="http://schemas.microsoft.com/office/drawing/2014/main" id="{A3D97BBA-571C-8E39-980F-6F12FD1570BC}"/>
              </a:ext>
            </a:extLst>
          </p:cNvPr>
          <p:cNvSpPr/>
          <p:nvPr/>
        </p:nvSpPr>
        <p:spPr>
          <a:xfrm>
            <a:off x="4345577" y="1696417"/>
            <a:ext cx="2808515" cy="466344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B4D0CAE-338D-B1DF-FF5E-D723A8F98A61}"/>
              </a:ext>
            </a:extLst>
          </p:cNvPr>
          <p:cNvSpPr txBox="1"/>
          <p:nvPr/>
        </p:nvSpPr>
        <p:spPr>
          <a:xfrm>
            <a:off x="4345577" y="1813983"/>
            <a:ext cx="1439419" cy="1015663"/>
          </a:xfrm>
          <a:prstGeom prst="rect">
            <a:avLst/>
          </a:prstGeom>
          <a:noFill/>
        </p:spPr>
        <p:txBody>
          <a:bodyPr wrap="square" rtlCol="0">
            <a:spAutoFit/>
          </a:bodyPr>
          <a:lstStyle/>
          <a:p>
            <a:pPr algn="ctr"/>
            <a:r>
              <a:rPr lang="en-US" sz="6000" b="1" dirty="0">
                <a:solidFill>
                  <a:schemeClr val="bg2">
                    <a:lumMod val="75000"/>
                  </a:schemeClr>
                </a:solidFill>
              </a:rPr>
              <a:t>02</a:t>
            </a:r>
            <a:endParaRPr lang="en-IN" sz="6000" b="1" dirty="0">
              <a:solidFill>
                <a:schemeClr val="bg2">
                  <a:lumMod val="75000"/>
                </a:schemeClr>
              </a:solidFill>
            </a:endParaRPr>
          </a:p>
        </p:txBody>
      </p:sp>
      <p:sp>
        <p:nvSpPr>
          <p:cNvPr id="8" name="TextBox 7">
            <a:extLst>
              <a:ext uri="{FF2B5EF4-FFF2-40B4-BE49-F238E27FC236}">
                <a16:creationId xmlns:a16="http://schemas.microsoft.com/office/drawing/2014/main" id="{2BDAC316-A26C-9675-39C9-B86D2EFED0AC}"/>
              </a:ext>
            </a:extLst>
          </p:cNvPr>
          <p:cNvSpPr txBox="1"/>
          <p:nvPr/>
        </p:nvSpPr>
        <p:spPr>
          <a:xfrm>
            <a:off x="4554582" y="2829646"/>
            <a:ext cx="2390504" cy="3046988"/>
          </a:xfrm>
          <a:prstGeom prst="rect">
            <a:avLst/>
          </a:prstGeom>
          <a:noFill/>
        </p:spPr>
        <p:txBody>
          <a:bodyPr wrap="square" rtlCol="0">
            <a:spAutoFit/>
          </a:bodyPr>
          <a:lstStyle/>
          <a:p>
            <a:r>
              <a:rPr lang="en-US" sz="1600" b="1" dirty="0">
                <a:solidFill>
                  <a:schemeClr val="bg2">
                    <a:lumMod val="90000"/>
                  </a:schemeClr>
                </a:solidFill>
              </a:rPr>
              <a:t>Steps and Distance</a:t>
            </a:r>
          </a:p>
          <a:p>
            <a:r>
              <a:rPr lang="en-US" sz="1600" dirty="0">
                <a:solidFill>
                  <a:schemeClr val="bg2">
                    <a:lumMod val="90000"/>
                  </a:schemeClr>
                </a:solidFill>
              </a:rPr>
              <a:t>The focus is on the total steps taken and the total distance covered. The highest recorded steps and distance in the dataset are 23,186 steps and 20.4 km, respectively, indicating significant physical exertion by some individuals.</a:t>
            </a:r>
          </a:p>
        </p:txBody>
      </p:sp>
      <p:sp>
        <p:nvSpPr>
          <p:cNvPr id="9" name="Rectangle: Rounded Corners 8">
            <a:extLst>
              <a:ext uri="{FF2B5EF4-FFF2-40B4-BE49-F238E27FC236}">
                <a16:creationId xmlns:a16="http://schemas.microsoft.com/office/drawing/2014/main" id="{0156D002-03BD-3935-8AB6-EF35F8EDB0D0}"/>
              </a:ext>
            </a:extLst>
          </p:cNvPr>
          <p:cNvSpPr/>
          <p:nvPr/>
        </p:nvSpPr>
        <p:spPr>
          <a:xfrm>
            <a:off x="7633063" y="1696417"/>
            <a:ext cx="2808515" cy="466344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79D77968-2017-E411-970E-BAE793E0F4CA}"/>
              </a:ext>
            </a:extLst>
          </p:cNvPr>
          <p:cNvSpPr txBox="1"/>
          <p:nvPr/>
        </p:nvSpPr>
        <p:spPr>
          <a:xfrm>
            <a:off x="7633063" y="1813983"/>
            <a:ext cx="1439419" cy="1015663"/>
          </a:xfrm>
          <a:prstGeom prst="rect">
            <a:avLst/>
          </a:prstGeom>
          <a:noFill/>
        </p:spPr>
        <p:txBody>
          <a:bodyPr wrap="square" rtlCol="0">
            <a:spAutoFit/>
          </a:bodyPr>
          <a:lstStyle/>
          <a:p>
            <a:pPr algn="ctr"/>
            <a:r>
              <a:rPr lang="en-US" sz="6000" b="1" dirty="0">
                <a:solidFill>
                  <a:schemeClr val="bg2">
                    <a:lumMod val="75000"/>
                  </a:schemeClr>
                </a:solidFill>
              </a:rPr>
              <a:t>03</a:t>
            </a:r>
            <a:endParaRPr lang="en-IN" sz="6000" b="1" dirty="0">
              <a:solidFill>
                <a:schemeClr val="bg2">
                  <a:lumMod val="75000"/>
                </a:schemeClr>
              </a:solidFill>
            </a:endParaRPr>
          </a:p>
        </p:txBody>
      </p:sp>
      <p:sp>
        <p:nvSpPr>
          <p:cNvPr id="11" name="TextBox 10">
            <a:extLst>
              <a:ext uri="{FF2B5EF4-FFF2-40B4-BE49-F238E27FC236}">
                <a16:creationId xmlns:a16="http://schemas.microsoft.com/office/drawing/2014/main" id="{BB436FC1-DB70-3BCA-C7BE-606D782330AD}"/>
              </a:ext>
            </a:extLst>
          </p:cNvPr>
          <p:cNvSpPr txBox="1"/>
          <p:nvPr/>
        </p:nvSpPr>
        <p:spPr>
          <a:xfrm>
            <a:off x="7842068" y="2829646"/>
            <a:ext cx="2390504" cy="3293209"/>
          </a:xfrm>
          <a:prstGeom prst="rect">
            <a:avLst/>
          </a:prstGeom>
          <a:noFill/>
        </p:spPr>
        <p:txBody>
          <a:bodyPr wrap="square" rtlCol="0">
            <a:spAutoFit/>
          </a:bodyPr>
          <a:lstStyle/>
          <a:p>
            <a:r>
              <a:rPr lang="en-US" sz="1600" b="1" dirty="0">
                <a:solidFill>
                  <a:schemeClr val="bg2">
                    <a:lumMod val="90000"/>
                  </a:schemeClr>
                </a:solidFill>
              </a:rPr>
              <a:t>Caloric Burn</a:t>
            </a:r>
          </a:p>
          <a:p>
            <a:r>
              <a:rPr lang="en-US" sz="1600" dirty="0">
                <a:solidFill>
                  <a:schemeClr val="bg2">
                    <a:lumMod val="90000"/>
                  </a:schemeClr>
                </a:solidFill>
              </a:rPr>
              <a:t>The analysis suggests a correlation between the number of steps taken and calories burned. It indicates that people burn approximately 2000 to 3000 calories for every 5k to 15k steps, providing a measure of the energy expenditure associated with different levels of activity.</a:t>
            </a:r>
          </a:p>
        </p:txBody>
      </p:sp>
    </p:spTree>
    <p:extLst>
      <p:ext uri="{BB962C8B-B14F-4D97-AF65-F5344CB8AC3E}">
        <p14:creationId xmlns:p14="http://schemas.microsoft.com/office/powerpoint/2010/main" val="1958810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A3C7A-6ECC-2469-DDF7-195094FA5B86}"/>
              </a:ext>
            </a:extLst>
          </p:cNvPr>
          <p:cNvSpPr txBox="1"/>
          <p:nvPr/>
        </p:nvSpPr>
        <p:spPr>
          <a:xfrm>
            <a:off x="5496959" y="416258"/>
            <a:ext cx="2696572" cy="523220"/>
          </a:xfrm>
          <a:prstGeom prst="rect">
            <a:avLst/>
          </a:prstGeom>
          <a:noFill/>
        </p:spPr>
        <p:txBody>
          <a:bodyPr wrap="none" rtlCol="0">
            <a:spAutoFit/>
          </a:bodyPr>
          <a:lstStyle/>
          <a:p>
            <a:r>
              <a:rPr lang="en-US" sz="2800" b="1" dirty="0">
                <a:solidFill>
                  <a:schemeClr val="bg1"/>
                </a:solidFill>
              </a:rPr>
              <a:t>VISUALIZATION</a:t>
            </a:r>
            <a:endParaRPr lang="en-IN" sz="2800" b="1" dirty="0">
              <a:solidFill>
                <a:schemeClr val="bg1"/>
              </a:solidFill>
            </a:endParaRPr>
          </a:p>
        </p:txBody>
      </p:sp>
      <p:pic>
        <p:nvPicPr>
          <p:cNvPr id="5" name="Picture 4" descr="A table with different foods on it">
            <a:extLst>
              <a:ext uri="{FF2B5EF4-FFF2-40B4-BE49-F238E27FC236}">
                <a16:creationId xmlns:a16="http://schemas.microsoft.com/office/drawing/2014/main" id="{B13EC5A9-9BFD-12E5-4B8B-94890E374518}"/>
              </a:ext>
            </a:extLst>
          </p:cNvPr>
          <p:cNvPicPr>
            <a:picLocks noChangeAspect="1"/>
          </p:cNvPicPr>
          <p:nvPr/>
        </p:nvPicPr>
        <p:blipFill rotWithShape="1">
          <a:blip r:embed="rId2">
            <a:extLst>
              <a:ext uri="{28A0092B-C50C-407E-A947-70E740481C1C}">
                <a14:useLocalDpi xmlns:a14="http://schemas.microsoft.com/office/drawing/2010/main" val="0"/>
              </a:ext>
            </a:extLst>
          </a:blip>
          <a:srcRect l="49602" r="-185" b="2745"/>
          <a:stretch/>
        </p:blipFill>
        <p:spPr>
          <a:xfrm>
            <a:off x="-1" y="0"/>
            <a:ext cx="5290457" cy="6869285"/>
          </a:xfrm>
          <a:prstGeom prst="rect">
            <a:avLst/>
          </a:prstGeom>
        </p:spPr>
      </p:pic>
      <p:sp>
        <p:nvSpPr>
          <p:cNvPr id="6" name="Rectangle: Rounded Corners 5">
            <a:extLst>
              <a:ext uri="{FF2B5EF4-FFF2-40B4-BE49-F238E27FC236}">
                <a16:creationId xmlns:a16="http://schemas.microsoft.com/office/drawing/2014/main" id="{F6886714-0261-56C1-B7AE-FECEEF4A8524}"/>
              </a:ext>
            </a:extLst>
          </p:cNvPr>
          <p:cNvSpPr/>
          <p:nvPr/>
        </p:nvSpPr>
        <p:spPr>
          <a:xfrm>
            <a:off x="5496959" y="1135550"/>
            <a:ext cx="6546995" cy="154800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F0D73B90-1B20-56FD-F473-FB330B8CDF8A}"/>
              </a:ext>
            </a:extLst>
          </p:cNvPr>
          <p:cNvSpPr/>
          <p:nvPr/>
        </p:nvSpPr>
        <p:spPr>
          <a:xfrm>
            <a:off x="5544000" y="4541299"/>
            <a:ext cx="6546995" cy="154800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02387D89-D7A1-318D-2687-2BCD1DE8F03E}"/>
              </a:ext>
            </a:extLst>
          </p:cNvPr>
          <p:cNvSpPr txBox="1"/>
          <p:nvPr/>
        </p:nvSpPr>
        <p:spPr>
          <a:xfrm>
            <a:off x="5705963" y="1247830"/>
            <a:ext cx="6223440" cy="1326558"/>
          </a:xfrm>
          <a:prstGeom prst="rect">
            <a:avLst/>
          </a:prstGeom>
          <a:noFill/>
        </p:spPr>
        <p:txBody>
          <a:bodyPr wrap="square" rtlCol="0">
            <a:spAutoFit/>
          </a:bodyPr>
          <a:lstStyle/>
          <a:p>
            <a:r>
              <a:rPr lang="en-US" sz="1600" b="1" dirty="0">
                <a:solidFill>
                  <a:schemeClr val="bg1">
                    <a:lumMod val="95000"/>
                  </a:schemeClr>
                </a:solidFill>
              </a:rPr>
              <a:t>Correlation Matrix</a:t>
            </a:r>
          </a:p>
          <a:p>
            <a:r>
              <a:rPr lang="en-US" sz="1600" dirty="0">
                <a:solidFill>
                  <a:schemeClr val="bg1">
                    <a:lumMod val="95000"/>
                  </a:schemeClr>
                </a:solidFill>
              </a:rPr>
              <a:t>The heatmap generated by </a:t>
            </a:r>
            <a:r>
              <a:rPr lang="en-US" sz="1600" dirty="0" err="1">
                <a:solidFill>
                  <a:schemeClr val="bg1">
                    <a:lumMod val="95000"/>
                  </a:schemeClr>
                </a:solidFill>
              </a:rPr>
              <a:t>sns.heatmap</a:t>
            </a:r>
            <a:r>
              <a:rPr lang="en-US" sz="1600" dirty="0">
                <a:solidFill>
                  <a:schemeClr val="bg1">
                    <a:lumMod val="95000"/>
                  </a:schemeClr>
                </a:solidFill>
              </a:rPr>
              <a:t>() would show the relationships between different numerical variables. Although the exact correlations are not provided in the text, this step is crucial for understanding how different activity metrics relate to each other.</a:t>
            </a:r>
          </a:p>
        </p:txBody>
      </p:sp>
      <p:sp>
        <p:nvSpPr>
          <p:cNvPr id="11" name="Rectangle: Rounded Corners 10">
            <a:extLst>
              <a:ext uri="{FF2B5EF4-FFF2-40B4-BE49-F238E27FC236}">
                <a16:creationId xmlns:a16="http://schemas.microsoft.com/office/drawing/2014/main" id="{791DD17C-1519-8AAA-86B6-0B9771CDC28A}"/>
              </a:ext>
            </a:extLst>
          </p:cNvPr>
          <p:cNvSpPr/>
          <p:nvPr/>
        </p:nvSpPr>
        <p:spPr>
          <a:xfrm>
            <a:off x="5544000" y="2879622"/>
            <a:ext cx="6546995" cy="154800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lumMod val="95000"/>
                </a:schemeClr>
              </a:solidFill>
            </a:endParaRPr>
          </a:p>
        </p:txBody>
      </p:sp>
      <p:sp>
        <p:nvSpPr>
          <p:cNvPr id="12" name="TextBox 11">
            <a:extLst>
              <a:ext uri="{FF2B5EF4-FFF2-40B4-BE49-F238E27FC236}">
                <a16:creationId xmlns:a16="http://schemas.microsoft.com/office/drawing/2014/main" id="{BF8AC680-F419-B9E2-1986-A3224C0F8CA3}"/>
              </a:ext>
            </a:extLst>
          </p:cNvPr>
          <p:cNvSpPr txBox="1"/>
          <p:nvPr/>
        </p:nvSpPr>
        <p:spPr>
          <a:xfrm>
            <a:off x="5658736" y="2988385"/>
            <a:ext cx="6385218" cy="1077218"/>
          </a:xfrm>
          <a:prstGeom prst="rect">
            <a:avLst/>
          </a:prstGeom>
          <a:noFill/>
        </p:spPr>
        <p:txBody>
          <a:bodyPr wrap="square" rtlCol="0">
            <a:spAutoFit/>
          </a:bodyPr>
          <a:lstStyle/>
          <a:p>
            <a:r>
              <a:rPr lang="en-US" sz="1600" b="1" dirty="0">
                <a:solidFill>
                  <a:schemeClr val="bg2">
                    <a:lumMod val="90000"/>
                  </a:schemeClr>
                </a:solidFill>
              </a:rPr>
              <a:t>Distribution of </a:t>
            </a:r>
            <a:r>
              <a:rPr lang="en-US" sz="1600" b="1" dirty="0" err="1">
                <a:solidFill>
                  <a:schemeClr val="bg2">
                    <a:lumMod val="90000"/>
                  </a:schemeClr>
                </a:solidFill>
              </a:rPr>
              <a:t>TotalSteps</a:t>
            </a:r>
            <a:endParaRPr lang="en-US" sz="1600" b="1" dirty="0">
              <a:solidFill>
                <a:schemeClr val="bg2">
                  <a:lumMod val="90000"/>
                </a:schemeClr>
              </a:solidFill>
            </a:endParaRPr>
          </a:p>
          <a:p>
            <a:r>
              <a:rPr lang="en-US" sz="1600" dirty="0">
                <a:solidFill>
                  <a:schemeClr val="bg2">
                    <a:lumMod val="90000"/>
                  </a:schemeClr>
                </a:solidFill>
              </a:rPr>
              <a:t>The </a:t>
            </a:r>
            <a:r>
              <a:rPr lang="en-US" sz="1600" dirty="0" err="1">
                <a:solidFill>
                  <a:schemeClr val="bg2">
                    <a:lumMod val="90000"/>
                  </a:schemeClr>
                </a:solidFill>
              </a:rPr>
              <a:t>sns.histplot</a:t>
            </a:r>
            <a:r>
              <a:rPr lang="en-US" sz="1600" dirty="0">
                <a:solidFill>
                  <a:schemeClr val="bg2">
                    <a:lumMod val="90000"/>
                  </a:schemeClr>
                </a:solidFill>
              </a:rPr>
              <a:t>() visualization would help identify the distribution of steps, which is important for assessing the range and commonality of activity levels.</a:t>
            </a:r>
          </a:p>
        </p:txBody>
      </p:sp>
      <p:sp>
        <p:nvSpPr>
          <p:cNvPr id="13" name="TextBox 12">
            <a:extLst>
              <a:ext uri="{FF2B5EF4-FFF2-40B4-BE49-F238E27FC236}">
                <a16:creationId xmlns:a16="http://schemas.microsoft.com/office/drawing/2014/main" id="{B817606A-F204-9FB7-C7CD-A477B1BDEB32}"/>
              </a:ext>
            </a:extLst>
          </p:cNvPr>
          <p:cNvSpPr txBox="1"/>
          <p:nvPr/>
        </p:nvSpPr>
        <p:spPr>
          <a:xfrm>
            <a:off x="5705777" y="4656199"/>
            <a:ext cx="6385218" cy="1077218"/>
          </a:xfrm>
          <a:prstGeom prst="rect">
            <a:avLst/>
          </a:prstGeom>
          <a:noFill/>
        </p:spPr>
        <p:txBody>
          <a:bodyPr wrap="square" rtlCol="0">
            <a:spAutoFit/>
          </a:bodyPr>
          <a:lstStyle/>
          <a:p>
            <a:r>
              <a:rPr lang="en-US" sz="1600" b="1" dirty="0">
                <a:solidFill>
                  <a:schemeClr val="bg1">
                    <a:lumMod val="95000"/>
                  </a:schemeClr>
                </a:solidFill>
              </a:rPr>
              <a:t>Relationship between </a:t>
            </a:r>
            <a:r>
              <a:rPr lang="en-US" sz="1600" b="1" dirty="0" err="1">
                <a:solidFill>
                  <a:schemeClr val="bg1">
                    <a:lumMod val="95000"/>
                  </a:schemeClr>
                </a:solidFill>
              </a:rPr>
              <a:t>TotalSteps</a:t>
            </a:r>
            <a:r>
              <a:rPr lang="en-US" sz="1600" b="1" dirty="0">
                <a:solidFill>
                  <a:schemeClr val="bg1">
                    <a:lumMod val="95000"/>
                  </a:schemeClr>
                </a:solidFill>
              </a:rPr>
              <a:t> and Calories</a:t>
            </a:r>
          </a:p>
          <a:p>
            <a:r>
              <a:rPr lang="en-US" sz="1600" dirty="0">
                <a:solidFill>
                  <a:schemeClr val="bg1">
                    <a:lumMod val="95000"/>
                  </a:schemeClr>
                </a:solidFill>
              </a:rPr>
              <a:t>The </a:t>
            </a:r>
            <a:r>
              <a:rPr lang="en-US" sz="1600" dirty="0" err="1">
                <a:solidFill>
                  <a:schemeClr val="bg1">
                    <a:lumMod val="95000"/>
                  </a:schemeClr>
                </a:solidFill>
              </a:rPr>
              <a:t>sns.scatterplot</a:t>
            </a:r>
            <a:r>
              <a:rPr lang="en-US" sz="1600" dirty="0">
                <a:solidFill>
                  <a:schemeClr val="bg1">
                    <a:lumMod val="95000"/>
                  </a:schemeClr>
                </a:solidFill>
              </a:rPr>
              <a:t>() visualization would illustrate the relationship between steps and calories, providing insights into the energy expenditure associated with different activity levels.</a:t>
            </a:r>
          </a:p>
        </p:txBody>
      </p:sp>
    </p:spTree>
    <p:extLst>
      <p:ext uri="{BB962C8B-B14F-4D97-AF65-F5344CB8AC3E}">
        <p14:creationId xmlns:p14="http://schemas.microsoft.com/office/powerpoint/2010/main" val="1006077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5281514" y="991024"/>
            <a:ext cx="1628972" cy="523220"/>
          </a:xfrm>
          <a:prstGeom prst="rect">
            <a:avLst/>
          </a:prstGeom>
          <a:noFill/>
        </p:spPr>
        <p:txBody>
          <a:bodyPr wrap="none" rtlCol="0">
            <a:spAutoFit/>
          </a:bodyPr>
          <a:lstStyle/>
          <a:p>
            <a:r>
              <a:rPr lang="en-US" sz="2800" dirty="0">
                <a:solidFill>
                  <a:schemeClr val="bg1"/>
                </a:solidFill>
              </a:rPr>
              <a:t>Section 2</a:t>
            </a:r>
            <a:endParaRPr lang="en-IN" sz="2800" dirty="0">
              <a:solidFill>
                <a:schemeClr val="bg1"/>
              </a:solidFill>
            </a:endParaRPr>
          </a:p>
        </p:txBody>
      </p:sp>
      <p:sp>
        <p:nvSpPr>
          <p:cNvPr id="3" name="TextBox 2">
            <a:extLst>
              <a:ext uri="{FF2B5EF4-FFF2-40B4-BE49-F238E27FC236}">
                <a16:creationId xmlns:a16="http://schemas.microsoft.com/office/drawing/2014/main" id="{CE7A3C7A-6ECC-2469-DDF7-195094FA5B86}"/>
              </a:ext>
            </a:extLst>
          </p:cNvPr>
          <p:cNvSpPr txBox="1"/>
          <p:nvPr/>
        </p:nvSpPr>
        <p:spPr>
          <a:xfrm>
            <a:off x="3694284" y="2898200"/>
            <a:ext cx="5332357" cy="830997"/>
          </a:xfrm>
          <a:prstGeom prst="rect">
            <a:avLst/>
          </a:prstGeom>
          <a:noFill/>
        </p:spPr>
        <p:txBody>
          <a:bodyPr wrap="none" rtlCol="0">
            <a:spAutoFit/>
          </a:bodyPr>
          <a:lstStyle/>
          <a:p>
            <a:r>
              <a:rPr lang="en-US" sz="4800" b="1" dirty="0">
                <a:solidFill>
                  <a:schemeClr val="bg1"/>
                </a:solidFill>
              </a:rPr>
              <a:t>ACTIVITY PATTERN</a:t>
            </a:r>
          </a:p>
        </p:txBody>
      </p:sp>
    </p:spTree>
    <p:extLst>
      <p:ext uri="{BB962C8B-B14F-4D97-AF65-F5344CB8AC3E}">
        <p14:creationId xmlns:p14="http://schemas.microsoft.com/office/powerpoint/2010/main" val="379821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5908BB9-2893-CF18-A160-25D319E7CBFF}"/>
              </a:ext>
            </a:extLst>
          </p:cNvPr>
          <p:cNvSpPr/>
          <p:nvPr/>
        </p:nvSpPr>
        <p:spPr>
          <a:xfrm>
            <a:off x="0" y="0"/>
            <a:ext cx="12192000" cy="979714"/>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600" b="1" dirty="0"/>
              <a:t>   Activity Levels</a:t>
            </a:r>
            <a:endParaRPr lang="en-IN" sz="3600" b="1" dirty="0"/>
          </a:p>
        </p:txBody>
      </p:sp>
      <p:sp>
        <p:nvSpPr>
          <p:cNvPr id="3" name="Rectangle: Rounded Corners 2">
            <a:extLst>
              <a:ext uri="{FF2B5EF4-FFF2-40B4-BE49-F238E27FC236}">
                <a16:creationId xmlns:a16="http://schemas.microsoft.com/office/drawing/2014/main" id="{808D42B9-273F-3F45-FAB7-92D97AF3287C}"/>
              </a:ext>
            </a:extLst>
          </p:cNvPr>
          <p:cNvSpPr/>
          <p:nvPr/>
        </p:nvSpPr>
        <p:spPr>
          <a:xfrm>
            <a:off x="889480" y="1548000"/>
            <a:ext cx="4752000" cy="468000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22D06BBA-F461-7836-0ECA-4B2C7CEF4303}"/>
              </a:ext>
            </a:extLst>
          </p:cNvPr>
          <p:cNvSpPr txBox="1"/>
          <p:nvPr/>
        </p:nvSpPr>
        <p:spPr>
          <a:xfrm>
            <a:off x="1058091" y="1813983"/>
            <a:ext cx="1439419" cy="1015663"/>
          </a:xfrm>
          <a:prstGeom prst="rect">
            <a:avLst/>
          </a:prstGeom>
          <a:noFill/>
        </p:spPr>
        <p:txBody>
          <a:bodyPr wrap="square" rtlCol="0">
            <a:spAutoFit/>
          </a:bodyPr>
          <a:lstStyle/>
          <a:p>
            <a:pPr algn="ctr"/>
            <a:r>
              <a:rPr lang="en-US" sz="6000" b="1" dirty="0">
                <a:solidFill>
                  <a:schemeClr val="bg2">
                    <a:lumMod val="75000"/>
                  </a:schemeClr>
                </a:solidFill>
              </a:rPr>
              <a:t>01</a:t>
            </a:r>
            <a:endParaRPr lang="en-IN" sz="6000" b="1" dirty="0">
              <a:solidFill>
                <a:schemeClr val="bg2">
                  <a:lumMod val="75000"/>
                </a:schemeClr>
              </a:solidFill>
            </a:endParaRPr>
          </a:p>
        </p:txBody>
      </p:sp>
      <p:sp>
        <p:nvSpPr>
          <p:cNvPr id="5" name="TextBox 4">
            <a:extLst>
              <a:ext uri="{FF2B5EF4-FFF2-40B4-BE49-F238E27FC236}">
                <a16:creationId xmlns:a16="http://schemas.microsoft.com/office/drawing/2014/main" id="{2EFCCB0A-4483-9C2C-EA8B-E7CDDD8FFA91}"/>
              </a:ext>
            </a:extLst>
          </p:cNvPr>
          <p:cNvSpPr txBox="1"/>
          <p:nvPr/>
        </p:nvSpPr>
        <p:spPr>
          <a:xfrm>
            <a:off x="1312582" y="3103169"/>
            <a:ext cx="3964812" cy="1938992"/>
          </a:xfrm>
          <a:prstGeom prst="rect">
            <a:avLst/>
          </a:prstGeom>
          <a:noFill/>
        </p:spPr>
        <p:txBody>
          <a:bodyPr wrap="square" rtlCol="0">
            <a:spAutoFit/>
          </a:bodyPr>
          <a:lstStyle/>
          <a:p>
            <a:r>
              <a:rPr lang="en-US" sz="2400" b="1" dirty="0">
                <a:solidFill>
                  <a:schemeClr val="bg1">
                    <a:lumMod val="95000"/>
                  </a:schemeClr>
                </a:solidFill>
              </a:rPr>
              <a:t>Data Structure</a:t>
            </a:r>
          </a:p>
          <a:p>
            <a:endParaRPr lang="en-US" sz="1600" b="1" dirty="0">
              <a:solidFill>
                <a:schemeClr val="bg1">
                  <a:lumMod val="95000"/>
                </a:schemeClr>
              </a:solidFill>
            </a:endParaRPr>
          </a:p>
          <a:p>
            <a:r>
              <a:rPr lang="en-US" sz="1600" dirty="0">
                <a:solidFill>
                  <a:schemeClr val="bg1">
                    <a:lumMod val="95000"/>
                  </a:schemeClr>
                </a:solidFill>
              </a:rPr>
              <a:t>The dataset is a large </a:t>
            </a:r>
            <a:r>
              <a:rPr lang="en-US" sz="1600" dirty="0" err="1">
                <a:solidFill>
                  <a:schemeClr val="bg1">
                    <a:lumMod val="95000"/>
                  </a:schemeClr>
                </a:solidFill>
              </a:rPr>
              <a:t>DataFrame</a:t>
            </a:r>
            <a:r>
              <a:rPr lang="en-US" sz="1600" dirty="0">
                <a:solidFill>
                  <a:schemeClr val="bg1">
                    <a:lumMod val="95000"/>
                  </a:schemeClr>
                </a:solidFill>
              </a:rPr>
              <a:t> with over 3.7 million entries, indicating extensive tracking of activity over time. It includes columns for Id, </a:t>
            </a:r>
            <a:r>
              <a:rPr lang="en-US" sz="1600" dirty="0" err="1">
                <a:solidFill>
                  <a:schemeClr val="bg1">
                    <a:lumMod val="95000"/>
                  </a:schemeClr>
                </a:solidFill>
              </a:rPr>
              <a:t>ActivityMinutes</a:t>
            </a:r>
            <a:r>
              <a:rPr lang="en-US" sz="1600" dirty="0">
                <a:solidFill>
                  <a:schemeClr val="bg1">
                    <a:lumMod val="95000"/>
                  </a:schemeClr>
                </a:solidFill>
              </a:rPr>
              <a:t>, Calories, Intensity, METs, and Steps.</a:t>
            </a:r>
          </a:p>
        </p:txBody>
      </p:sp>
      <p:sp>
        <p:nvSpPr>
          <p:cNvPr id="6" name="Rectangle: Rounded Corners 5">
            <a:extLst>
              <a:ext uri="{FF2B5EF4-FFF2-40B4-BE49-F238E27FC236}">
                <a16:creationId xmlns:a16="http://schemas.microsoft.com/office/drawing/2014/main" id="{A3D97BBA-571C-8E39-980F-6F12FD1570BC}"/>
              </a:ext>
            </a:extLst>
          </p:cNvPr>
          <p:cNvSpPr/>
          <p:nvPr/>
        </p:nvSpPr>
        <p:spPr>
          <a:xfrm>
            <a:off x="6550520" y="1548000"/>
            <a:ext cx="4752000" cy="4680000"/>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DB4D0CAE-338D-B1DF-FF5E-D723A8F98A61}"/>
              </a:ext>
            </a:extLst>
          </p:cNvPr>
          <p:cNvSpPr txBox="1"/>
          <p:nvPr/>
        </p:nvSpPr>
        <p:spPr>
          <a:xfrm>
            <a:off x="6697897" y="1813983"/>
            <a:ext cx="1439419" cy="1015663"/>
          </a:xfrm>
          <a:prstGeom prst="rect">
            <a:avLst/>
          </a:prstGeom>
          <a:noFill/>
        </p:spPr>
        <p:txBody>
          <a:bodyPr wrap="square" rtlCol="0">
            <a:spAutoFit/>
          </a:bodyPr>
          <a:lstStyle/>
          <a:p>
            <a:pPr algn="ctr"/>
            <a:r>
              <a:rPr lang="en-US" sz="6000" b="1" dirty="0">
                <a:solidFill>
                  <a:schemeClr val="bg2">
                    <a:lumMod val="75000"/>
                  </a:schemeClr>
                </a:solidFill>
              </a:rPr>
              <a:t>02</a:t>
            </a:r>
            <a:endParaRPr lang="en-IN" sz="6000" b="1" dirty="0">
              <a:solidFill>
                <a:schemeClr val="bg2">
                  <a:lumMod val="75000"/>
                </a:schemeClr>
              </a:solidFill>
            </a:endParaRPr>
          </a:p>
        </p:txBody>
      </p:sp>
      <p:sp>
        <p:nvSpPr>
          <p:cNvPr id="8" name="TextBox 7">
            <a:extLst>
              <a:ext uri="{FF2B5EF4-FFF2-40B4-BE49-F238E27FC236}">
                <a16:creationId xmlns:a16="http://schemas.microsoft.com/office/drawing/2014/main" id="{2BDAC316-A26C-9675-39C9-B86D2EFED0AC}"/>
              </a:ext>
            </a:extLst>
          </p:cNvPr>
          <p:cNvSpPr txBox="1"/>
          <p:nvPr/>
        </p:nvSpPr>
        <p:spPr>
          <a:xfrm>
            <a:off x="6906902" y="3095629"/>
            <a:ext cx="3972516" cy="1938992"/>
          </a:xfrm>
          <a:prstGeom prst="rect">
            <a:avLst/>
          </a:prstGeom>
          <a:noFill/>
        </p:spPr>
        <p:txBody>
          <a:bodyPr wrap="square" rtlCol="0">
            <a:spAutoFit/>
          </a:bodyPr>
          <a:lstStyle/>
          <a:p>
            <a:r>
              <a:rPr lang="en-US" sz="2400" b="1" dirty="0">
                <a:solidFill>
                  <a:schemeClr val="bg1">
                    <a:lumMod val="95000"/>
                  </a:schemeClr>
                </a:solidFill>
              </a:rPr>
              <a:t>Statistical Summary</a:t>
            </a:r>
          </a:p>
          <a:p>
            <a:endParaRPr lang="en-US" sz="1600" b="1" dirty="0">
              <a:solidFill>
                <a:schemeClr val="bg1">
                  <a:lumMod val="95000"/>
                </a:schemeClr>
              </a:solidFill>
            </a:endParaRPr>
          </a:p>
          <a:p>
            <a:r>
              <a:rPr lang="en-US" sz="1600" dirty="0">
                <a:solidFill>
                  <a:schemeClr val="bg1">
                    <a:lumMod val="95000"/>
                  </a:schemeClr>
                </a:solidFill>
              </a:rPr>
              <a:t>The .describe() method reveals insights into the average calories burned per minute, the mean METs value, and the distribution of steps, providing valuable information about activity habits.</a:t>
            </a:r>
          </a:p>
        </p:txBody>
      </p:sp>
    </p:spTree>
    <p:extLst>
      <p:ext uri="{BB962C8B-B14F-4D97-AF65-F5344CB8AC3E}">
        <p14:creationId xmlns:p14="http://schemas.microsoft.com/office/powerpoint/2010/main" val="1303200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7A3C7A-6ECC-2469-DDF7-195094FA5B86}"/>
              </a:ext>
            </a:extLst>
          </p:cNvPr>
          <p:cNvSpPr txBox="1"/>
          <p:nvPr/>
        </p:nvSpPr>
        <p:spPr>
          <a:xfrm>
            <a:off x="5424610" y="562963"/>
            <a:ext cx="5124480" cy="646331"/>
          </a:xfrm>
          <a:prstGeom prst="rect">
            <a:avLst/>
          </a:prstGeom>
          <a:noFill/>
        </p:spPr>
        <p:txBody>
          <a:bodyPr wrap="none" rtlCol="0">
            <a:spAutoFit/>
          </a:bodyPr>
          <a:lstStyle/>
          <a:p>
            <a:r>
              <a:rPr lang="en-US" sz="3600" b="1" dirty="0">
                <a:solidFill>
                  <a:schemeClr val="bg1"/>
                </a:solidFill>
              </a:rPr>
              <a:t>Outlier and Distribution</a:t>
            </a:r>
            <a:endParaRPr lang="en-IN" sz="3600" b="1" dirty="0">
              <a:solidFill>
                <a:schemeClr val="bg1"/>
              </a:solidFill>
            </a:endParaRPr>
          </a:p>
        </p:txBody>
      </p:sp>
      <p:pic>
        <p:nvPicPr>
          <p:cNvPr id="6" name="Picture 5" descr="A group of people holding light bulbs&#10;&#10;Description automatically generated">
            <a:extLst>
              <a:ext uri="{FF2B5EF4-FFF2-40B4-BE49-F238E27FC236}">
                <a16:creationId xmlns:a16="http://schemas.microsoft.com/office/drawing/2014/main" id="{F89F2109-124C-F10B-83D6-D39C12FA1145}"/>
              </a:ext>
            </a:extLst>
          </p:cNvPr>
          <p:cNvPicPr>
            <a:picLocks noChangeAspect="1"/>
          </p:cNvPicPr>
          <p:nvPr/>
        </p:nvPicPr>
        <p:blipFill rotWithShape="1">
          <a:blip r:embed="rId2">
            <a:extLst>
              <a:ext uri="{28A0092B-C50C-407E-A947-70E740481C1C}">
                <a14:useLocalDpi xmlns:a14="http://schemas.microsoft.com/office/drawing/2010/main" val="0"/>
              </a:ext>
            </a:extLst>
          </a:blip>
          <a:srcRect l="41376" r="7669"/>
          <a:stretch/>
        </p:blipFill>
        <p:spPr>
          <a:xfrm>
            <a:off x="0" y="0"/>
            <a:ext cx="4803431" cy="6858000"/>
          </a:xfrm>
          <a:prstGeom prst="rect">
            <a:avLst/>
          </a:prstGeom>
        </p:spPr>
      </p:pic>
      <p:sp>
        <p:nvSpPr>
          <p:cNvPr id="7" name="Rectangle: Rounded Corners 6">
            <a:extLst>
              <a:ext uri="{FF2B5EF4-FFF2-40B4-BE49-F238E27FC236}">
                <a16:creationId xmlns:a16="http://schemas.microsoft.com/office/drawing/2014/main" id="{A4072007-3702-3BB6-0A24-A8149734CB84}"/>
              </a:ext>
            </a:extLst>
          </p:cNvPr>
          <p:cNvSpPr/>
          <p:nvPr/>
        </p:nvSpPr>
        <p:spPr>
          <a:xfrm>
            <a:off x="5424610" y="1615037"/>
            <a:ext cx="6167168" cy="3308655"/>
          </a:xfrm>
          <a:prstGeom prst="roundRect">
            <a:avLst/>
          </a:prstGeom>
          <a:gradFill flip="none" rotWithShape="1">
            <a:gsLst>
              <a:gs pos="0">
                <a:schemeClr val="bg2">
                  <a:lumMod val="10000"/>
                </a:schemeClr>
              </a:gs>
              <a:gs pos="89000">
                <a:schemeClr val="bg2">
                  <a:lumMod val="50000"/>
                </a:schemeClr>
              </a:gs>
              <a:gs pos="100000">
                <a:schemeClr val="bg2">
                  <a:lumMod val="5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270B297-9630-42A7-60D5-50F10CF9442A}"/>
              </a:ext>
            </a:extLst>
          </p:cNvPr>
          <p:cNvSpPr txBox="1"/>
          <p:nvPr/>
        </p:nvSpPr>
        <p:spPr>
          <a:xfrm>
            <a:off x="5685900" y="1930536"/>
            <a:ext cx="5644588" cy="2369880"/>
          </a:xfrm>
          <a:prstGeom prst="rect">
            <a:avLst/>
          </a:prstGeom>
          <a:noFill/>
        </p:spPr>
        <p:txBody>
          <a:bodyPr wrap="square" rtlCol="0">
            <a:spAutoFit/>
          </a:bodyPr>
          <a:lstStyle/>
          <a:p>
            <a:r>
              <a:rPr lang="en-US" sz="2400" b="1" dirty="0">
                <a:solidFill>
                  <a:schemeClr val="bg1">
                    <a:lumMod val="95000"/>
                  </a:schemeClr>
                </a:solidFill>
              </a:rPr>
              <a:t>Outliers and Distribution</a:t>
            </a:r>
          </a:p>
          <a:p>
            <a:endParaRPr lang="en-US" sz="2400" b="1" dirty="0">
              <a:solidFill>
                <a:schemeClr val="bg1">
                  <a:lumMod val="95000"/>
                </a:schemeClr>
              </a:solidFill>
            </a:endParaRPr>
          </a:p>
          <a:p>
            <a:r>
              <a:rPr lang="en-US" sz="2000" dirty="0">
                <a:solidFill>
                  <a:schemeClr val="bg1">
                    <a:lumMod val="95000"/>
                  </a:schemeClr>
                </a:solidFill>
              </a:rPr>
              <a:t>The </a:t>
            </a:r>
            <a:r>
              <a:rPr lang="en-US" sz="2000" dirty="0" err="1">
                <a:solidFill>
                  <a:schemeClr val="bg1">
                    <a:lumMod val="95000"/>
                  </a:schemeClr>
                </a:solidFill>
              </a:rPr>
              <a:t>sns.boxplot</a:t>
            </a:r>
            <a:r>
              <a:rPr lang="en-US" sz="2000" dirty="0">
                <a:solidFill>
                  <a:schemeClr val="bg1">
                    <a:lumMod val="95000"/>
                  </a:schemeClr>
                </a:solidFill>
              </a:rPr>
              <a:t>() and </a:t>
            </a:r>
            <a:r>
              <a:rPr lang="en-US" sz="2000" dirty="0" err="1">
                <a:solidFill>
                  <a:schemeClr val="bg1">
                    <a:lumMod val="95000"/>
                  </a:schemeClr>
                </a:solidFill>
              </a:rPr>
              <a:t>sns.histplot</a:t>
            </a:r>
            <a:r>
              <a:rPr lang="en-US" sz="2000" dirty="0">
                <a:solidFill>
                  <a:schemeClr val="bg1">
                    <a:lumMod val="95000"/>
                  </a:schemeClr>
                </a:solidFill>
              </a:rPr>
              <a:t>() visualizations would help identify outliers in METs and the distribution of steps, respectively, which are important for assessing the range and commonality of activity levels.</a:t>
            </a:r>
          </a:p>
        </p:txBody>
      </p:sp>
    </p:spTree>
    <p:extLst>
      <p:ext uri="{BB962C8B-B14F-4D97-AF65-F5344CB8AC3E}">
        <p14:creationId xmlns:p14="http://schemas.microsoft.com/office/powerpoint/2010/main" val="384332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rgbClr val="3A3A3A"/>
            </a:gs>
            <a:gs pos="24000">
              <a:schemeClr val="tx1">
                <a:lumMod val="67000"/>
              </a:schemeClr>
            </a:gs>
            <a:gs pos="100000">
              <a:schemeClr val="bg2">
                <a:lumMod val="25000"/>
              </a:schemeClr>
            </a:gs>
          </a:gsLst>
          <a:lin ang="0" scaled="1"/>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0F282-E467-7E42-9927-08ED5B62D71A}"/>
              </a:ext>
            </a:extLst>
          </p:cNvPr>
          <p:cNvSpPr txBox="1"/>
          <p:nvPr/>
        </p:nvSpPr>
        <p:spPr>
          <a:xfrm>
            <a:off x="5281514" y="991024"/>
            <a:ext cx="1628972" cy="523220"/>
          </a:xfrm>
          <a:prstGeom prst="rect">
            <a:avLst/>
          </a:prstGeom>
          <a:noFill/>
        </p:spPr>
        <p:txBody>
          <a:bodyPr wrap="none" rtlCol="0">
            <a:spAutoFit/>
          </a:bodyPr>
          <a:lstStyle/>
          <a:p>
            <a:r>
              <a:rPr lang="en-US" sz="2800" dirty="0">
                <a:solidFill>
                  <a:schemeClr val="bg1"/>
                </a:solidFill>
              </a:rPr>
              <a:t>Section 3</a:t>
            </a:r>
            <a:endParaRPr lang="en-IN" sz="2800" dirty="0">
              <a:solidFill>
                <a:schemeClr val="bg1"/>
              </a:solidFill>
            </a:endParaRPr>
          </a:p>
        </p:txBody>
      </p:sp>
      <p:sp>
        <p:nvSpPr>
          <p:cNvPr id="3" name="TextBox 2">
            <a:extLst>
              <a:ext uri="{FF2B5EF4-FFF2-40B4-BE49-F238E27FC236}">
                <a16:creationId xmlns:a16="http://schemas.microsoft.com/office/drawing/2014/main" id="{CE7A3C7A-6ECC-2469-DDF7-195094FA5B86}"/>
              </a:ext>
            </a:extLst>
          </p:cNvPr>
          <p:cNvSpPr txBox="1"/>
          <p:nvPr/>
        </p:nvSpPr>
        <p:spPr>
          <a:xfrm>
            <a:off x="2732771" y="3013501"/>
            <a:ext cx="6726457" cy="830997"/>
          </a:xfrm>
          <a:prstGeom prst="rect">
            <a:avLst/>
          </a:prstGeom>
          <a:noFill/>
        </p:spPr>
        <p:txBody>
          <a:bodyPr wrap="none" rtlCol="0">
            <a:spAutoFit/>
          </a:bodyPr>
          <a:lstStyle/>
          <a:p>
            <a:r>
              <a:rPr lang="en-US" sz="4800" b="1" dirty="0">
                <a:solidFill>
                  <a:schemeClr val="bg1"/>
                </a:solidFill>
              </a:rPr>
              <a:t>TIME SERIES ANALYSIS</a:t>
            </a:r>
            <a:endParaRPr lang="en-IN" sz="4800" b="1" dirty="0">
              <a:solidFill>
                <a:schemeClr val="bg1"/>
              </a:solidFill>
            </a:endParaRPr>
          </a:p>
        </p:txBody>
      </p:sp>
    </p:spTree>
    <p:extLst>
      <p:ext uri="{BB962C8B-B14F-4D97-AF65-F5344CB8AC3E}">
        <p14:creationId xmlns:p14="http://schemas.microsoft.com/office/powerpoint/2010/main" val="538074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 dockstate="right" visibility="0" width="350" row="5">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0FBA62BF-A0F5-40E2-A9D0-206EE610AFFA}">
  <we:reference id="wa104380510" version="1.0.0.3" store="en-US" storeType="OMEX"/>
  <we:alternateReferences>
    <we:reference id="WA104380510" version="1.0.0.3" store=""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E2E0312E-1010-474D-B99A-2779B62F2115}">
  <we:reference id="wa104379370" version="2.0.0.0" store="en-US" storeType="OMEX"/>
  <we:alternateReferences>
    <we:reference id="wa104379370" version="2.0.0.0" store="wa104379370"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69</TotalTime>
  <Words>591</Words>
  <Application>Microsoft Office PowerPoint</Application>
  <PresentationFormat>Widescreen</PresentationFormat>
  <Paragraphs>66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dc:creator>
  <cp:lastModifiedBy>Manish K</cp:lastModifiedBy>
  <cp:revision>1</cp:revision>
  <dcterms:created xsi:type="dcterms:W3CDTF">2024-03-30T09:12:31Z</dcterms:created>
  <dcterms:modified xsi:type="dcterms:W3CDTF">2024-03-30T11:00:41Z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2024-03-30T09:50:50Z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a449b72f-cae5-4c0d-8565-881096dfe95b</vt:lpwstr>
  </property>
  <property fmtid="{D5CDD505-2E9C-101B-9397-08002B2CF9AE}" pid="7" name="MSIP_Label_defa4170-0d19-0005-0004-bc88714345d2_ActionId">
    <vt:lpwstr>c9d8a2c1-7a3e-491c-8b4e-99593a71327f</vt:lpwstr>
  </property>
  <property fmtid="{D5CDD505-2E9C-101B-9397-08002B2CF9AE}" pid="8" name="MSIP_Label_defa4170-0d19-0005-0004-bc88714345d2_ContentBits">
    <vt:lpwstr>0</vt:lpwstr>
  </property>
</Properties>
</file>