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75" r:id="rId2"/>
    <p:sldId id="276" r:id="rId3"/>
    <p:sldId id="287" r:id="rId4"/>
    <p:sldId id="281" r:id="rId5"/>
    <p:sldId id="288" r:id="rId6"/>
  </p:sldIdLst>
  <p:sldSz cx="18288000" cy="10287000"/>
  <p:notesSz cx="6858000" cy="9144000"/>
  <p:embeddedFontLst>
    <p:embeddedFont>
      <p:font typeface="Cambria Math" panose="02040503050406030204" pitchFamily="18" charset="0"/>
      <p:regular r:id="rId8"/>
    </p:embeddedFont>
    <p:embeddedFont>
      <p:font typeface="Crimson Pro Bold" panose="020B0604020202020204" charset="0"/>
      <p:regular r:id="rId9"/>
    </p:embeddedFont>
    <p:embeddedFont>
      <p:font typeface="Heebo" pitchFamily="2" charset="-79"/>
      <p:regular r:id="rId10"/>
      <p:bold r:id="rId11"/>
    </p:embeddedFont>
    <p:embeddedFont>
      <p:font typeface="Heebo Bold" charset="-79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D15AF-88BA-4962-8CA1-13F1339142F4}" v="290" dt="2025-08-01T02:15:11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" userId="366dd97233495521" providerId="LiveId" clId="{0B3D15AF-88BA-4962-8CA1-13F1339142F4}"/>
    <pc:docChg chg="undo custSel addSld delSld modSld sldOrd">
      <pc:chgData name="Manish Kumar" userId="366dd97233495521" providerId="LiveId" clId="{0B3D15AF-88BA-4962-8CA1-13F1339142F4}" dt="2025-08-01T02:15:51.133" v="29" actId="47"/>
      <pc:docMkLst>
        <pc:docMk/>
      </pc:docMkLst>
      <pc:sldChg chg="del">
        <pc:chgData name="Manish Kumar" userId="366dd97233495521" providerId="LiveId" clId="{0B3D15AF-88BA-4962-8CA1-13F1339142F4}" dt="2025-08-01T02:15:21.761" v="6" actId="47"/>
        <pc:sldMkLst>
          <pc:docMk/>
          <pc:sldMk cId="0" sldId="256"/>
        </pc:sldMkLst>
      </pc:sldChg>
      <pc:sldChg chg="del">
        <pc:chgData name="Manish Kumar" userId="366dd97233495521" providerId="LiveId" clId="{0B3D15AF-88BA-4962-8CA1-13F1339142F4}" dt="2025-08-01T02:15:20.347" v="5" actId="47"/>
        <pc:sldMkLst>
          <pc:docMk/>
          <pc:sldMk cId="0" sldId="257"/>
        </pc:sldMkLst>
      </pc:sldChg>
      <pc:sldChg chg="del">
        <pc:chgData name="Manish Kumar" userId="366dd97233495521" providerId="LiveId" clId="{0B3D15AF-88BA-4962-8CA1-13F1339142F4}" dt="2025-08-01T02:15:22.210" v="7" actId="47"/>
        <pc:sldMkLst>
          <pc:docMk/>
          <pc:sldMk cId="0" sldId="258"/>
        </pc:sldMkLst>
      </pc:sldChg>
      <pc:sldChg chg="del modNotes">
        <pc:chgData name="Manish Kumar" userId="366dd97233495521" providerId="LiveId" clId="{0B3D15AF-88BA-4962-8CA1-13F1339142F4}" dt="2025-08-01T02:15:22.705" v="8" actId="47"/>
        <pc:sldMkLst>
          <pc:docMk/>
          <pc:sldMk cId="0" sldId="259"/>
        </pc:sldMkLst>
      </pc:sldChg>
      <pc:sldChg chg="del modNotes">
        <pc:chgData name="Manish Kumar" userId="366dd97233495521" providerId="LiveId" clId="{0B3D15AF-88BA-4962-8CA1-13F1339142F4}" dt="2025-08-01T02:15:23.146" v="9" actId="47"/>
        <pc:sldMkLst>
          <pc:docMk/>
          <pc:sldMk cId="0" sldId="260"/>
        </pc:sldMkLst>
      </pc:sldChg>
      <pc:sldChg chg="del modNotes">
        <pc:chgData name="Manish Kumar" userId="366dd97233495521" providerId="LiveId" clId="{0B3D15AF-88BA-4962-8CA1-13F1339142F4}" dt="2025-08-01T02:15:23.655" v="10" actId="47"/>
        <pc:sldMkLst>
          <pc:docMk/>
          <pc:sldMk cId="0" sldId="261"/>
        </pc:sldMkLst>
      </pc:sldChg>
      <pc:sldChg chg="del modNotes">
        <pc:chgData name="Manish Kumar" userId="366dd97233495521" providerId="LiveId" clId="{0B3D15AF-88BA-4962-8CA1-13F1339142F4}" dt="2025-08-01T02:15:24.534" v="11" actId="47"/>
        <pc:sldMkLst>
          <pc:docMk/>
          <pc:sldMk cId="0" sldId="262"/>
        </pc:sldMkLst>
      </pc:sldChg>
      <pc:sldChg chg="del modNotes">
        <pc:chgData name="Manish Kumar" userId="366dd97233495521" providerId="LiveId" clId="{0B3D15AF-88BA-4962-8CA1-13F1339142F4}" dt="2025-08-01T02:15:25.181" v="12" actId="47"/>
        <pc:sldMkLst>
          <pc:docMk/>
          <pc:sldMk cId="0" sldId="263"/>
        </pc:sldMkLst>
      </pc:sldChg>
      <pc:sldChg chg="del modNotes">
        <pc:chgData name="Manish Kumar" userId="366dd97233495521" providerId="LiveId" clId="{0B3D15AF-88BA-4962-8CA1-13F1339142F4}" dt="2025-08-01T02:15:25.519" v="13" actId="47"/>
        <pc:sldMkLst>
          <pc:docMk/>
          <pc:sldMk cId="0" sldId="264"/>
        </pc:sldMkLst>
      </pc:sldChg>
      <pc:sldChg chg="del modNotes">
        <pc:chgData name="Manish Kumar" userId="366dd97233495521" providerId="LiveId" clId="{0B3D15AF-88BA-4962-8CA1-13F1339142F4}" dt="2025-08-01T02:15:25.942" v="14" actId="47"/>
        <pc:sldMkLst>
          <pc:docMk/>
          <pc:sldMk cId="0" sldId="265"/>
        </pc:sldMkLst>
      </pc:sldChg>
      <pc:sldChg chg="del modNotes">
        <pc:chgData name="Manish Kumar" userId="366dd97233495521" providerId="LiveId" clId="{0B3D15AF-88BA-4962-8CA1-13F1339142F4}" dt="2025-08-01T02:15:26.367" v="15" actId="47"/>
        <pc:sldMkLst>
          <pc:docMk/>
          <pc:sldMk cId="0" sldId="266"/>
        </pc:sldMkLst>
      </pc:sldChg>
      <pc:sldChg chg="del modNotes">
        <pc:chgData name="Manish Kumar" userId="366dd97233495521" providerId="LiveId" clId="{0B3D15AF-88BA-4962-8CA1-13F1339142F4}" dt="2025-08-01T02:15:26.726" v="16" actId="47"/>
        <pc:sldMkLst>
          <pc:docMk/>
          <pc:sldMk cId="0" sldId="267"/>
        </pc:sldMkLst>
      </pc:sldChg>
      <pc:sldChg chg="del modNotes">
        <pc:chgData name="Manish Kumar" userId="366dd97233495521" providerId="LiveId" clId="{0B3D15AF-88BA-4962-8CA1-13F1339142F4}" dt="2025-08-01T02:15:27.119" v="17" actId="47"/>
        <pc:sldMkLst>
          <pc:docMk/>
          <pc:sldMk cId="0" sldId="268"/>
        </pc:sldMkLst>
      </pc:sldChg>
      <pc:sldChg chg="del modNotes">
        <pc:chgData name="Manish Kumar" userId="366dd97233495521" providerId="LiveId" clId="{0B3D15AF-88BA-4962-8CA1-13F1339142F4}" dt="2025-08-01T02:15:27.692" v="18" actId="47"/>
        <pc:sldMkLst>
          <pc:docMk/>
          <pc:sldMk cId="0" sldId="269"/>
        </pc:sldMkLst>
      </pc:sldChg>
      <pc:sldChg chg="del modNotes">
        <pc:chgData name="Manish Kumar" userId="366dd97233495521" providerId="LiveId" clId="{0B3D15AF-88BA-4962-8CA1-13F1339142F4}" dt="2025-08-01T02:15:28.105" v="19" actId="47"/>
        <pc:sldMkLst>
          <pc:docMk/>
          <pc:sldMk cId="0" sldId="270"/>
        </pc:sldMkLst>
      </pc:sldChg>
      <pc:sldChg chg="del modNotes">
        <pc:chgData name="Manish Kumar" userId="366dd97233495521" providerId="LiveId" clId="{0B3D15AF-88BA-4962-8CA1-13F1339142F4}" dt="2025-08-01T02:15:28.548" v="20" actId="47"/>
        <pc:sldMkLst>
          <pc:docMk/>
          <pc:sldMk cId="0" sldId="271"/>
        </pc:sldMkLst>
      </pc:sldChg>
      <pc:sldChg chg="del modNotes">
        <pc:chgData name="Manish Kumar" userId="366dd97233495521" providerId="LiveId" clId="{0B3D15AF-88BA-4962-8CA1-13F1339142F4}" dt="2025-08-01T02:15:29.037" v="21" actId="47"/>
        <pc:sldMkLst>
          <pc:docMk/>
          <pc:sldMk cId="0" sldId="272"/>
        </pc:sldMkLst>
      </pc:sldChg>
      <pc:sldChg chg="del modNotes">
        <pc:chgData name="Manish Kumar" userId="366dd97233495521" providerId="LiveId" clId="{0B3D15AF-88BA-4962-8CA1-13F1339142F4}" dt="2025-08-01T02:15:29.550" v="22" actId="47"/>
        <pc:sldMkLst>
          <pc:docMk/>
          <pc:sldMk cId="0" sldId="273"/>
        </pc:sldMkLst>
      </pc:sldChg>
      <pc:sldChg chg="del modNotes">
        <pc:chgData name="Manish Kumar" userId="366dd97233495521" providerId="LiveId" clId="{0B3D15AF-88BA-4962-8CA1-13F1339142F4}" dt="2025-08-01T02:15:29.975" v="23" actId="47"/>
        <pc:sldMkLst>
          <pc:docMk/>
          <pc:sldMk cId="0" sldId="274"/>
        </pc:sldMkLst>
      </pc:sldChg>
      <pc:sldChg chg="add del modNotes">
        <pc:chgData name="Manish Kumar" userId="366dd97233495521" providerId="LiveId" clId="{0B3D15AF-88BA-4962-8CA1-13F1339142F4}" dt="2025-08-01T02:15:33.235" v="25" actId="47"/>
        <pc:sldMkLst>
          <pc:docMk/>
          <pc:sldMk cId="0" sldId="275"/>
        </pc:sldMkLst>
      </pc:sldChg>
      <pc:sldChg chg="mod">
        <pc:chgData name="Manish Kumar" userId="366dd97233495521" providerId="LiveId" clId="{0B3D15AF-88BA-4962-8CA1-13F1339142F4}" dt="2025-07-31T18:13:26.041" v="0" actId="27918"/>
        <pc:sldMkLst>
          <pc:docMk/>
          <pc:sldMk cId="0" sldId="281"/>
        </pc:sldMkLst>
      </pc:sldChg>
      <pc:sldChg chg="del modNotes">
        <pc:chgData name="Manish Kumar" userId="366dd97233495521" providerId="LiveId" clId="{0B3D15AF-88BA-4962-8CA1-13F1339142F4}" dt="2025-08-01T02:15:39.283" v="26" actId="47"/>
        <pc:sldMkLst>
          <pc:docMk/>
          <pc:sldMk cId="0" sldId="284"/>
        </pc:sldMkLst>
      </pc:sldChg>
      <pc:sldChg chg="del modNotes">
        <pc:chgData name="Manish Kumar" userId="366dd97233495521" providerId="LiveId" clId="{0B3D15AF-88BA-4962-8CA1-13F1339142F4}" dt="2025-08-01T02:15:39.665" v="27" actId="47"/>
        <pc:sldMkLst>
          <pc:docMk/>
          <pc:sldMk cId="0" sldId="285"/>
        </pc:sldMkLst>
      </pc:sldChg>
      <pc:sldChg chg="del modNotes">
        <pc:chgData name="Manish Kumar" userId="366dd97233495521" providerId="LiveId" clId="{0B3D15AF-88BA-4962-8CA1-13F1339142F4}" dt="2025-08-01T02:15:41.369" v="28" actId="47"/>
        <pc:sldMkLst>
          <pc:docMk/>
          <pc:sldMk cId="0" sldId="286"/>
        </pc:sldMkLst>
      </pc:sldChg>
      <pc:sldChg chg="add ord setBg">
        <pc:chgData name="Manish Kumar" userId="366dd97233495521" providerId="LiveId" clId="{0B3D15AF-88BA-4962-8CA1-13F1339142F4}" dt="2025-07-31T18:15:15.402" v="3"/>
        <pc:sldMkLst>
          <pc:docMk/>
          <pc:sldMk cId="2914599380" sldId="288"/>
        </pc:sldMkLst>
      </pc:sldChg>
      <pc:sldChg chg="add del setBg">
        <pc:chgData name="Manish Kumar" userId="366dd97233495521" providerId="LiveId" clId="{0B3D15AF-88BA-4962-8CA1-13F1339142F4}" dt="2025-08-01T02:15:51.133" v="29" actId="47"/>
        <pc:sldMkLst>
          <pc:docMk/>
          <pc:sldMk cId="3296837784" sldId="28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Power</a:t>
            </a:r>
            <a:r>
              <a:rPr lang="en-IN" baseline="0" dirty="0"/>
              <a:t> </a:t>
            </a:r>
            <a:r>
              <a:rPr lang="en-IN" baseline="0" dirty="0" err="1"/>
              <a:t>Conumptio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4D-4517-9E1B-52C7ADBC37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4D-4517-9E1B-52C7ADBC37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6"/>
        <c:axId val="385349472"/>
        <c:axId val="385363392"/>
      </c:barChart>
      <c:catAx>
        <c:axId val="38534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363392"/>
        <c:crosses val="autoZero"/>
        <c:auto val="1"/>
        <c:lblAlgn val="ctr"/>
        <c:lblOffset val="100"/>
        <c:noMultiLvlLbl val="0"/>
      </c:catAx>
      <c:valAx>
        <c:axId val="38536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34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31.07.2025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9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10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60704-4CFB-DB8F-FD88-46E4BECE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9117EC-D176-5FE8-C234-C0127FCEE7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CF57D-3525-30EE-57C0-2F88C537724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60ADD6A-097E-586B-FE2C-014B136A0F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C73464F-8A28-D5F3-47C5-784A22745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10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FBDFA-FEDB-5581-5274-DD3EAD6F5A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CB1D-4F8D-1E59-637C-5FBD10B38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3296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5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0F0F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82266" y="2519511"/>
            <a:ext cx="3508325" cy="495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sz="2750" b="1">
                <a:solidFill>
                  <a:srgbClr val="152D4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Power Calculation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977504" y="3326011"/>
            <a:ext cx="7828978" cy="4950143"/>
          </a:xfrm>
          <a:custGeom>
            <a:avLst/>
            <a:gdLst/>
            <a:ahLst/>
            <a:cxnLst/>
            <a:rect l="l" t="t" r="r" b="b"/>
            <a:pathLst>
              <a:path w="7828978" h="4950143">
                <a:moveTo>
                  <a:pt x="0" y="0"/>
                </a:moveTo>
                <a:lnTo>
                  <a:pt x="7828978" y="0"/>
                </a:lnTo>
                <a:lnTo>
                  <a:pt x="7828978" y="4950143"/>
                </a:lnTo>
                <a:lnTo>
                  <a:pt x="0" y="49501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73522" y="3346698"/>
            <a:ext cx="2033587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 b="1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Parameter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77716" y="3346698"/>
            <a:ext cx="2028825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 b="1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Existing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77149" y="3346698"/>
            <a:ext cx="2033588" cy="1069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 b="1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Optimized System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73522" y="4600426"/>
            <a:ext cx="2033587" cy="1069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Flow Rate (m³/hr)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877716" y="4600426"/>
            <a:ext cx="2028825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1600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77149" y="4600426"/>
            <a:ext cx="2033588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1150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73522" y="5854154"/>
            <a:ext cx="2033587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Head (m)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77716" y="5854154"/>
            <a:ext cx="2028825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15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477149" y="5854154"/>
            <a:ext cx="2033588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15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73522" y="6658867"/>
            <a:ext cx="2033587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Pump Efficiency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877716" y="6658867"/>
            <a:ext cx="2028825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0.75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477149" y="6658867"/>
            <a:ext cx="2033588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0.75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73522" y="7463581"/>
            <a:ext cx="2033587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Power (kW)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77716" y="7463581"/>
            <a:ext cx="2028825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87.2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477149" y="7463581"/>
            <a:ext cx="2033588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62.7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2266" y="8415635"/>
            <a:ext cx="7819430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 b="1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Power Saved:</a:t>
            </a: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24.5 kW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95830" y="2519511"/>
            <a:ext cx="3508325" cy="495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6"/>
              </a:lnSpc>
            </a:pPr>
            <a:r>
              <a:rPr lang="en-US" sz="2750" b="1">
                <a:solidFill>
                  <a:srgbClr val="152D4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Annual Savings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495830" y="3124200"/>
            <a:ext cx="7819430" cy="1069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Assuming an electricity rate of ₹7 per unit (kWh), the annual cost saving is estimated at approximately ₹14.4 lakhs.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495830" y="4274790"/>
            <a:ext cx="7819430" cy="62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 b="1">
                <a:solidFill>
                  <a:srgbClr val="4C4C4D"/>
                </a:solidFill>
                <a:latin typeface="Heebo Bold"/>
                <a:ea typeface="Heebo Bold"/>
                <a:cs typeface="Heebo Bold"/>
                <a:sym typeface="Heebo Bold"/>
              </a:rPr>
              <a:t>Annual Cost Saving</a:t>
            </a: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= 24.5 kW × 24 × 350 × ₹7 ≈ ₹14.4 lakhs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95830" y="4976366"/>
            <a:ext cx="7819430" cy="1069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This represents a major OPEX saving, contributing to long-term sustainability and reducing mechanical stress on pumps.</a:t>
            </a:r>
          </a:p>
        </p:txBody>
      </p:sp>
      <p:sp>
        <p:nvSpPr>
          <p:cNvPr id="28" name="Freeform 28"/>
          <p:cNvSpPr/>
          <p:nvPr/>
        </p:nvSpPr>
        <p:spPr>
          <a:xfrm>
            <a:off x="0" y="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0" y="0"/>
                </a:moveTo>
                <a:lnTo>
                  <a:pt x="18288000" y="0"/>
                </a:lnTo>
                <a:lnTo>
                  <a:pt x="182880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6666"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44216" y="75456"/>
            <a:ext cx="7016800" cy="953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152D4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Cost Saving Estimation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9"/>
          <p:cNvSpPr/>
          <p:nvPr/>
        </p:nvSpPr>
        <p:spPr>
          <a:xfrm>
            <a:off x="0" y="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0" y="0"/>
                </a:moveTo>
                <a:lnTo>
                  <a:pt x="18288000" y="0"/>
                </a:lnTo>
                <a:lnTo>
                  <a:pt x="182880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6666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59544" y="-47625"/>
            <a:ext cx="11097424" cy="829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6"/>
              </a:lnSpc>
            </a:pPr>
            <a:r>
              <a:rPr lang="en-US" sz="5562" b="1" dirty="0">
                <a:solidFill>
                  <a:srgbClr val="152D4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Power Consumption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C58B03-A940-6C85-7AB3-B19C342D7849}"/>
              </a:ext>
            </a:extLst>
          </p:cNvPr>
          <p:cNvSpPr txBox="1"/>
          <p:nvPr/>
        </p:nvSpPr>
        <p:spPr>
          <a:xfrm>
            <a:off x="304800" y="1714500"/>
            <a:ext cx="11097424" cy="794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6"/>
              </a:lnSpc>
            </a:pPr>
            <a:r>
              <a:rPr lang="en-US" sz="3600" b="1" dirty="0">
                <a:solidFill>
                  <a:srgbClr val="152D4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Formula used :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6C3F0C0-EDE1-D80E-9506-88C1A801D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7679"/>
            <a:ext cx="7686675" cy="76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5CEC2-E020-AE80-0293-68053E9A5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9">
            <a:extLst>
              <a:ext uri="{FF2B5EF4-FFF2-40B4-BE49-F238E27FC236}">
                <a16:creationId xmlns:a16="http://schemas.microsoft.com/office/drawing/2014/main" id="{349B9927-6159-3AB1-79A2-C2DF3726DFEE}"/>
              </a:ext>
            </a:extLst>
          </p:cNvPr>
          <p:cNvSpPr/>
          <p:nvPr/>
        </p:nvSpPr>
        <p:spPr>
          <a:xfrm>
            <a:off x="0" y="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0" y="0"/>
                </a:moveTo>
                <a:lnTo>
                  <a:pt x="18288000" y="0"/>
                </a:lnTo>
                <a:lnTo>
                  <a:pt x="182880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6666"/>
            </a:stretch>
          </a:blipFill>
        </p:spPr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984EB08-BE8E-0FA6-1E94-03E6344321F4}"/>
              </a:ext>
            </a:extLst>
          </p:cNvPr>
          <p:cNvSpPr txBox="1"/>
          <p:nvPr/>
        </p:nvSpPr>
        <p:spPr>
          <a:xfrm>
            <a:off x="159544" y="-47625"/>
            <a:ext cx="11097424" cy="829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6"/>
              </a:lnSpc>
            </a:pPr>
            <a:r>
              <a:rPr lang="en-US" sz="5562" b="1" dirty="0">
                <a:solidFill>
                  <a:srgbClr val="152D4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Power Consumption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235B0F-695E-289A-E980-5E8B40C2AC2D}"/>
              </a:ext>
            </a:extLst>
          </p:cNvPr>
          <p:cNvSpPr/>
          <p:nvPr/>
        </p:nvSpPr>
        <p:spPr>
          <a:xfrm>
            <a:off x="1447800" y="2628900"/>
            <a:ext cx="5257800" cy="45720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BCFED-5ADB-D426-0E45-3FEA1821D31D}"/>
                  </a:ext>
                </a:extLst>
              </p:cNvPr>
              <p:cNvSpPr txBox="1"/>
              <p:nvPr/>
            </p:nvSpPr>
            <p:spPr>
              <a:xfrm>
                <a:off x="1725562" y="4152901"/>
                <a:ext cx="4702277" cy="102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0.5556∗1000∗9.81∗35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den>
                      </m:f>
                    </m:oMath>
                  </m:oMathPara>
                </a14:m>
                <a:endParaRPr lang="en-IN" sz="3200" dirty="0">
                  <a:latin typeface="Heebo" pitchFamily="2" charset="-79"/>
                  <a:cs typeface="Heebo" pitchFamily="2" charset="-79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BCFED-5ADB-D426-0E45-3FEA1821D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562" y="4152901"/>
                <a:ext cx="4702277" cy="1027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20">
            <a:extLst>
              <a:ext uri="{FF2B5EF4-FFF2-40B4-BE49-F238E27FC236}">
                <a16:creationId xmlns:a16="http://schemas.microsoft.com/office/drawing/2014/main" id="{29D6CBED-35EF-2276-0DB6-B924A3DA587B}"/>
              </a:ext>
            </a:extLst>
          </p:cNvPr>
          <p:cNvSpPr txBox="1"/>
          <p:nvPr/>
        </p:nvSpPr>
        <p:spPr>
          <a:xfrm>
            <a:off x="1905001" y="3038601"/>
            <a:ext cx="1676400" cy="829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36"/>
              </a:lnSpc>
            </a:pPr>
            <a:r>
              <a:rPr lang="en-US" sz="5562" b="1" dirty="0">
                <a:solidFill>
                  <a:srgbClr val="152D4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P1 =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1E4EE33E-84B8-1632-5F51-FF70E86B3817}"/>
              </a:ext>
            </a:extLst>
          </p:cNvPr>
          <p:cNvSpPr txBox="1"/>
          <p:nvPr/>
        </p:nvSpPr>
        <p:spPr>
          <a:xfrm>
            <a:off x="2057400" y="5893724"/>
            <a:ext cx="4038600" cy="829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36"/>
              </a:lnSpc>
            </a:pPr>
            <a:r>
              <a:rPr lang="en-US" sz="5562" b="1" dirty="0">
                <a:solidFill>
                  <a:srgbClr val="152D4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P1 = 254 Kw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7ABB9D-2953-38BB-7DDD-61660D74B405}"/>
              </a:ext>
            </a:extLst>
          </p:cNvPr>
          <p:cNvSpPr/>
          <p:nvPr/>
        </p:nvSpPr>
        <p:spPr>
          <a:xfrm>
            <a:off x="9982200" y="2628900"/>
            <a:ext cx="5257800" cy="45720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B24767-41D8-690D-E6A6-8756AD92A05E}"/>
                  </a:ext>
                </a:extLst>
              </p:cNvPr>
              <p:cNvSpPr txBox="1"/>
              <p:nvPr/>
            </p:nvSpPr>
            <p:spPr>
              <a:xfrm>
                <a:off x="10259962" y="4152901"/>
                <a:ext cx="4702277" cy="102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0.3333∗1000∗9.81∗35</m:t>
                          </m:r>
                        </m:num>
                        <m:den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den>
                      </m:f>
                    </m:oMath>
                  </m:oMathPara>
                </a14:m>
                <a:endParaRPr lang="en-IN" sz="3200" dirty="0">
                  <a:latin typeface="Heebo" pitchFamily="2" charset="-79"/>
                  <a:cs typeface="Heebo" pitchFamily="2" charset="-79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B24767-41D8-690D-E6A6-8756AD92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962" y="4152901"/>
                <a:ext cx="4702277" cy="1027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0">
            <a:extLst>
              <a:ext uri="{FF2B5EF4-FFF2-40B4-BE49-F238E27FC236}">
                <a16:creationId xmlns:a16="http://schemas.microsoft.com/office/drawing/2014/main" id="{2A16BC18-CB46-BCF9-6523-9F43D8DE6C13}"/>
              </a:ext>
            </a:extLst>
          </p:cNvPr>
          <p:cNvSpPr txBox="1"/>
          <p:nvPr/>
        </p:nvSpPr>
        <p:spPr>
          <a:xfrm>
            <a:off x="10439401" y="3038601"/>
            <a:ext cx="1676400" cy="829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36"/>
              </a:lnSpc>
            </a:pPr>
            <a:r>
              <a:rPr lang="en-US" sz="5562" b="1" dirty="0">
                <a:solidFill>
                  <a:srgbClr val="152D4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P2 =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F08A24E7-8E45-AF3A-7682-899681A9AC19}"/>
              </a:ext>
            </a:extLst>
          </p:cNvPr>
          <p:cNvSpPr txBox="1"/>
          <p:nvPr/>
        </p:nvSpPr>
        <p:spPr>
          <a:xfrm>
            <a:off x="10572136" y="5903124"/>
            <a:ext cx="4648200" cy="829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36"/>
              </a:lnSpc>
            </a:pPr>
            <a:r>
              <a:rPr lang="en-US" sz="5562" b="1" dirty="0">
                <a:solidFill>
                  <a:srgbClr val="152D4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P2 = 152.4 Kw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501F3A-BB73-06AA-409A-E70C1C18C946}"/>
              </a:ext>
            </a:extLst>
          </p:cNvPr>
          <p:cNvSpPr/>
          <p:nvPr/>
        </p:nvSpPr>
        <p:spPr>
          <a:xfrm>
            <a:off x="4800600" y="8343901"/>
            <a:ext cx="8382000" cy="7620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Heebo" pitchFamily="2" charset="-79"/>
                <a:cs typeface="Heebo" pitchFamily="2" charset="-79"/>
              </a:rPr>
              <a:t>Difference in Power = P2 – P1 = 101.6 Kw</a:t>
            </a:r>
          </a:p>
        </p:txBody>
      </p:sp>
    </p:spTree>
    <p:extLst>
      <p:ext uri="{BB962C8B-B14F-4D97-AF65-F5344CB8AC3E}">
        <p14:creationId xmlns:p14="http://schemas.microsoft.com/office/powerpoint/2010/main" val="360245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9906000" y="4583668"/>
            <a:ext cx="7805927" cy="1658398"/>
            <a:chOff x="0" y="0"/>
            <a:chExt cx="10407903" cy="22111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07903" cy="2211197"/>
            </a:xfrm>
            <a:custGeom>
              <a:avLst/>
              <a:gdLst/>
              <a:ahLst/>
              <a:cxnLst/>
              <a:rect l="l" t="t" r="r" b="b"/>
              <a:pathLst>
                <a:path w="10407903" h="2211197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351135" y="0"/>
                  </a:lnTo>
                  <a:cubicBezTo>
                    <a:pt x="10382503" y="0"/>
                    <a:pt x="10407903" y="25400"/>
                    <a:pt x="10407903" y="56769"/>
                  </a:cubicBezTo>
                  <a:lnTo>
                    <a:pt x="10407903" y="2154428"/>
                  </a:lnTo>
                  <a:cubicBezTo>
                    <a:pt x="10407903" y="2185797"/>
                    <a:pt x="10382503" y="2211197"/>
                    <a:pt x="10351135" y="2211197"/>
                  </a:cubicBezTo>
                  <a:lnTo>
                    <a:pt x="56769" y="2211197"/>
                  </a:lnTo>
                  <a:cubicBezTo>
                    <a:pt x="25400" y="2211197"/>
                    <a:pt x="0" y="2185797"/>
                    <a:pt x="0" y="2154428"/>
                  </a:cubicBezTo>
                  <a:close/>
                </a:path>
              </a:pathLst>
            </a:custGeom>
            <a:solidFill>
              <a:srgbClr val="B6FCB8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199084" y="5271088"/>
            <a:ext cx="354330" cy="283559"/>
            <a:chOff x="0" y="0"/>
            <a:chExt cx="472440" cy="378079"/>
          </a:xfrm>
        </p:grpSpPr>
        <p:sp>
          <p:nvSpPr>
            <p:cNvPr id="11" name="Freeform 11" descr="preencoded.png"/>
            <p:cNvSpPr/>
            <p:nvPr/>
          </p:nvSpPr>
          <p:spPr>
            <a:xfrm>
              <a:off x="0" y="0"/>
              <a:ext cx="472440" cy="378079"/>
            </a:xfrm>
            <a:custGeom>
              <a:avLst/>
              <a:gdLst/>
              <a:ahLst/>
              <a:cxnLst/>
              <a:rect l="l" t="t" r="r" b="b"/>
              <a:pathLst>
                <a:path w="472440" h="378079">
                  <a:moveTo>
                    <a:pt x="0" y="0"/>
                  </a:moveTo>
                  <a:lnTo>
                    <a:pt x="472440" y="0"/>
                  </a:lnTo>
                  <a:lnTo>
                    <a:pt x="472440" y="378079"/>
                  </a:lnTo>
                  <a:lnTo>
                    <a:pt x="0" y="37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" r="-16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10836961" y="5042935"/>
            <a:ext cx="6600974" cy="1078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1"/>
              </a:lnSpc>
            </a:pPr>
            <a:r>
              <a:rPr lang="en-US" sz="2187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Annual power saving: ~15 kW × 8000 </a:t>
            </a:r>
            <a:r>
              <a:rPr lang="en-US" sz="2187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hr</a:t>
            </a:r>
            <a:r>
              <a:rPr lang="en-US" sz="2187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× ₹7/kWh = ₹8.4 lakh/year</a:t>
            </a:r>
          </a:p>
        </p:txBody>
      </p:sp>
      <p:sp>
        <p:nvSpPr>
          <p:cNvPr id="13" name="Freeform 13"/>
          <p:cNvSpPr/>
          <p:nvPr/>
        </p:nvSpPr>
        <p:spPr>
          <a:xfrm>
            <a:off x="0" y="0"/>
            <a:ext cx="18288000" cy="1028700"/>
          </a:xfrm>
          <a:custGeom>
            <a:avLst/>
            <a:gdLst/>
            <a:ahLst/>
            <a:cxnLst/>
            <a:rect l="l" t="t" r="r" b="b"/>
            <a:pathLst>
              <a:path w="18288000" h="1028700">
                <a:moveTo>
                  <a:pt x="0" y="0"/>
                </a:moveTo>
                <a:lnTo>
                  <a:pt x="18288000" y="0"/>
                </a:lnTo>
                <a:lnTo>
                  <a:pt x="182880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6666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0" y="73525"/>
            <a:ext cx="17021770" cy="825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62"/>
              </a:lnSpc>
            </a:pPr>
            <a:r>
              <a:rPr lang="en-US" sz="5262" b="1">
                <a:solidFill>
                  <a:srgbClr val="152D47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Pump Power Consumption – Before &amp; After Optimization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BF0F8A2-9497-2DB3-987C-5CC1D7B9F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264598"/>
              </p:ext>
            </p:extLst>
          </p:nvPr>
        </p:nvGraphicFramePr>
        <p:xfrm>
          <a:off x="1143000" y="1348867"/>
          <a:ext cx="8489008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734127-255E-474D-BCCC-A3AA4F81BD17}"/>
              </a:ext>
            </a:extLst>
          </p:cNvPr>
          <p:cNvGrpSpPr/>
          <p:nvPr/>
        </p:nvGrpSpPr>
        <p:grpSpPr>
          <a:xfrm>
            <a:off x="3099282" y="612744"/>
            <a:ext cx="11442477" cy="8582574"/>
            <a:chOff x="2149338" y="1173385"/>
            <a:chExt cx="7088770" cy="556534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3126F18-B58C-497F-BF81-9CC940E9A7FE}"/>
                </a:ext>
              </a:extLst>
            </p:cNvPr>
            <p:cNvSpPr/>
            <p:nvPr/>
          </p:nvSpPr>
          <p:spPr>
            <a:xfrm>
              <a:off x="4944588" y="1173385"/>
              <a:ext cx="2792876" cy="6369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7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C07F2F-6453-43AE-AF4F-C5AEF03BE3C0}"/>
                </a:ext>
              </a:extLst>
            </p:cNvPr>
            <p:cNvCxnSpPr>
              <a:cxnSpLocks/>
            </p:cNvCxnSpPr>
            <p:nvPr/>
          </p:nvCxnSpPr>
          <p:spPr>
            <a:xfrm>
              <a:off x="5973226" y="4433899"/>
              <a:ext cx="508794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701FCF-1929-492F-BA0E-824446C1457F}"/>
                </a:ext>
              </a:extLst>
            </p:cNvPr>
            <p:cNvCxnSpPr>
              <a:cxnSpLocks/>
            </p:cNvCxnSpPr>
            <p:nvPr/>
          </p:nvCxnSpPr>
          <p:spPr>
            <a:xfrm>
              <a:off x="5973226" y="3425685"/>
              <a:ext cx="508794" cy="0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191C8D-8AAB-405E-85BD-A1E4ED106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439" y="2387353"/>
              <a:ext cx="300572" cy="280165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254BC01-9D25-4A19-80D5-7B757D767483}"/>
                </a:ext>
              </a:extLst>
            </p:cNvPr>
            <p:cNvCxnSpPr>
              <a:cxnSpLocks/>
              <a:endCxn id="93" idx="5"/>
            </p:cNvCxnSpPr>
            <p:nvPr/>
          </p:nvCxnSpPr>
          <p:spPr>
            <a:xfrm flipH="1" flipV="1">
              <a:off x="5672655" y="5356186"/>
              <a:ext cx="300572" cy="280165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4108687-EA62-4674-82F9-11E7E83F82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8089" y="5859470"/>
              <a:ext cx="352998" cy="43902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C1CA47-1702-4B3F-9B4E-B012E16DE6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494" y="1692720"/>
              <a:ext cx="352998" cy="439021"/>
            </a:xfrm>
            <a:prstGeom prst="line">
              <a:avLst/>
            </a:prstGeom>
            <a:ln w="12700" cap="rnd">
              <a:solidFill>
                <a:schemeClr val="bg1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56CA6CD-0CA0-49A3-924E-DADD3ACF2A89}"/>
                </a:ext>
              </a:extLst>
            </p:cNvPr>
            <p:cNvSpPr/>
            <p:nvPr/>
          </p:nvSpPr>
          <p:spPr>
            <a:xfrm rot="10800000" flipH="1" flipV="1">
              <a:off x="3031888" y="4044095"/>
              <a:ext cx="1054593" cy="1450443"/>
            </a:xfrm>
            <a:custGeom>
              <a:avLst/>
              <a:gdLst>
                <a:gd name="connsiteX0" fmla="*/ 1336662 w 1366479"/>
                <a:gd name="connsiteY0" fmla="*/ 1879397 h 1879397"/>
                <a:gd name="connsiteX1" fmla="*/ 1306844 w 1366479"/>
                <a:gd name="connsiteY1" fmla="*/ 1877891 h 1879397"/>
                <a:gd name="connsiteX2" fmla="*/ 1140193 w 1366479"/>
                <a:gd name="connsiteY2" fmla="*/ 1869476 h 1879397"/>
                <a:gd name="connsiteX3" fmla="*/ 114368 w 1366479"/>
                <a:gd name="connsiteY3" fmla="*/ 1440605 h 1879397"/>
                <a:gd name="connsiteX4" fmla="*/ 0 w 1366479"/>
                <a:gd name="connsiteY4" fmla="*/ 1336661 h 1879397"/>
                <a:gd name="connsiteX5" fmla="*/ 1306844 w 1366479"/>
                <a:gd name="connsiteY5" fmla="*/ 29818 h 1879397"/>
                <a:gd name="connsiteX6" fmla="*/ 1336661 w 1366479"/>
                <a:gd name="connsiteY6" fmla="*/ 0 h 1879397"/>
                <a:gd name="connsiteX7" fmla="*/ 1366479 w 1366479"/>
                <a:gd name="connsiteY7" fmla="*/ 29818 h 1879397"/>
                <a:gd name="connsiteX8" fmla="*/ 1366479 w 1366479"/>
                <a:gd name="connsiteY8" fmla="*/ 1877891 h 187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479" h="1879397">
                  <a:moveTo>
                    <a:pt x="1336662" y="1879397"/>
                  </a:moveTo>
                  <a:lnTo>
                    <a:pt x="1306844" y="1877891"/>
                  </a:lnTo>
                  <a:lnTo>
                    <a:pt x="1140193" y="1869476"/>
                  </a:lnTo>
                  <a:cubicBezTo>
                    <a:pt x="752609" y="1830115"/>
                    <a:pt x="399076" y="1675567"/>
                    <a:pt x="114368" y="1440605"/>
                  </a:cubicBezTo>
                  <a:lnTo>
                    <a:pt x="0" y="1336661"/>
                  </a:lnTo>
                  <a:lnTo>
                    <a:pt x="1306844" y="29818"/>
                  </a:lnTo>
                  <a:lnTo>
                    <a:pt x="1336661" y="0"/>
                  </a:lnTo>
                  <a:lnTo>
                    <a:pt x="1366479" y="29818"/>
                  </a:lnTo>
                  <a:lnTo>
                    <a:pt x="1366479" y="187789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3086A70-4DF3-4596-B703-3EB170B536C9}"/>
                </a:ext>
              </a:extLst>
            </p:cNvPr>
            <p:cNvSpPr/>
            <p:nvPr/>
          </p:nvSpPr>
          <p:spPr>
            <a:xfrm rot="10800000" flipH="1">
              <a:off x="2991669" y="2531167"/>
              <a:ext cx="1054593" cy="1450443"/>
            </a:xfrm>
            <a:custGeom>
              <a:avLst/>
              <a:gdLst>
                <a:gd name="connsiteX0" fmla="*/ 1336662 w 1366479"/>
                <a:gd name="connsiteY0" fmla="*/ 1879397 h 1879397"/>
                <a:gd name="connsiteX1" fmla="*/ 1306844 w 1366479"/>
                <a:gd name="connsiteY1" fmla="*/ 1877891 h 1879397"/>
                <a:gd name="connsiteX2" fmla="*/ 1140193 w 1366479"/>
                <a:gd name="connsiteY2" fmla="*/ 1869476 h 1879397"/>
                <a:gd name="connsiteX3" fmla="*/ 114368 w 1366479"/>
                <a:gd name="connsiteY3" fmla="*/ 1440605 h 1879397"/>
                <a:gd name="connsiteX4" fmla="*/ 0 w 1366479"/>
                <a:gd name="connsiteY4" fmla="*/ 1336661 h 1879397"/>
                <a:gd name="connsiteX5" fmla="*/ 1306844 w 1366479"/>
                <a:gd name="connsiteY5" fmla="*/ 29818 h 1879397"/>
                <a:gd name="connsiteX6" fmla="*/ 1336661 w 1366479"/>
                <a:gd name="connsiteY6" fmla="*/ 0 h 1879397"/>
                <a:gd name="connsiteX7" fmla="*/ 1366479 w 1366479"/>
                <a:gd name="connsiteY7" fmla="*/ 29818 h 1879397"/>
                <a:gd name="connsiteX8" fmla="*/ 1366479 w 1366479"/>
                <a:gd name="connsiteY8" fmla="*/ 1877891 h 187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479" h="1879397">
                  <a:moveTo>
                    <a:pt x="1336662" y="1879397"/>
                  </a:moveTo>
                  <a:lnTo>
                    <a:pt x="1306844" y="1877891"/>
                  </a:lnTo>
                  <a:lnTo>
                    <a:pt x="1140193" y="1869476"/>
                  </a:lnTo>
                  <a:cubicBezTo>
                    <a:pt x="752609" y="1830115"/>
                    <a:pt x="399076" y="1675567"/>
                    <a:pt x="114368" y="1440605"/>
                  </a:cubicBezTo>
                  <a:lnTo>
                    <a:pt x="0" y="1336661"/>
                  </a:lnTo>
                  <a:lnTo>
                    <a:pt x="1306844" y="29818"/>
                  </a:lnTo>
                  <a:lnTo>
                    <a:pt x="1336661" y="0"/>
                  </a:lnTo>
                  <a:lnTo>
                    <a:pt x="1366479" y="29818"/>
                  </a:lnTo>
                  <a:lnTo>
                    <a:pt x="1366479" y="18778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06FD7F-4E7B-4419-A6D1-4AB0A83C5716}"/>
                </a:ext>
              </a:extLst>
            </p:cNvPr>
            <p:cNvSpPr/>
            <p:nvPr/>
          </p:nvSpPr>
          <p:spPr>
            <a:xfrm rot="10800000">
              <a:off x="4042888" y="2531167"/>
              <a:ext cx="1054593" cy="1450443"/>
            </a:xfrm>
            <a:custGeom>
              <a:avLst/>
              <a:gdLst>
                <a:gd name="connsiteX0" fmla="*/ 1336662 w 1366479"/>
                <a:gd name="connsiteY0" fmla="*/ 1879397 h 1879397"/>
                <a:gd name="connsiteX1" fmla="*/ 1306844 w 1366479"/>
                <a:gd name="connsiteY1" fmla="*/ 1877891 h 1879397"/>
                <a:gd name="connsiteX2" fmla="*/ 1140193 w 1366479"/>
                <a:gd name="connsiteY2" fmla="*/ 1869476 h 1879397"/>
                <a:gd name="connsiteX3" fmla="*/ 114368 w 1366479"/>
                <a:gd name="connsiteY3" fmla="*/ 1440605 h 1879397"/>
                <a:gd name="connsiteX4" fmla="*/ 0 w 1366479"/>
                <a:gd name="connsiteY4" fmla="*/ 1336661 h 1879397"/>
                <a:gd name="connsiteX5" fmla="*/ 1306844 w 1366479"/>
                <a:gd name="connsiteY5" fmla="*/ 29818 h 1879397"/>
                <a:gd name="connsiteX6" fmla="*/ 1336661 w 1366479"/>
                <a:gd name="connsiteY6" fmla="*/ 0 h 1879397"/>
                <a:gd name="connsiteX7" fmla="*/ 1366479 w 1366479"/>
                <a:gd name="connsiteY7" fmla="*/ 29818 h 1879397"/>
                <a:gd name="connsiteX8" fmla="*/ 1366479 w 1366479"/>
                <a:gd name="connsiteY8" fmla="*/ 1877891 h 187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479" h="1879397">
                  <a:moveTo>
                    <a:pt x="1336662" y="1879397"/>
                  </a:moveTo>
                  <a:lnTo>
                    <a:pt x="1306844" y="1877891"/>
                  </a:lnTo>
                  <a:lnTo>
                    <a:pt x="1140193" y="1869476"/>
                  </a:lnTo>
                  <a:cubicBezTo>
                    <a:pt x="752609" y="1830115"/>
                    <a:pt x="399076" y="1675567"/>
                    <a:pt x="114368" y="1440605"/>
                  </a:cubicBezTo>
                  <a:lnTo>
                    <a:pt x="0" y="1336661"/>
                  </a:lnTo>
                  <a:lnTo>
                    <a:pt x="1306844" y="29818"/>
                  </a:lnTo>
                  <a:lnTo>
                    <a:pt x="1336661" y="0"/>
                  </a:lnTo>
                  <a:lnTo>
                    <a:pt x="1366479" y="29818"/>
                  </a:lnTo>
                  <a:lnTo>
                    <a:pt x="1366479" y="18778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32E367-C880-4C93-B1B8-B9CC9C2B7E0A}"/>
                </a:ext>
              </a:extLst>
            </p:cNvPr>
            <p:cNvSpPr/>
            <p:nvPr/>
          </p:nvSpPr>
          <p:spPr>
            <a:xfrm rot="10800000">
              <a:off x="4088911" y="2950029"/>
              <a:ext cx="1458812" cy="1041113"/>
            </a:xfrm>
            <a:custGeom>
              <a:avLst/>
              <a:gdLst>
                <a:gd name="connsiteX0" fmla="*/ 583398 w 1890242"/>
                <a:gd name="connsiteY0" fmla="*/ 1349012 h 1349012"/>
                <a:gd name="connsiteX1" fmla="*/ 561308 w 1890242"/>
                <a:gd name="connsiteY1" fmla="*/ 1328935 h 1349012"/>
                <a:gd name="connsiteX2" fmla="*/ 541230 w 1890242"/>
                <a:gd name="connsiteY2" fmla="*/ 1306844 h 1349012"/>
                <a:gd name="connsiteX3" fmla="*/ 437287 w 1890242"/>
                <a:gd name="connsiteY3" fmla="*/ 1192477 h 1349012"/>
                <a:gd name="connsiteX4" fmla="*/ 8416 w 1890242"/>
                <a:gd name="connsiteY4" fmla="*/ 166652 h 1349012"/>
                <a:gd name="connsiteX5" fmla="*/ 0 w 1890242"/>
                <a:gd name="connsiteY5" fmla="*/ 0 h 1349012"/>
                <a:gd name="connsiteX6" fmla="*/ 1848074 w 1890242"/>
                <a:gd name="connsiteY6" fmla="*/ 0 h 1349012"/>
                <a:gd name="connsiteX7" fmla="*/ 1890242 w 1890242"/>
                <a:gd name="connsiteY7" fmla="*/ 0 h 1349012"/>
                <a:gd name="connsiteX8" fmla="*/ 1890242 w 1890242"/>
                <a:gd name="connsiteY8" fmla="*/ 42169 h 134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0242" h="1349012">
                  <a:moveTo>
                    <a:pt x="583398" y="1349012"/>
                  </a:moveTo>
                  <a:lnTo>
                    <a:pt x="561308" y="1328935"/>
                  </a:lnTo>
                  <a:lnTo>
                    <a:pt x="541230" y="1306844"/>
                  </a:lnTo>
                  <a:lnTo>
                    <a:pt x="437287" y="1192477"/>
                  </a:lnTo>
                  <a:cubicBezTo>
                    <a:pt x="202325" y="907769"/>
                    <a:pt x="47777" y="554236"/>
                    <a:pt x="8416" y="166652"/>
                  </a:cubicBezTo>
                  <a:lnTo>
                    <a:pt x="0" y="0"/>
                  </a:lnTo>
                  <a:lnTo>
                    <a:pt x="1848074" y="0"/>
                  </a:lnTo>
                  <a:lnTo>
                    <a:pt x="1890242" y="0"/>
                  </a:lnTo>
                  <a:lnTo>
                    <a:pt x="1890242" y="421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20F04F2-3C6B-4212-9DA3-15D952C2A3F1}"/>
                </a:ext>
              </a:extLst>
            </p:cNvPr>
            <p:cNvSpPr/>
            <p:nvPr/>
          </p:nvSpPr>
          <p:spPr>
            <a:xfrm rot="10800000">
              <a:off x="4098443" y="3991142"/>
              <a:ext cx="1450442" cy="1054593"/>
            </a:xfrm>
            <a:custGeom>
              <a:avLst/>
              <a:gdLst>
                <a:gd name="connsiteX0" fmla="*/ 1849579 w 1879396"/>
                <a:gd name="connsiteY0" fmla="*/ 1366478 h 1366478"/>
                <a:gd name="connsiteX1" fmla="*/ 1505 w 1879396"/>
                <a:gd name="connsiteY1" fmla="*/ 1366478 h 1366478"/>
                <a:gd name="connsiteX2" fmla="*/ 0 w 1879396"/>
                <a:gd name="connsiteY2" fmla="*/ 1336661 h 1366478"/>
                <a:gd name="connsiteX3" fmla="*/ 1505 w 1879396"/>
                <a:gd name="connsiteY3" fmla="*/ 1306843 h 1366478"/>
                <a:gd name="connsiteX4" fmla="*/ 9921 w 1879396"/>
                <a:gd name="connsiteY4" fmla="*/ 1140192 h 1366478"/>
                <a:gd name="connsiteX5" fmla="*/ 438792 w 1879396"/>
                <a:gd name="connsiteY5" fmla="*/ 114367 h 1366478"/>
                <a:gd name="connsiteX6" fmla="*/ 542735 w 1879396"/>
                <a:gd name="connsiteY6" fmla="*/ 0 h 1366478"/>
                <a:gd name="connsiteX7" fmla="*/ 1849578 w 1879396"/>
                <a:gd name="connsiteY7" fmla="*/ 1306843 h 1366478"/>
                <a:gd name="connsiteX8" fmla="*/ 1879396 w 1879396"/>
                <a:gd name="connsiteY8" fmla="*/ 1336661 h 1366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9396" h="1366478">
                  <a:moveTo>
                    <a:pt x="1849579" y="1366478"/>
                  </a:moveTo>
                  <a:lnTo>
                    <a:pt x="1505" y="1366478"/>
                  </a:lnTo>
                  <a:lnTo>
                    <a:pt x="0" y="1336661"/>
                  </a:lnTo>
                  <a:lnTo>
                    <a:pt x="1505" y="1306843"/>
                  </a:lnTo>
                  <a:lnTo>
                    <a:pt x="9921" y="1140192"/>
                  </a:lnTo>
                  <a:cubicBezTo>
                    <a:pt x="49282" y="752608"/>
                    <a:pt x="203830" y="399076"/>
                    <a:pt x="438792" y="114367"/>
                  </a:cubicBezTo>
                  <a:lnTo>
                    <a:pt x="542735" y="0"/>
                  </a:lnTo>
                  <a:lnTo>
                    <a:pt x="1849578" y="1306843"/>
                  </a:lnTo>
                  <a:lnTo>
                    <a:pt x="1879396" y="13366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7CD410A-A0A9-4776-9347-F32204152A88}"/>
                </a:ext>
              </a:extLst>
            </p:cNvPr>
            <p:cNvSpPr/>
            <p:nvPr/>
          </p:nvSpPr>
          <p:spPr>
            <a:xfrm rot="10800000">
              <a:off x="4088911" y="4037166"/>
              <a:ext cx="1041113" cy="1458811"/>
            </a:xfrm>
            <a:custGeom>
              <a:avLst/>
              <a:gdLst>
                <a:gd name="connsiteX0" fmla="*/ 1349012 w 1349012"/>
                <a:gd name="connsiteY0" fmla="*/ 1890241 h 1890241"/>
                <a:gd name="connsiteX1" fmla="*/ 1306843 w 1349012"/>
                <a:gd name="connsiteY1" fmla="*/ 1890241 h 1890241"/>
                <a:gd name="connsiteX2" fmla="*/ 0 w 1349012"/>
                <a:gd name="connsiteY2" fmla="*/ 583398 h 1890241"/>
                <a:gd name="connsiteX3" fmla="*/ 20078 w 1349012"/>
                <a:gd name="connsiteY3" fmla="*/ 561307 h 1890241"/>
                <a:gd name="connsiteX4" fmla="*/ 42168 w 1349012"/>
                <a:gd name="connsiteY4" fmla="*/ 541230 h 1890241"/>
                <a:gd name="connsiteX5" fmla="*/ 156536 w 1349012"/>
                <a:gd name="connsiteY5" fmla="*/ 437286 h 1890241"/>
                <a:gd name="connsiteX6" fmla="*/ 1182361 w 1349012"/>
                <a:gd name="connsiteY6" fmla="*/ 8415 h 1890241"/>
                <a:gd name="connsiteX7" fmla="*/ 1349012 w 1349012"/>
                <a:gd name="connsiteY7" fmla="*/ 0 h 1890241"/>
                <a:gd name="connsiteX8" fmla="*/ 1349012 w 1349012"/>
                <a:gd name="connsiteY8" fmla="*/ 1848074 h 189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9012" h="1890241">
                  <a:moveTo>
                    <a:pt x="1349012" y="1890241"/>
                  </a:moveTo>
                  <a:lnTo>
                    <a:pt x="1306843" y="1890241"/>
                  </a:lnTo>
                  <a:lnTo>
                    <a:pt x="0" y="583398"/>
                  </a:lnTo>
                  <a:lnTo>
                    <a:pt x="20078" y="561307"/>
                  </a:lnTo>
                  <a:lnTo>
                    <a:pt x="42168" y="541230"/>
                  </a:lnTo>
                  <a:lnTo>
                    <a:pt x="156536" y="437286"/>
                  </a:lnTo>
                  <a:cubicBezTo>
                    <a:pt x="441244" y="202324"/>
                    <a:pt x="794777" y="47776"/>
                    <a:pt x="1182361" y="8415"/>
                  </a:cubicBezTo>
                  <a:lnTo>
                    <a:pt x="1349012" y="0"/>
                  </a:lnTo>
                  <a:lnTo>
                    <a:pt x="1349012" y="184807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00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61EA279-76FB-4763-94CB-9D7ECE3E7436}"/>
                </a:ext>
              </a:extLst>
            </p:cNvPr>
            <p:cNvSpPr/>
            <p:nvPr/>
          </p:nvSpPr>
          <p:spPr>
            <a:xfrm>
              <a:off x="2737787" y="2686041"/>
              <a:ext cx="2656225" cy="265622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B955036C-442C-419F-99A7-BA1165AE86D6}"/>
                </a:ext>
              </a:extLst>
            </p:cNvPr>
            <p:cNvSpPr/>
            <p:nvPr/>
          </p:nvSpPr>
          <p:spPr>
            <a:xfrm>
              <a:off x="2149338" y="2032506"/>
              <a:ext cx="3898209" cy="3898209"/>
            </a:xfrm>
            <a:prstGeom prst="arc">
              <a:avLst>
                <a:gd name="adj1" fmla="val 14524039"/>
                <a:gd name="adj2" fmla="val 7403598"/>
              </a:avLst>
            </a:prstGeom>
            <a:ln w="38100" cap="rnd">
              <a:solidFill>
                <a:schemeClr val="bg1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C3453A-C0F8-4D4B-8A51-AD7E1ED75FAD}"/>
                </a:ext>
              </a:extLst>
            </p:cNvPr>
            <p:cNvGrpSpPr/>
            <p:nvPr/>
          </p:nvGrpSpPr>
          <p:grpSpPr>
            <a:xfrm>
              <a:off x="4609467" y="2000706"/>
              <a:ext cx="335122" cy="335122"/>
              <a:chOff x="3997477" y="1382992"/>
              <a:chExt cx="403282" cy="403282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AF36C8D-9142-4C6C-8EAE-C868C809CEC6}"/>
                  </a:ext>
                </a:extLst>
              </p:cNvPr>
              <p:cNvSpPr/>
              <p:nvPr/>
            </p:nvSpPr>
            <p:spPr>
              <a:xfrm>
                <a:off x="3997477" y="1382992"/>
                <a:ext cx="403282" cy="403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7BDA5861-38E8-44FC-A566-A69A0CA2A7AB}"/>
                  </a:ext>
                </a:extLst>
              </p:cNvPr>
              <p:cNvSpPr/>
              <p:nvPr/>
            </p:nvSpPr>
            <p:spPr>
              <a:xfrm>
                <a:off x="4038388" y="1423903"/>
                <a:ext cx="321461" cy="32146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83A3C2A-7C2F-4F04-BDAA-0CFF01D7D5F0}"/>
                </a:ext>
              </a:extLst>
            </p:cNvPr>
            <p:cNvGrpSpPr/>
            <p:nvPr/>
          </p:nvGrpSpPr>
          <p:grpSpPr>
            <a:xfrm>
              <a:off x="5394011" y="2550597"/>
              <a:ext cx="335122" cy="335122"/>
              <a:chOff x="3997477" y="1382992"/>
              <a:chExt cx="403282" cy="40328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9CBEFD18-873A-41DF-8078-F5508D5589D4}"/>
                  </a:ext>
                </a:extLst>
              </p:cNvPr>
              <p:cNvSpPr/>
              <p:nvPr/>
            </p:nvSpPr>
            <p:spPr>
              <a:xfrm>
                <a:off x="3997477" y="1382992"/>
                <a:ext cx="403282" cy="403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6748DF2-98B0-4C82-9237-2C1FC9841F6F}"/>
                  </a:ext>
                </a:extLst>
              </p:cNvPr>
              <p:cNvSpPr/>
              <p:nvPr/>
            </p:nvSpPr>
            <p:spPr>
              <a:xfrm>
                <a:off x="4038388" y="1423903"/>
                <a:ext cx="321461" cy="3214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E4E2E77-755E-4C8B-B9F1-C6D81B941843}"/>
                </a:ext>
              </a:extLst>
            </p:cNvPr>
            <p:cNvGrpSpPr/>
            <p:nvPr/>
          </p:nvGrpSpPr>
          <p:grpSpPr>
            <a:xfrm>
              <a:off x="5806807" y="3258125"/>
              <a:ext cx="335122" cy="335122"/>
              <a:chOff x="3997477" y="1382992"/>
              <a:chExt cx="403282" cy="403282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6751ED3-882A-4091-8EF6-6F5CD3974CEB}"/>
                  </a:ext>
                </a:extLst>
              </p:cNvPr>
              <p:cNvSpPr/>
              <p:nvPr/>
            </p:nvSpPr>
            <p:spPr>
              <a:xfrm>
                <a:off x="3997477" y="1382992"/>
                <a:ext cx="403282" cy="403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BDDD83F-14ED-4A6C-9996-3EF63CC30EC7}"/>
                  </a:ext>
                </a:extLst>
              </p:cNvPr>
              <p:cNvSpPr/>
              <p:nvPr/>
            </p:nvSpPr>
            <p:spPr>
              <a:xfrm>
                <a:off x="4038388" y="1423903"/>
                <a:ext cx="321461" cy="32146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B0EB732-33E4-4D68-A5CC-D3FAA75546CD}"/>
                </a:ext>
              </a:extLst>
            </p:cNvPr>
            <p:cNvGrpSpPr/>
            <p:nvPr/>
          </p:nvGrpSpPr>
          <p:grpSpPr>
            <a:xfrm>
              <a:off x="5805665" y="4266338"/>
              <a:ext cx="335122" cy="335122"/>
              <a:chOff x="3997477" y="1382992"/>
              <a:chExt cx="403282" cy="403282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B1F3D29-9C05-4A1F-8279-1047BC98EE0F}"/>
                  </a:ext>
                </a:extLst>
              </p:cNvPr>
              <p:cNvSpPr/>
              <p:nvPr/>
            </p:nvSpPr>
            <p:spPr>
              <a:xfrm>
                <a:off x="3997477" y="1382992"/>
                <a:ext cx="403282" cy="403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9741D580-C21E-46FF-936C-DBC0817954DB}"/>
                  </a:ext>
                </a:extLst>
              </p:cNvPr>
              <p:cNvSpPr/>
              <p:nvPr/>
            </p:nvSpPr>
            <p:spPr>
              <a:xfrm>
                <a:off x="4038388" y="1423903"/>
                <a:ext cx="321461" cy="32146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122DFE3-FCF8-43CB-9373-731104A955D3}"/>
                </a:ext>
              </a:extLst>
            </p:cNvPr>
            <p:cNvGrpSpPr/>
            <p:nvPr/>
          </p:nvGrpSpPr>
          <p:grpSpPr>
            <a:xfrm>
              <a:off x="5410650" y="5094181"/>
              <a:ext cx="335122" cy="335122"/>
              <a:chOff x="3997477" y="1382992"/>
              <a:chExt cx="403282" cy="403282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61ADD3A-9340-4A46-8071-E1C8B81E7DB9}"/>
                  </a:ext>
                </a:extLst>
              </p:cNvPr>
              <p:cNvSpPr/>
              <p:nvPr/>
            </p:nvSpPr>
            <p:spPr>
              <a:xfrm>
                <a:off x="3997477" y="1382992"/>
                <a:ext cx="403282" cy="403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9B74A460-D637-4AB5-AD2D-18E172AC5493}"/>
                  </a:ext>
                </a:extLst>
              </p:cNvPr>
              <p:cNvSpPr/>
              <p:nvPr/>
            </p:nvSpPr>
            <p:spPr>
              <a:xfrm>
                <a:off x="4038388" y="1423903"/>
                <a:ext cx="321461" cy="32146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F77C52-2C6E-4048-B75A-9E4B1F598F31}"/>
                </a:ext>
              </a:extLst>
            </p:cNvPr>
            <p:cNvGrpSpPr/>
            <p:nvPr/>
          </p:nvGrpSpPr>
          <p:grpSpPr>
            <a:xfrm>
              <a:off x="4609466" y="5695273"/>
              <a:ext cx="335122" cy="335122"/>
              <a:chOff x="3997477" y="1382992"/>
              <a:chExt cx="403282" cy="403282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6D53C14-9515-4349-B84C-F73087A6CCB7}"/>
                  </a:ext>
                </a:extLst>
              </p:cNvPr>
              <p:cNvSpPr/>
              <p:nvPr/>
            </p:nvSpPr>
            <p:spPr>
              <a:xfrm>
                <a:off x="3997477" y="1382992"/>
                <a:ext cx="403282" cy="403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F1E579A-655E-46BF-9617-51DB880D2DD9}"/>
                  </a:ext>
                </a:extLst>
              </p:cNvPr>
              <p:cNvSpPr/>
              <p:nvPr/>
            </p:nvSpPr>
            <p:spPr>
              <a:xfrm>
                <a:off x="4038388" y="1423903"/>
                <a:ext cx="321461" cy="32146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0" dirty="0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80387A1-6914-42FE-A475-0CCC38C31E5C}"/>
                </a:ext>
              </a:extLst>
            </p:cNvPr>
            <p:cNvSpPr/>
            <p:nvPr/>
          </p:nvSpPr>
          <p:spPr>
            <a:xfrm>
              <a:off x="4910591" y="1177394"/>
              <a:ext cx="627948" cy="627948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F154F52-0518-4CCA-A43D-E55E216AB079}"/>
                </a:ext>
              </a:extLst>
            </p:cNvPr>
            <p:cNvSpPr/>
            <p:nvPr/>
          </p:nvSpPr>
          <p:spPr>
            <a:xfrm>
              <a:off x="5862737" y="2049129"/>
              <a:ext cx="2792876" cy="6369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0">
                  <a:schemeClr val="accent2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7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1859DFD-0B30-4F98-926F-C69DDCD26A01}"/>
                </a:ext>
              </a:extLst>
            </p:cNvPr>
            <p:cNvSpPr/>
            <p:nvPr/>
          </p:nvSpPr>
          <p:spPr>
            <a:xfrm>
              <a:off x="5828740" y="2053139"/>
              <a:ext cx="627948" cy="627948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ADD3300-CBC8-4B4C-B1AF-C7264B78BD8A}"/>
                </a:ext>
              </a:extLst>
            </p:cNvPr>
            <p:cNvSpPr/>
            <p:nvPr/>
          </p:nvSpPr>
          <p:spPr>
            <a:xfrm>
              <a:off x="6445232" y="3107229"/>
              <a:ext cx="2792876" cy="6369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accent3">
                    <a:lumMod val="50000"/>
                  </a:schemeClr>
                </a:gs>
                <a:gs pos="0">
                  <a:schemeClr val="accent3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7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E97CE0C-AA78-4787-B492-FEB85D67F0AA}"/>
                </a:ext>
              </a:extLst>
            </p:cNvPr>
            <p:cNvSpPr/>
            <p:nvPr/>
          </p:nvSpPr>
          <p:spPr>
            <a:xfrm>
              <a:off x="6411236" y="3111239"/>
              <a:ext cx="627948" cy="627948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12DF7089-B5EB-4184-AD13-7A32139DB9A2}"/>
                </a:ext>
              </a:extLst>
            </p:cNvPr>
            <p:cNvSpPr/>
            <p:nvPr/>
          </p:nvSpPr>
          <p:spPr>
            <a:xfrm>
              <a:off x="6445232" y="4115443"/>
              <a:ext cx="2792876" cy="6369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accent4">
                    <a:lumMod val="50000"/>
                  </a:schemeClr>
                </a:gs>
                <a:gs pos="0">
                  <a:schemeClr val="accent4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7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3D0CE8D-BAC6-4F87-B09E-FF0BC6EFC4B2}"/>
                </a:ext>
              </a:extLst>
            </p:cNvPr>
            <p:cNvSpPr/>
            <p:nvPr/>
          </p:nvSpPr>
          <p:spPr>
            <a:xfrm>
              <a:off x="6411236" y="4119452"/>
              <a:ext cx="627948" cy="627948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EACE67A-8BBC-44AE-870D-A572892346BF}"/>
                </a:ext>
              </a:extLst>
            </p:cNvPr>
            <p:cNvSpPr/>
            <p:nvPr/>
          </p:nvSpPr>
          <p:spPr>
            <a:xfrm>
              <a:off x="5862737" y="5263309"/>
              <a:ext cx="2792876" cy="6369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accent5">
                    <a:lumMod val="50000"/>
                  </a:schemeClr>
                </a:gs>
                <a:gs pos="0">
                  <a:schemeClr val="accent5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7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93FF1BD-1129-4119-89C0-B4FC9880457A}"/>
                </a:ext>
              </a:extLst>
            </p:cNvPr>
            <p:cNvSpPr/>
            <p:nvPr/>
          </p:nvSpPr>
          <p:spPr>
            <a:xfrm>
              <a:off x="5828740" y="5267318"/>
              <a:ext cx="627948" cy="627948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47C726C-C758-4830-8196-F3C172A0042D}"/>
                </a:ext>
              </a:extLst>
            </p:cNvPr>
            <p:cNvSpPr/>
            <p:nvPr/>
          </p:nvSpPr>
          <p:spPr>
            <a:xfrm>
              <a:off x="4978584" y="6101820"/>
              <a:ext cx="2792876" cy="63691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accent6">
                    <a:lumMod val="50000"/>
                  </a:schemeClr>
                </a:gs>
                <a:gs pos="0">
                  <a:schemeClr val="accent6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7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515785-3B62-4A8C-B2FE-4ADD41EAACDE}"/>
                </a:ext>
              </a:extLst>
            </p:cNvPr>
            <p:cNvSpPr/>
            <p:nvPr/>
          </p:nvSpPr>
          <p:spPr>
            <a:xfrm>
              <a:off x="4944588" y="6105829"/>
              <a:ext cx="627948" cy="627948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374B6A8-C08C-40DE-B09B-7221F45C3934}"/>
                </a:ext>
              </a:extLst>
            </p:cNvPr>
            <p:cNvSpPr txBox="1"/>
            <p:nvPr/>
          </p:nvSpPr>
          <p:spPr>
            <a:xfrm>
              <a:off x="5035284" y="1314180"/>
              <a:ext cx="378563" cy="359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21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8AB9817-D24F-4415-98B2-21D9A3F44C8A}"/>
                </a:ext>
              </a:extLst>
            </p:cNvPr>
            <p:cNvSpPr txBox="1"/>
            <p:nvPr/>
          </p:nvSpPr>
          <p:spPr>
            <a:xfrm>
              <a:off x="5953433" y="2189926"/>
              <a:ext cx="378563" cy="359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21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95218F6-0814-46CC-8079-D99B91C3AF93}"/>
                </a:ext>
              </a:extLst>
            </p:cNvPr>
            <p:cNvSpPr txBox="1"/>
            <p:nvPr/>
          </p:nvSpPr>
          <p:spPr>
            <a:xfrm>
              <a:off x="6535928" y="3248025"/>
              <a:ext cx="378563" cy="359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21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4BD376-3F01-4A10-8459-1C1F8CB3D792}"/>
                </a:ext>
              </a:extLst>
            </p:cNvPr>
            <p:cNvSpPr txBox="1"/>
            <p:nvPr/>
          </p:nvSpPr>
          <p:spPr>
            <a:xfrm>
              <a:off x="6535928" y="4256239"/>
              <a:ext cx="378563" cy="359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21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4F21A5-02D6-4355-8E3F-D4FDFE2B3366}"/>
                </a:ext>
              </a:extLst>
            </p:cNvPr>
            <p:cNvSpPr txBox="1"/>
            <p:nvPr/>
          </p:nvSpPr>
          <p:spPr>
            <a:xfrm>
              <a:off x="5953433" y="5404104"/>
              <a:ext cx="378563" cy="359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n-US" sz="21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293353-30D8-4066-BBEF-6DD582DB576D}"/>
                </a:ext>
              </a:extLst>
            </p:cNvPr>
            <p:cNvSpPr txBox="1"/>
            <p:nvPr/>
          </p:nvSpPr>
          <p:spPr>
            <a:xfrm>
              <a:off x="5069281" y="6242615"/>
              <a:ext cx="378563" cy="359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  <a:endParaRPr lang="en-US" sz="21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CDF5EF8-94BF-4A73-98FB-6137EB354FF6}"/>
                </a:ext>
              </a:extLst>
            </p:cNvPr>
            <p:cNvSpPr txBox="1"/>
            <p:nvPr/>
          </p:nvSpPr>
          <p:spPr>
            <a:xfrm>
              <a:off x="5595023" y="1322564"/>
              <a:ext cx="1977362" cy="329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 is simply dummy text of the printing and typesetting industry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8CFECC7-5C41-40D9-8F53-E225FA032092}"/>
                </a:ext>
              </a:extLst>
            </p:cNvPr>
            <p:cNvSpPr txBox="1"/>
            <p:nvPr/>
          </p:nvSpPr>
          <p:spPr>
            <a:xfrm>
              <a:off x="6519766" y="2198308"/>
              <a:ext cx="1977362" cy="329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 is simply dummy text of the printing and typesetting industry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38931FA-B580-4500-BDAF-EDE358CE47D8}"/>
                </a:ext>
              </a:extLst>
            </p:cNvPr>
            <p:cNvSpPr txBox="1"/>
            <p:nvPr/>
          </p:nvSpPr>
          <p:spPr>
            <a:xfrm>
              <a:off x="7073180" y="3256408"/>
              <a:ext cx="1977362" cy="329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 is simply dummy text of the printing and typesetting industry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6BDF46F-A072-4BAE-B0DB-E2BAD6A27EB3}"/>
                </a:ext>
              </a:extLst>
            </p:cNvPr>
            <p:cNvSpPr txBox="1"/>
            <p:nvPr/>
          </p:nvSpPr>
          <p:spPr>
            <a:xfrm>
              <a:off x="7087151" y="4264622"/>
              <a:ext cx="1977362" cy="329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 is simply dummy text of the printing and typesetting industry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FF2B45A-A434-4BC1-9B17-FDC7C3C94E13}"/>
                </a:ext>
              </a:extLst>
            </p:cNvPr>
            <p:cNvSpPr txBox="1"/>
            <p:nvPr/>
          </p:nvSpPr>
          <p:spPr>
            <a:xfrm>
              <a:off x="6530313" y="5412488"/>
              <a:ext cx="1977362" cy="329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 is simply dummy text of the printing and typesetting industry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EB0EE06-54C3-4E49-8EF2-615F3A219459}"/>
                </a:ext>
              </a:extLst>
            </p:cNvPr>
            <p:cNvSpPr txBox="1"/>
            <p:nvPr/>
          </p:nvSpPr>
          <p:spPr>
            <a:xfrm>
              <a:off x="5652625" y="6250999"/>
              <a:ext cx="1977362" cy="3293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Lorem Ipsum is simply dummy text of the printing and typesetting industry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A2A9EA6-2CA6-4414-AF8E-855B3C73245E}"/>
                </a:ext>
              </a:extLst>
            </p:cNvPr>
            <p:cNvSpPr txBox="1"/>
            <p:nvPr/>
          </p:nvSpPr>
          <p:spPr>
            <a:xfrm>
              <a:off x="2952751" y="3321656"/>
              <a:ext cx="2226297" cy="14968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Challenges PowerPoint Template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59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264</Words>
  <Application>Microsoft Office PowerPoint</Application>
  <PresentationFormat>Custom</PresentationFormat>
  <Paragraphs>76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Crimson Pro Bold</vt:lpstr>
      <vt:lpstr>Arial</vt:lpstr>
      <vt:lpstr>Calibri</vt:lpstr>
      <vt:lpstr>Cambria Math</vt:lpstr>
      <vt:lpstr>Heebo Bold</vt:lpstr>
      <vt:lpstr>Heebo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jubilant sample.pptx</dc:title>
  <dc:creator>Manish Kumar</dc:creator>
  <cp:lastModifiedBy>Manish Kumar</cp:lastModifiedBy>
  <cp:revision>3</cp:revision>
  <dcterms:created xsi:type="dcterms:W3CDTF">2006-08-16T00:00:00Z</dcterms:created>
  <dcterms:modified xsi:type="dcterms:W3CDTF">2025-08-01T02:15:52Z</dcterms:modified>
  <dc:identifier>DAGt0TbXwI4</dc:identifier>
</cp:coreProperties>
</file>