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6" r:id="rId3"/>
    <p:sldId id="259" r:id="rId4"/>
    <p:sldId id="269" r:id="rId5"/>
    <p:sldId id="260" r:id="rId6"/>
    <p:sldId id="261" r:id="rId7"/>
    <p:sldId id="270" r:id="rId8"/>
    <p:sldId id="271" r:id="rId9"/>
    <p:sldId id="268" r:id="rId10"/>
    <p:sldId id="267" r:id="rId11"/>
    <p:sldId id="262" r:id="rId12"/>
    <p:sldId id="263" r:id="rId13"/>
    <p:sldId id="264" r:id="rId14"/>
    <p:sldId id="273"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587A8A4-14B4-489E-9AE9-A543F78EEFFC}">
          <p14:sldIdLst>
            <p14:sldId id="265"/>
            <p14:sldId id="266"/>
            <p14:sldId id="259"/>
            <p14:sldId id="269"/>
            <p14:sldId id="260"/>
            <p14:sldId id="261"/>
            <p14:sldId id="270"/>
            <p14:sldId id="271"/>
            <p14:sldId id="268"/>
            <p14:sldId id="267"/>
            <p14:sldId id="262"/>
            <p14:sldId id="263"/>
            <p14:sldId id="264"/>
            <p14:sldId id="273"/>
            <p14:sldId id="2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ish Kumar" initials="MK" lastIdx="1" clrIdx="0">
    <p:extLst>
      <p:ext uri="{19B8F6BF-5375-455C-9EA6-DF929625EA0E}">
        <p15:presenceInfo xmlns:p15="http://schemas.microsoft.com/office/powerpoint/2012/main" userId="98d8434509160b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92207"/>
    <a:srgbClr val="632D09"/>
    <a:srgbClr val="401D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Kumar" userId="98d8434509160bc0" providerId="LiveId" clId="{B720A0BD-6BDB-4A33-A33D-EB9652A1184E}"/>
    <pc:docChg chg="undo custSel addSld delSld modSld sldOrd addSection">
      <pc:chgData name="Manish Kumar" userId="98d8434509160bc0" providerId="LiveId" clId="{B720A0BD-6BDB-4A33-A33D-EB9652A1184E}" dt="2023-07-05T05:15:32.086" v="5103" actId="20577"/>
      <pc:docMkLst>
        <pc:docMk/>
      </pc:docMkLst>
      <pc:sldChg chg="add del">
        <pc:chgData name="Manish Kumar" userId="98d8434509160bc0" providerId="LiveId" clId="{B720A0BD-6BDB-4A33-A33D-EB9652A1184E}" dt="2023-07-04T13:02:14.281" v="4139" actId="47"/>
        <pc:sldMkLst>
          <pc:docMk/>
          <pc:sldMk cId="2703307740" sldId="256"/>
        </pc:sldMkLst>
      </pc:sldChg>
      <pc:sldChg chg="del">
        <pc:chgData name="Manish Kumar" userId="98d8434509160bc0" providerId="LiveId" clId="{B720A0BD-6BDB-4A33-A33D-EB9652A1184E}" dt="2023-07-04T16:35:51.052" v="4749" actId="47"/>
        <pc:sldMkLst>
          <pc:docMk/>
          <pc:sldMk cId="494832479" sldId="257"/>
        </pc:sldMkLst>
      </pc:sldChg>
      <pc:sldChg chg="del">
        <pc:chgData name="Manish Kumar" userId="98d8434509160bc0" providerId="LiveId" clId="{B720A0BD-6BDB-4A33-A33D-EB9652A1184E}" dt="2023-07-04T16:35:54.569" v="4750" actId="47"/>
        <pc:sldMkLst>
          <pc:docMk/>
          <pc:sldMk cId="3133632821" sldId="258"/>
        </pc:sldMkLst>
      </pc:sldChg>
      <pc:sldChg chg="new del">
        <pc:chgData name="Manish Kumar" userId="98d8434509160bc0" providerId="LiveId" clId="{B720A0BD-6BDB-4A33-A33D-EB9652A1184E}" dt="2023-07-04T08:29:59.992" v="1" actId="680"/>
        <pc:sldMkLst>
          <pc:docMk/>
          <pc:sldMk cId="1552954581" sldId="259"/>
        </pc:sldMkLst>
      </pc:sldChg>
      <pc:sldChg chg="addSp modSp new mod setBg">
        <pc:chgData name="Manish Kumar" userId="98d8434509160bc0" providerId="LiveId" clId="{B720A0BD-6BDB-4A33-A33D-EB9652A1184E}" dt="2023-07-04T16:43:04.937" v="4879"/>
        <pc:sldMkLst>
          <pc:docMk/>
          <pc:sldMk cId="4058438662" sldId="259"/>
        </pc:sldMkLst>
        <pc:spChg chg="mod">
          <ac:chgData name="Manish Kumar" userId="98d8434509160bc0" providerId="LiveId" clId="{B720A0BD-6BDB-4A33-A33D-EB9652A1184E}" dt="2023-07-04T09:02:04.158" v="2007" actId="207"/>
          <ac:spMkLst>
            <pc:docMk/>
            <pc:sldMk cId="4058438662" sldId="259"/>
            <ac:spMk id="2" creationId="{F4328E93-2DD3-C7C7-0F73-A3F94190F56E}"/>
          </ac:spMkLst>
        </pc:spChg>
        <pc:spChg chg="mod">
          <ac:chgData name="Manish Kumar" userId="98d8434509160bc0" providerId="LiveId" clId="{B720A0BD-6BDB-4A33-A33D-EB9652A1184E}" dt="2023-07-04T09:49:11.712" v="2357" actId="27636"/>
          <ac:spMkLst>
            <pc:docMk/>
            <pc:sldMk cId="4058438662" sldId="259"/>
            <ac:spMk id="3" creationId="{B3071E33-85D1-46B4-5A82-131A5FAC11A4}"/>
          </ac:spMkLst>
        </pc:spChg>
        <pc:spChg chg="add mod">
          <ac:chgData name="Manish Kumar" userId="98d8434509160bc0" providerId="LiveId" clId="{B720A0BD-6BDB-4A33-A33D-EB9652A1184E}" dt="2023-07-04T09:48:58.336" v="2353" actId="1076"/>
          <ac:spMkLst>
            <pc:docMk/>
            <pc:sldMk cId="4058438662" sldId="259"/>
            <ac:spMk id="5" creationId="{AA51DEFE-5ACB-2711-98A2-5542F8486DC1}"/>
          </ac:spMkLst>
        </pc:spChg>
        <pc:picChg chg="add mod">
          <ac:chgData name="Manish Kumar" userId="98d8434509160bc0" providerId="LiveId" clId="{B720A0BD-6BDB-4A33-A33D-EB9652A1184E}" dt="2023-07-04T16:43:04.937" v="4879"/>
          <ac:picMkLst>
            <pc:docMk/>
            <pc:sldMk cId="4058438662" sldId="259"/>
            <ac:picMk id="4" creationId="{95729CB3-DFCA-C667-2795-15E0F996DCC3}"/>
          </ac:picMkLst>
        </pc:picChg>
      </pc:sldChg>
      <pc:sldChg chg="addSp modSp new mod">
        <pc:chgData name="Manish Kumar" userId="98d8434509160bc0" providerId="LiveId" clId="{B720A0BD-6BDB-4A33-A33D-EB9652A1184E}" dt="2023-07-04T16:43:11.659" v="4882"/>
        <pc:sldMkLst>
          <pc:docMk/>
          <pc:sldMk cId="4202488222" sldId="260"/>
        </pc:sldMkLst>
        <pc:spChg chg="mod">
          <ac:chgData name="Manish Kumar" userId="98d8434509160bc0" providerId="LiveId" clId="{B720A0BD-6BDB-4A33-A33D-EB9652A1184E}" dt="2023-07-04T09:02:20.577" v="2010"/>
          <ac:spMkLst>
            <pc:docMk/>
            <pc:sldMk cId="4202488222" sldId="260"/>
            <ac:spMk id="2" creationId="{16281120-B99A-A011-8D5E-79EBD559BB97}"/>
          </ac:spMkLst>
        </pc:spChg>
        <pc:spChg chg="mod">
          <ac:chgData name="Manish Kumar" userId="98d8434509160bc0" providerId="LiveId" clId="{B720A0BD-6BDB-4A33-A33D-EB9652A1184E}" dt="2023-07-04T09:47:21.398" v="2295" actId="27636"/>
          <ac:spMkLst>
            <pc:docMk/>
            <pc:sldMk cId="4202488222" sldId="260"/>
            <ac:spMk id="3" creationId="{4E5FC521-78F0-2D57-C757-C0335C5178D1}"/>
          </ac:spMkLst>
        </pc:spChg>
        <pc:spChg chg="add mod">
          <ac:chgData name="Manish Kumar" userId="98d8434509160bc0" providerId="LiveId" clId="{B720A0BD-6BDB-4A33-A33D-EB9652A1184E}" dt="2023-07-04T09:48:27.788" v="2328" actId="113"/>
          <ac:spMkLst>
            <pc:docMk/>
            <pc:sldMk cId="4202488222" sldId="260"/>
            <ac:spMk id="5" creationId="{E39F4818-38ED-6B2C-58EA-552B3CF4948A}"/>
          </ac:spMkLst>
        </pc:spChg>
        <pc:picChg chg="add mod">
          <ac:chgData name="Manish Kumar" userId="98d8434509160bc0" providerId="LiveId" clId="{B720A0BD-6BDB-4A33-A33D-EB9652A1184E}" dt="2023-07-04T16:43:11.659" v="4882"/>
          <ac:picMkLst>
            <pc:docMk/>
            <pc:sldMk cId="4202488222" sldId="260"/>
            <ac:picMk id="4" creationId="{AF66D99C-B92B-CBBC-8E5E-7FD8F1F626D3}"/>
          </ac:picMkLst>
        </pc:picChg>
      </pc:sldChg>
      <pc:sldChg chg="addSp modSp add mod">
        <pc:chgData name="Manish Kumar" userId="98d8434509160bc0" providerId="LiveId" clId="{B720A0BD-6BDB-4A33-A33D-EB9652A1184E}" dt="2023-07-05T05:15:32.086" v="5103" actId="20577"/>
        <pc:sldMkLst>
          <pc:docMk/>
          <pc:sldMk cId="1514802448" sldId="261"/>
        </pc:sldMkLst>
        <pc:spChg chg="mod">
          <ac:chgData name="Manish Kumar" userId="98d8434509160bc0" providerId="LiveId" clId="{B720A0BD-6BDB-4A33-A33D-EB9652A1184E}" dt="2023-07-05T05:15:32.086" v="5103" actId="20577"/>
          <ac:spMkLst>
            <pc:docMk/>
            <pc:sldMk cId="1514802448" sldId="261"/>
            <ac:spMk id="3" creationId="{4E5FC521-78F0-2D57-C757-C0335C5178D1}"/>
          </ac:spMkLst>
        </pc:spChg>
        <pc:picChg chg="add mod">
          <ac:chgData name="Manish Kumar" userId="98d8434509160bc0" providerId="LiveId" clId="{B720A0BD-6BDB-4A33-A33D-EB9652A1184E}" dt="2023-07-04T16:43:13.765" v="4883"/>
          <ac:picMkLst>
            <pc:docMk/>
            <pc:sldMk cId="1514802448" sldId="261"/>
            <ac:picMk id="4" creationId="{5166A477-D007-A1F7-7825-324340B41397}"/>
          </ac:picMkLst>
        </pc:picChg>
      </pc:sldChg>
      <pc:sldChg chg="addSp delSp modSp new mod ord addCm delCm modCm">
        <pc:chgData name="Manish Kumar" userId="98d8434509160bc0" providerId="LiveId" clId="{B720A0BD-6BDB-4A33-A33D-EB9652A1184E}" dt="2023-07-04T16:43:20.955" v="4888"/>
        <pc:sldMkLst>
          <pc:docMk/>
          <pc:sldMk cId="1095869514" sldId="262"/>
        </pc:sldMkLst>
        <pc:spChg chg="mod">
          <ac:chgData name="Manish Kumar" userId="98d8434509160bc0" providerId="LiveId" clId="{B720A0BD-6BDB-4A33-A33D-EB9652A1184E}" dt="2023-07-04T10:33:53.895" v="3017" actId="20577"/>
          <ac:spMkLst>
            <pc:docMk/>
            <pc:sldMk cId="1095869514" sldId="262"/>
            <ac:spMk id="2" creationId="{945B73A0-452E-01FD-B20C-5DE782E3EDE4}"/>
          </ac:spMkLst>
        </pc:spChg>
        <pc:spChg chg="mod">
          <ac:chgData name="Manish Kumar" userId="98d8434509160bc0" providerId="LiveId" clId="{B720A0BD-6BDB-4A33-A33D-EB9652A1184E}" dt="2023-07-04T10:39:20.330" v="3232" actId="20577"/>
          <ac:spMkLst>
            <pc:docMk/>
            <pc:sldMk cId="1095869514" sldId="262"/>
            <ac:spMk id="3" creationId="{2F42E4F2-A6E4-DA2C-A45B-BEB39FFB620D}"/>
          </ac:spMkLst>
        </pc:spChg>
        <pc:spChg chg="add mod">
          <ac:chgData name="Manish Kumar" userId="98d8434509160bc0" providerId="LiveId" clId="{B720A0BD-6BDB-4A33-A33D-EB9652A1184E}" dt="2023-07-04T10:42:13.574" v="3308" actId="207"/>
          <ac:spMkLst>
            <pc:docMk/>
            <pc:sldMk cId="1095869514" sldId="262"/>
            <ac:spMk id="8" creationId="{87357A51-62D8-3DFB-1DB7-D2B3F18F2993}"/>
          </ac:spMkLst>
        </pc:spChg>
        <pc:picChg chg="add mod">
          <ac:chgData name="Manish Kumar" userId="98d8434509160bc0" providerId="LiveId" clId="{B720A0BD-6BDB-4A33-A33D-EB9652A1184E}" dt="2023-07-04T16:43:20.955" v="4888"/>
          <ac:picMkLst>
            <pc:docMk/>
            <pc:sldMk cId="1095869514" sldId="262"/>
            <ac:picMk id="4" creationId="{C58819FF-41FE-4FB8-34CB-28EFBA2493AF}"/>
          </ac:picMkLst>
        </pc:picChg>
        <pc:picChg chg="add mod">
          <ac:chgData name="Manish Kumar" userId="98d8434509160bc0" providerId="LiveId" clId="{B720A0BD-6BDB-4A33-A33D-EB9652A1184E}" dt="2023-07-04T10:39:55.312" v="3239" actId="1076"/>
          <ac:picMkLst>
            <pc:docMk/>
            <pc:sldMk cId="1095869514" sldId="262"/>
            <ac:picMk id="5" creationId="{3C0D4978-CFE4-3411-2633-A55C5ABE16D9}"/>
          </ac:picMkLst>
        </pc:picChg>
        <pc:picChg chg="add del mod">
          <ac:chgData name="Manish Kumar" userId="98d8434509160bc0" providerId="LiveId" clId="{B720A0BD-6BDB-4A33-A33D-EB9652A1184E}" dt="2023-07-04T10:39:48.359" v="3237" actId="478"/>
          <ac:picMkLst>
            <pc:docMk/>
            <pc:sldMk cId="1095869514" sldId="262"/>
            <ac:picMk id="7" creationId="{D3F74B4C-ACB1-E57F-0313-38F7D0B979A4}"/>
          </ac:picMkLst>
        </pc:picChg>
      </pc:sldChg>
      <pc:sldChg chg="addSp modSp new mod">
        <pc:chgData name="Manish Kumar" userId="98d8434509160bc0" providerId="LiveId" clId="{B720A0BD-6BDB-4A33-A33D-EB9652A1184E}" dt="2023-07-04T16:43:22.294" v="4889"/>
        <pc:sldMkLst>
          <pc:docMk/>
          <pc:sldMk cId="2730469583" sldId="263"/>
        </pc:sldMkLst>
        <pc:spChg chg="mod">
          <ac:chgData name="Manish Kumar" userId="98d8434509160bc0" providerId="LiveId" clId="{B720A0BD-6BDB-4A33-A33D-EB9652A1184E}" dt="2023-07-04T10:42:49.486" v="3324" actId="20577"/>
          <ac:spMkLst>
            <pc:docMk/>
            <pc:sldMk cId="2730469583" sldId="263"/>
            <ac:spMk id="2" creationId="{6CCE1E87-7ADE-0D53-0B3A-11012B88C342}"/>
          </ac:spMkLst>
        </pc:spChg>
        <pc:spChg chg="mod">
          <ac:chgData name="Manish Kumar" userId="98d8434509160bc0" providerId="LiveId" clId="{B720A0BD-6BDB-4A33-A33D-EB9652A1184E}" dt="2023-07-04T10:46:59.695" v="3518" actId="5793"/>
          <ac:spMkLst>
            <pc:docMk/>
            <pc:sldMk cId="2730469583" sldId="263"/>
            <ac:spMk id="3" creationId="{F65A1168-61E9-DC7C-EBE8-7AC3DE05A469}"/>
          </ac:spMkLst>
        </pc:spChg>
        <pc:spChg chg="add mod">
          <ac:chgData name="Manish Kumar" userId="98d8434509160bc0" providerId="LiveId" clId="{B720A0BD-6BDB-4A33-A33D-EB9652A1184E}" dt="2023-07-04T10:48:29.797" v="3599" actId="1076"/>
          <ac:spMkLst>
            <pc:docMk/>
            <pc:sldMk cId="2730469583" sldId="263"/>
            <ac:spMk id="6" creationId="{1CB45CB5-88CB-812D-C736-262AC0AE1CE2}"/>
          </ac:spMkLst>
        </pc:spChg>
        <pc:picChg chg="add mod">
          <ac:chgData name="Manish Kumar" userId="98d8434509160bc0" providerId="LiveId" clId="{B720A0BD-6BDB-4A33-A33D-EB9652A1184E}" dt="2023-07-04T16:43:22.294" v="4889"/>
          <ac:picMkLst>
            <pc:docMk/>
            <pc:sldMk cId="2730469583" sldId="263"/>
            <ac:picMk id="4" creationId="{786B6CA7-850D-DCE9-8401-B4825ADF8FD1}"/>
          </ac:picMkLst>
        </pc:picChg>
        <pc:picChg chg="add mod">
          <ac:chgData name="Manish Kumar" userId="98d8434509160bc0" providerId="LiveId" clId="{B720A0BD-6BDB-4A33-A33D-EB9652A1184E}" dt="2023-07-04T10:47:08.166" v="3521" actId="1076"/>
          <ac:picMkLst>
            <pc:docMk/>
            <pc:sldMk cId="2730469583" sldId="263"/>
            <ac:picMk id="5" creationId="{0C635C95-EA68-0EB5-4B46-AA3D9AE7BC0A}"/>
          </ac:picMkLst>
        </pc:picChg>
      </pc:sldChg>
      <pc:sldChg chg="addSp delSp modSp new mod">
        <pc:chgData name="Manish Kumar" userId="98d8434509160bc0" providerId="LiveId" clId="{B720A0BD-6BDB-4A33-A33D-EB9652A1184E}" dt="2023-07-04T16:43:23.640" v="4890"/>
        <pc:sldMkLst>
          <pc:docMk/>
          <pc:sldMk cId="3732024159" sldId="264"/>
        </pc:sldMkLst>
        <pc:spChg chg="mod">
          <ac:chgData name="Manish Kumar" userId="98d8434509160bc0" providerId="LiveId" clId="{B720A0BD-6BDB-4A33-A33D-EB9652A1184E}" dt="2023-07-04T11:01:59.776" v="3888" actId="20577"/>
          <ac:spMkLst>
            <pc:docMk/>
            <pc:sldMk cId="3732024159" sldId="264"/>
            <ac:spMk id="2" creationId="{5CD363B4-7321-6737-E3D7-87CC0CCAC8CD}"/>
          </ac:spMkLst>
        </pc:spChg>
        <pc:spChg chg="mod">
          <ac:chgData name="Manish Kumar" userId="98d8434509160bc0" providerId="LiveId" clId="{B720A0BD-6BDB-4A33-A33D-EB9652A1184E}" dt="2023-07-04T11:02:42.167" v="3960" actId="5793"/>
          <ac:spMkLst>
            <pc:docMk/>
            <pc:sldMk cId="3732024159" sldId="264"/>
            <ac:spMk id="3" creationId="{B34D2D8E-894E-6517-BB3A-AB7F72DCB908}"/>
          </ac:spMkLst>
        </pc:spChg>
        <pc:spChg chg="add del mod">
          <ac:chgData name="Manish Kumar" userId="98d8434509160bc0" providerId="LiveId" clId="{B720A0BD-6BDB-4A33-A33D-EB9652A1184E}" dt="2023-07-04T11:05:12.001" v="4108" actId="478"/>
          <ac:spMkLst>
            <pc:docMk/>
            <pc:sldMk cId="3732024159" sldId="264"/>
            <ac:spMk id="6" creationId="{7A7B0FE6-3B25-E890-2625-68D34532AB3E}"/>
          </ac:spMkLst>
        </pc:spChg>
        <pc:spChg chg="add mod">
          <ac:chgData name="Manish Kumar" userId="98d8434509160bc0" providerId="LiveId" clId="{B720A0BD-6BDB-4A33-A33D-EB9652A1184E}" dt="2023-07-04T11:06:08.933" v="4120" actId="1076"/>
          <ac:spMkLst>
            <pc:docMk/>
            <pc:sldMk cId="3732024159" sldId="264"/>
            <ac:spMk id="7" creationId="{04339072-3D87-355E-63CE-C018C4071BE8}"/>
          </ac:spMkLst>
        </pc:spChg>
        <pc:picChg chg="add mod">
          <ac:chgData name="Manish Kumar" userId="98d8434509160bc0" providerId="LiveId" clId="{B720A0BD-6BDB-4A33-A33D-EB9652A1184E}" dt="2023-07-04T16:43:23.640" v="4890"/>
          <ac:picMkLst>
            <pc:docMk/>
            <pc:sldMk cId="3732024159" sldId="264"/>
            <ac:picMk id="4" creationId="{AF602BDD-A72D-6831-49A3-68321916EAE3}"/>
          </ac:picMkLst>
        </pc:picChg>
        <pc:picChg chg="add mod">
          <ac:chgData name="Manish Kumar" userId="98d8434509160bc0" providerId="LiveId" clId="{B720A0BD-6BDB-4A33-A33D-EB9652A1184E}" dt="2023-07-04T11:03:01.709" v="3964" actId="1076"/>
          <ac:picMkLst>
            <pc:docMk/>
            <pc:sldMk cId="3732024159" sldId="264"/>
            <ac:picMk id="5" creationId="{D2A21306-3E52-7B04-7F2E-473415041331}"/>
          </ac:picMkLst>
        </pc:picChg>
      </pc:sldChg>
      <pc:sldChg chg="addSp delSp modSp new mod modClrScheme chgLayout">
        <pc:chgData name="Manish Kumar" userId="98d8434509160bc0" providerId="LiveId" clId="{B720A0BD-6BDB-4A33-A33D-EB9652A1184E}" dt="2023-07-04T16:55:58.078" v="5071"/>
        <pc:sldMkLst>
          <pc:docMk/>
          <pc:sldMk cId="2441204273" sldId="265"/>
        </pc:sldMkLst>
        <pc:spChg chg="mod ord">
          <ac:chgData name="Manish Kumar" userId="98d8434509160bc0" providerId="LiveId" clId="{B720A0BD-6BDB-4A33-A33D-EB9652A1184E}" dt="2023-07-04T16:48:52.178" v="4911" actId="20577"/>
          <ac:spMkLst>
            <pc:docMk/>
            <pc:sldMk cId="2441204273" sldId="265"/>
            <ac:spMk id="2" creationId="{32493B18-A5E2-8A30-CC40-3D4ECEC63F60}"/>
          </ac:spMkLst>
        </pc:spChg>
        <pc:spChg chg="add mod">
          <ac:chgData name="Manish Kumar" userId="98d8434509160bc0" providerId="LiveId" clId="{B720A0BD-6BDB-4A33-A33D-EB9652A1184E}" dt="2023-07-04T16:53:58.653" v="5061" actId="20577"/>
          <ac:spMkLst>
            <pc:docMk/>
            <pc:sldMk cId="2441204273" sldId="265"/>
            <ac:spMk id="3" creationId="{151E5E60-3C36-75D9-E5DF-4DA154EE3B9A}"/>
          </ac:spMkLst>
        </pc:spChg>
        <pc:spChg chg="del mod">
          <ac:chgData name="Manish Kumar" userId="98d8434509160bc0" providerId="LiveId" clId="{B720A0BD-6BDB-4A33-A33D-EB9652A1184E}" dt="2023-07-04T13:15:12.901" v="4254" actId="700"/>
          <ac:spMkLst>
            <pc:docMk/>
            <pc:sldMk cId="2441204273" sldId="265"/>
            <ac:spMk id="3" creationId="{DF28A722-0BF3-D98C-0B75-6ADF039673FA}"/>
          </ac:spMkLst>
        </pc:spChg>
        <pc:picChg chg="add del">
          <ac:chgData name="Manish Kumar" userId="98d8434509160bc0" providerId="LiveId" clId="{B720A0BD-6BDB-4A33-A33D-EB9652A1184E}" dt="2023-07-04T16:52:00.654" v="5010" actId="22"/>
          <ac:picMkLst>
            <pc:docMk/>
            <pc:sldMk cId="2441204273" sldId="265"/>
            <ac:picMk id="5" creationId="{C4805B06-B993-E15E-8985-DE636FE6F2B2}"/>
          </ac:picMkLst>
        </pc:picChg>
        <pc:picChg chg="add mod">
          <ac:chgData name="Manish Kumar" userId="98d8434509160bc0" providerId="LiveId" clId="{B720A0BD-6BDB-4A33-A33D-EB9652A1184E}" dt="2023-07-04T16:55:58.078" v="5071"/>
          <ac:picMkLst>
            <pc:docMk/>
            <pc:sldMk cId="2441204273" sldId="265"/>
            <ac:picMk id="1026" creationId="{9A910A99-444E-1279-0326-7D2A053D2783}"/>
          </ac:picMkLst>
        </pc:picChg>
        <pc:picChg chg="add mod">
          <ac:chgData name="Manish Kumar" userId="98d8434509160bc0" providerId="LiveId" clId="{B720A0BD-6BDB-4A33-A33D-EB9652A1184E}" dt="2023-07-04T16:55:12.252" v="5069"/>
          <ac:picMkLst>
            <pc:docMk/>
            <pc:sldMk cId="2441204273" sldId="265"/>
            <ac:picMk id="1028" creationId="{9E369F5B-630C-2728-3930-5478203B98BC}"/>
          </ac:picMkLst>
        </pc:picChg>
        <pc:picChg chg="add mod">
          <ac:chgData name="Manish Kumar" userId="98d8434509160bc0" providerId="LiveId" clId="{B720A0BD-6BDB-4A33-A33D-EB9652A1184E}" dt="2023-07-04T16:55:32.829" v="5070"/>
          <ac:picMkLst>
            <pc:docMk/>
            <pc:sldMk cId="2441204273" sldId="265"/>
            <ac:picMk id="1030" creationId="{88C6DB44-6099-EAF8-D86A-670925E52C01}"/>
          </ac:picMkLst>
        </pc:picChg>
        <pc:picChg chg="add mod">
          <ac:chgData name="Manish Kumar" userId="98d8434509160bc0" providerId="LiveId" clId="{B720A0BD-6BDB-4A33-A33D-EB9652A1184E}" dt="2023-07-04T13:15:17.011" v="4255" actId="1076"/>
          <ac:picMkLst>
            <pc:docMk/>
            <pc:sldMk cId="2441204273" sldId="265"/>
            <ac:picMk id="2050" creationId="{F0F7F3A0-F3AE-0448-1268-355C5A6A3856}"/>
          </ac:picMkLst>
        </pc:picChg>
      </pc:sldChg>
      <pc:sldChg chg="addSp modSp new mod">
        <pc:chgData name="Manish Kumar" userId="98d8434509160bc0" providerId="LiveId" clId="{B720A0BD-6BDB-4A33-A33D-EB9652A1184E}" dt="2023-07-04T16:43:03.138" v="4878"/>
        <pc:sldMkLst>
          <pc:docMk/>
          <pc:sldMk cId="1174908140" sldId="266"/>
        </pc:sldMkLst>
        <pc:spChg chg="mod">
          <ac:chgData name="Manish Kumar" userId="98d8434509160bc0" providerId="LiveId" clId="{B720A0BD-6BDB-4A33-A33D-EB9652A1184E}" dt="2023-07-04T13:10:55.481" v="4244" actId="20577"/>
          <ac:spMkLst>
            <pc:docMk/>
            <pc:sldMk cId="1174908140" sldId="266"/>
            <ac:spMk id="2" creationId="{F7FD3BE3-665D-7FD3-4A42-15DC69CC135D}"/>
          </ac:spMkLst>
        </pc:spChg>
        <pc:spChg chg="mod">
          <ac:chgData name="Manish Kumar" userId="98d8434509160bc0" providerId="LiveId" clId="{B720A0BD-6BDB-4A33-A33D-EB9652A1184E}" dt="2023-07-04T13:11:08.547" v="4247" actId="5793"/>
          <ac:spMkLst>
            <pc:docMk/>
            <pc:sldMk cId="1174908140" sldId="266"/>
            <ac:spMk id="3" creationId="{62DE5051-EEFD-729D-6427-B8EE525A78C7}"/>
          </ac:spMkLst>
        </pc:spChg>
        <pc:picChg chg="add mod">
          <ac:chgData name="Manish Kumar" userId="98d8434509160bc0" providerId="LiveId" clId="{B720A0BD-6BDB-4A33-A33D-EB9652A1184E}" dt="2023-07-04T16:43:03.138" v="4878"/>
          <ac:picMkLst>
            <pc:docMk/>
            <pc:sldMk cId="1174908140" sldId="266"/>
            <ac:picMk id="4" creationId="{D41E8B6D-5C47-F7A3-A69F-B0F4DC98EBA1}"/>
          </ac:picMkLst>
        </pc:picChg>
      </pc:sldChg>
      <pc:sldChg chg="addSp modSp new mod">
        <pc:chgData name="Manish Kumar" userId="98d8434509160bc0" providerId="LiveId" clId="{B720A0BD-6BDB-4A33-A33D-EB9652A1184E}" dt="2023-07-04T16:43:18.960" v="4887"/>
        <pc:sldMkLst>
          <pc:docMk/>
          <pc:sldMk cId="633230213" sldId="267"/>
        </pc:sldMkLst>
        <pc:spChg chg="mod">
          <ac:chgData name="Manish Kumar" userId="98d8434509160bc0" providerId="LiveId" clId="{B720A0BD-6BDB-4A33-A33D-EB9652A1184E}" dt="2023-07-04T16:09:56.842" v="4313" actId="20577"/>
          <ac:spMkLst>
            <pc:docMk/>
            <pc:sldMk cId="633230213" sldId="267"/>
            <ac:spMk id="2" creationId="{75FD0FF1-9AE9-A94E-CD18-13A4C8B2619D}"/>
          </ac:spMkLst>
        </pc:spChg>
        <pc:spChg chg="mod">
          <ac:chgData name="Manish Kumar" userId="98d8434509160bc0" providerId="LiveId" clId="{B720A0BD-6BDB-4A33-A33D-EB9652A1184E}" dt="2023-07-04T16:16:21.181" v="4512" actId="20577"/>
          <ac:spMkLst>
            <pc:docMk/>
            <pc:sldMk cId="633230213" sldId="267"/>
            <ac:spMk id="3" creationId="{ED99FB3F-9165-1D18-331D-935137CE2427}"/>
          </ac:spMkLst>
        </pc:spChg>
        <pc:picChg chg="add mod">
          <ac:chgData name="Manish Kumar" userId="98d8434509160bc0" providerId="LiveId" clId="{B720A0BD-6BDB-4A33-A33D-EB9652A1184E}" dt="2023-07-04T16:11:56.933" v="4406" actId="1076"/>
          <ac:picMkLst>
            <pc:docMk/>
            <pc:sldMk cId="633230213" sldId="267"/>
            <ac:picMk id="4" creationId="{CB7A33A7-7356-A935-F556-41FC7AE634C7}"/>
          </ac:picMkLst>
        </pc:picChg>
        <pc:picChg chg="add mod">
          <ac:chgData name="Manish Kumar" userId="98d8434509160bc0" providerId="LiveId" clId="{B720A0BD-6BDB-4A33-A33D-EB9652A1184E}" dt="2023-07-04T16:43:18.960" v="4887"/>
          <ac:picMkLst>
            <pc:docMk/>
            <pc:sldMk cId="633230213" sldId="267"/>
            <ac:picMk id="5" creationId="{78301440-26C6-FA91-2CFB-8EF8B32EE3FB}"/>
          </ac:picMkLst>
        </pc:picChg>
      </pc:sldChg>
      <pc:sldChg chg="addSp delSp modSp new mod ord">
        <pc:chgData name="Manish Kumar" userId="98d8434509160bc0" providerId="LiveId" clId="{B720A0BD-6BDB-4A33-A33D-EB9652A1184E}" dt="2023-07-04T16:43:17.743" v="4886"/>
        <pc:sldMkLst>
          <pc:docMk/>
          <pc:sldMk cId="228536039" sldId="268"/>
        </pc:sldMkLst>
        <pc:spChg chg="mod">
          <ac:chgData name="Manish Kumar" userId="98d8434509160bc0" providerId="LiveId" clId="{B720A0BD-6BDB-4A33-A33D-EB9652A1184E}" dt="2023-07-04T16:15:44.388" v="4468" actId="20577"/>
          <ac:spMkLst>
            <pc:docMk/>
            <pc:sldMk cId="228536039" sldId="268"/>
            <ac:spMk id="2" creationId="{13642171-69B2-AA5C-4256-983BA9581641}"/>
          </ac:spMkLst>
        </pc:spChg>
        <pc:spChg chg="del">
          <ac:chgData name="Manish Kumar" userId="98d8434509160bc0" providerId="LiveId" clId="{B720A0BD-6BDB-4A33-A33D-EB9652A1184E}" dt="2023-07-04T16:15:51.937" v="4469" actId="22"/>
          <ac:spMkLst>
            <pc:docMk/>
            <pc:sldMk cId="228536039" sldId="268"/>
            <ac:spMk id="3" creationId="{C9532863-6461-98EE-EB30-4D488FBAA692}"/>
          </ac:spMkLst>
        </pc:spChg>
        <pc:picChg chg="add mod">
          <ac:chgData name="Manish Kumar" userId="98d8434509160bc0" providerId="LiveId" clId="{B720A0BD-6BDB-4A33-A33D-EB9652A1184E}" dt="2023-07-04T16:43:17.743" v="4886"/>
          <ac:picMkLst>
            <pc:docMk/>
            <pc:sldMk cId="228536039" sldId="268"/>
            <ac:picMk id="3" creationId="{7F9793EF-F714-AD54-22BD-50E90375655F}"/>
          </ac:picMkLst>
        </pc:picChg>
        <pc:picChg chg="add mod ord">
          <ac:chgData name="Manish Kumar" userId="98d8434509160bc0" providerId="LiveId" clId="{B720A0BD-6BDB-4A33-A33D-EB9652A1184E}" dt="2023-07-04T16:15:58.165" v="4472" actId="1076"/>
          <ac:picMkLst>
            <pc:docMk/>
            <pc:sldMk cId="228536039" sldId="268"/>
            <ac:picMk id="5" creationId="{92E0CDF6-DAC1-C2FA-A1D4-20307752500E}"/>
          </ac:picMkLst>
        </pc:picChg>
      </pc:sldChg>
      <pc:sldChg chg="addSp delSp modSp new mod ord">
        <pc:chgData name="Manish Kumar" userId="98d8434509160bc0" providerId="LiveId" clId="{B720A0BD-6BDB-4A33-A33D-EB9652A1184E}" dt="2023-07-04T16:43:09.438" v="4881" actId="1036"/>
        <pc:sldMkLst>
          <pc:docMk/>
          <pc:sldMk cId="15811625" sldId="269"/>
        </pc:sldMkLst>
        <pc:spChg chg="mod">
          <ac:chgData name="Manish Kumar" userId="98d8434509160bc0" providerId="LiveId" clId="{B720A0BD-6BDB-4A33-A33D-EB9652A1184E}" dt="2023-07-04T16:20:54.903" v="4649" actId="20577"/>
          <ac:spMkLst>
            <pc:docMk/>
            <pc:sldMk cId="15811625" sldId="269"/>
            <ac:spMk id="2" creationId="{EF0F88CE-9BCA-692F-6586-72AB30041B52}"/>
          </ac:spMkLst>
        </pc:spChg>
        <pc:spChg chg="del">
          <ac:chgData name="Manish Kumar" userId="98d8434509160bc0" providerId="LiveId" clId="{B720A0BD-6BDB-4A33-A33D-EB9652A1184E}" dt="2023-07-04T16:18:37.586" v="4533" actId="22"/>
          <ac:spMkLst>
            <pc:docMk/>
            <pc:sldMk cId="15811625" sldId="269"/>
            <ac:spMk id="3" creationId="{7A9D51E3-EF0F-06CF-B9A9-ED6155FE29FE}"/>
          </ac:spMkLst>
        </pc:spChg>
        <pc:spChg chg="add mod">
          <ac:chgData name="Manish Kumar" userId="98d8434509160bc0" providerId="LiveId" clId="{B720A0BD-6BDB-4A33-A33D-EB9652A1184E}" dt="2023-07-04T16:20:12.329" v="4570" actId="1076"/>
          <ac:spMkLst>
            <pc:docMk/>
            <pc:sldMk cId="15811625" sldId="269"/>
            <ac:spMk id="7" creationId="{398B8E58-B1FF-4137-837A-6FCB45513932}"/>
          </ac:spMkLst>
        </pc:spChg>
        <pc:picChg chg="add mod">
          <ac:chgData name="Manish Kumar" userId="98d8434509160bc0" providerId="LiveId" clId="{B720A0BD-6BDB-4A33-A33D-EB9652A1184E}" dt="2023-07-04T16:43:09.438" v="4881" actId="1036"/>
          <ac:picMkLst>
            <pc:docMk/>
            <pc:sldMk cId="15811625" sldId="269"/>
            <ac:picMk id="3" creationId="{4B544979-F063-7ADB-6E84-F1A042F63F6A}"/>
          </ac:picMkLst>
        </pc:picChg>
        <pc:picChg chg="add mod ord">
          <ac:chgData name="Manish Kumar" userId="98d8434509160bc0" providerId="LiveId" clId="{B720A0BD-6BDB-4A33-A33D-EB9652A1184E}" dt="2023-07-04T16:18:44.924" v="4537" actId="14100"/>
          <ac:picMkLst>
            <pc:docMk/>
            <pc:sldMk cId="15811625" sldId="269"/>
            <ac:picMk id="5" creationId="{F4484CA3-D28A-FDC6-C7CB-90F2EFFDB7DC}"/>
          </ac:picMkLst>
        </pc:picChg>
      </pc:sldChg>
      <pc:sldChg chg="addSp delSp modSp new mod">
        <pc:chgData name="Manish Kumar" userId="98d8434509160bc0" providerId="LiveId" clId="{B720A0BD-6BDB-4A33-A33D-EB9652A1184E}" dt="2023-07-04T16:43:15.666" v="4884"/>
        <pc:sldMkLst>
          <pc:docMk/>
          <pc:sldMk cId="1727919426" sldId="270"/>
        </pc:sldMkLst>
        <pc:spChg chg="mod">
          <ac:chgData name="Manish Kumar" userId="98d8434509160bc0" providerId="LiveId" clId="{B720A0BD-6BDB-4A33-A33D-EB9652A1184E}" dt="2023-07-04T16:21:59.088" v="4733" actId="20577"/>
          <ac:spMkLst>
            <pc:docMk/>
            <pc:sldMk cId="1727919426" sldId="270"/>
            <ac:spMk id="2" creationId="{0379E600-DEF0-ECF7-7CAA-74040A034398}"/>
          </ac:spMkLst>
        </pc:spChg>
        <pc:spChg chg="del">
          <ac:chgData name="Manish Kumar" userId="98d8434509160bc0" providerId="LiveId" clId="{B720A0BD-6BDB-4A33-A33D-EB9652A1184E}" dt="2023-07-04T16:22:58.078" v="4734" actId="22"/>
          <ac:spMkLst>
            <pc:docMk/>
            <pc:sldMk cId="1727919426" sldId="270"/>
            <ac:spMk id="3" creationId="{B1BD34E8-98F7-B0CA-EE5A-5E824D237137}"/>
          </ac:spMkLst>
        </pc:spChg>
        <pc:spChg chg="add mod">
          <ac:chgData name="Manish Kumar" userId="98d8434509160bc0" providerId="LiveId" clId="{B720A0BD-6BDB-4A33-A33D-EB9652A1184E}" dt="2023-07-04T16:21:40.154" v="4706" actId="1076"/>
          <ac:spMkLst>
            <pc:docMk/>
            <pc:sldMk cId="1727919426" sldId="270"/>
            <ac:spMk id="5" creationId="{85852D9C-F266-3655-2E09-0F57F90DFA82}"/>
          </ac:spMkLst>
        </pc:spChg>
        <pc:picChg chg="add mod">
          <ac:chgData name="Manish Kumar" userId="98d8434509160bc0" providerId="LiveId" clId="{B720A0BD-6BDB-4A33-A33D-EB9652A1184E}" dt="2023-07-04T16:43:15.666" v="4884"/>
          <ac:picMkLst>
            <pc:docMk/>
            <pc:sldMk cId="1727919426" sldId="270"/>
            <ac:picMk id="3" creationId="{7F1E58B8-FBFB-3C4F-9C45-731E55547989}"/>
          </ac:picMkLst>
        </pc:picChg>
        <pc:picChg chg="add mod ord">
          <ac:chgData name="Manish Kumar" userId="98d8434509160bc0" providerId="LiveId" clId="{B720A0BD-6BDB-4A33-A33D-EB9652A1184E}" dt="2023-07-04T16:23:02.260" v="4735" actId="1076"/>
          <ac:picMkLst>
            <pc:docMk/>
            <pc:sldMk cId="1727919426" sldId="270"/>
            <ac:picMk id="7" creationId="{31D7ECC9-7D92-7F02-7DB8-97046B9722AA}"/>
          </ac:picMkLst>
        </pc:picChg>
        <pc:picChg chg="add mod">
          <ac:chgData name="Manish Kumar" userId="98d8434509160bc0" providerId="LiveId" clId="{B720A0BD-6BDB-4A33-A33D-EB9652A1184E}" dt="2023-07-04T16:23:50.835" v="4741" actId="1076"/>
          <ac:picMkLst>
            <pc:docMk/>
            <pc:sldMk cId="1727919426" sldId="270"/>
            <ac:picMk id="9" creationId="{7E8D7974-3F8A-A687-84C7-C7B92EABABA8}"/>
          </ac:picMkLst>
        </pc:picChg>
      </pc:sldChg>
      <pc:sldChg chg="addSp delSp modSp add mod">
        <pc:chgData name="Manish Kumar" userId="98d8434509160bc0" providerId="LiveId" clId="{B720A0BD-6BDB-4A33-A33D-EB9652A1184E}" dt="2023-07-04T16:43:16.862" v="4885"/>
        <pc:sldMkLst>
          <pc:docMk/>
          <pc:sldMk cId="1688992751" sldId="271"/>
        </pc:sldMkLst>
        <pc:spChg chg="add del mod">
          <ac:chgData name="Manish Kumar" userId="98d8434509160bc0" providerId="LiveId" clId="{B720A0BD-6BDB-4A33-A33D-EB9652A1184E}" dt="2023-07-04T16:27:15.128" v="4745" actId="22"/>
          <ac:spMkLst>
            <pc:docMk/>
            <pc:sldMk cId="1688992751" sldId="271"/>
            <ac:spMk id="4" creationId="{FAFF993E-6788-5577-7051-4D9C9F49A642}"/>
          </ac:spMkLst>
        </pc:spChg>
        <pc:picChg chg="add mod">
          <ac:chgData name="Manish Kumar" userId="98d8434509160bc0" providerId="LiveId" clId="{B720A0BD-6BDB-4A33-A33D-EB9652A1184E}" dt="2023-07-04T16:43:16.862" v="4885"/>
          <ac:picMkLst>
            <pc:docMk/>
            <pc:sldMk cId="1688992751" sldId="271"/>
            <ac:picMk id="3" creationId="{2828A1A6-587F-0546-0622-92B900F7A116}"/>
          </ac:picMkLst>
        </pc:picChg>
        <pc:picChg chg="del">
          <ac:chgData name="Manish Kumar" userId="98d8434509160bc0" providerId="LiveId" clId="{B720A0BD-6BDB-4A33-A33D-EB9652A1184E}" dt="2023-07-04T16:27:07.211" v="4743" actId="478"/>
          <ac:picMkLst>
            <pc:docMk/>
            <pc:sldMk cId="1688992751" sldId="271"/>
            <ac:picMk id="7" creationId="{31D7ECC9-7D92-7F02-7DB8-97046B9722AA}"/>
          </ac:picMkLst>
        </pc:picChg>
        <pc:picChg chg="add mod ord">
          <ac:chgData name="Manish Kumar" userId="98d8434509160bc0" providerId="LiveId" clId="{B720A0BD-6BDB-4A33-A33D-EB9652A1184E}" dt="2023-07-04T16:27:17.940" v="4746" actId="1076"/>
          <ac:picMkLst>
            <pc:docMk/>
            <pc:sldMk cId="1688992751" sldId="271"/>
            <ac:picMk id="8" creationId="{37A53F1A-86E1-5C77-D1B4-90CB196C6FB6}"/>
          </ac:picMkLst>
        </pc:picChg>
        <pc:picChg chg="del">
          <ac:chgData name="Manish Kumar" userId="98d8434509160bc0" providerId="LiveId" clId="{B720A0BD-6BDB-4A33-A33D-EB9652A1184E}" dt="2023-07-04T16:27:13.238" v="4744" actId="478"/>
          <ac:picMkLst>
            <pc:docMk/>
            <pc:sldMk cId="1688992751" sldId="271"/>
            <ac:picMk id="9" creationId="{7E8D7974-3F8A-A687-84C7-C7B92EABABA8}"/>
          </ac:picMkLst>
        </pc:picChg>
        <pc:picChg chg="add mod">
          <ac:chgData name="Manish Kumar" userId="98d8434509160bc0" providerId="LiveId" clId="{B720A0BD-6BDB-4A33-A33D-EB9652A1184E}" dt="2023-07-04T16:27:42.808" v="4748" actId="1076"/>
          <ac:picMkLst>
            <pc:docMk/>
            <pc:sldMk cId="1688992751" sldId="271"/>
            <ac:picMk id="11" creationId="{523E156A-D980-04F1-EB35-1F09E3A6B8E7}"/>
          </ac:picMkLst>
        </pc:picChg>
      </pc:sldChg>
      <pc:sldChg chg="addSp modSp new mod setBg">
        <pc:chgData name="Manish Kumar" userId="98d8434509160bc0" providerId="LiveId" clId="{B720A0BD-6BDB-4A33-A33D-EB9652A1184E}" dt="2023-07-04T16:43:58.676" v="4899" actId="1076"/>
        <pc:sldMkLst>
          <pc:docMk/>
          <pc:sldMk cId="1934911575" sldId="272"/>
        </pc:sldMkLst>
        <pc:spChg chg="add mod">
          <ac:chgData name="Manish Kumar" userId="98d8434509160bc0" providerId="LiveId" clId="{B720A0BD-6BDB-4A33-A33D-EB9652A1184E}" dt="2023-07-04T16:39:26.834" v="4815" actId="1076"/>
          <ac:spMkLst>
            <pc:docMk/>
            <pc:sldMk cId="1934911575" sldId="272"/>
            <ac:spMk id="4" creationId="{D0E6E089-5716-8B18-6ECA-4AEB7B5FB990}"/>
          </ac:spMkLst>
        </pc:spChg>
        <pc:picChg chg="add mod">
          <ac:chgData name="Manish Kumar" userId="98d8434509160bc0" providerId="LiveId" clId="{B720A0BD-6BDB-4A33-A33D-EB9652A1184E}" dt="2023-07-04T16:37:43.560" v="4757" actId="1076"/>
          <ac:picMkLst>
            <pc:docMk/>
            <pc:sldMk cId="1934911575" sldId="272"/>
            <ac:picMk id="3" creationId="{5B002867-ACA6-B450-1026-A16E781FD2D7}"/>
          </ac:picMkLst>
        </pc:picChg>
        <pc:picChg chg="add mod">
          <ac:chgData name="Manish Kumar" userId="98d8434509160bc0" providerId="LiveId" clId="{B720A0BD-6BDB-4A33-A33D-EB9652A1184E}" dt="2023-07-04T16:43:49.841" v="4897" actId="14100"/>
          <ac:picMkLst>
            <pc:docMk/>
            <pc:sldMk cId="1934911575" sldId="272"/>
            <ac:picMk id="5" creationId="{B010B19B-EAC8-3C65-DA26-0D5626C071E4}"/>
          </ac:picMkLst>
        </pc:picChg>
        <pc:picChg chg="add mod">
          <ac:chgData name="Manish Kumar" userId="98d8434509160bc0" providerId="LiveId" clId="{B720A0BD-6BDB-4A33-A33D-EB9652A1184E}" dt="2023-07-04T16:43:58.676" v="4899" actId="1076"/>
          <ac:picMkLst>
            <pc:docMk/>
            <pc:sldMk cId="1934911575" sldId="272"/>
            <ac:picMk id="6" creationId="{31A2710F-A0E2-A234-A8F7-15DA2A442787}"/>
          </ac:picMkLst>
        </pc:picChg>
      </pc:sldChg>
      <pc:sldChg chg="addSp delSp modSp new mod">
        <pc:chgData name="Manish Kumar" userId="98d8434509160bc0" providerId="LiveId" clId="{B720A0BD-6BDB-4A33-A33D-EB9652A1184E}" dt="2023-07-04T16:43:29.118" v="4893" actId="478"/>
        <pc:sldMkLst>
          <pc:docMk/>
          <pc:sldMk cId="4238873551" sldId="273"/>
        </pc:sldMkLst>
        <pc:spChg chg="mod">
          <ac:chgData name="Manish Kumar" userId="98d8434509160bc0" providerId="LiveId" clId="{B720A0BD-6BDB-4A33-A33D-EB9652A1184E}" dt="2023-07-04T16:40:23.937" v="4851" actId="20577"/>
          <ac:spMkLst>
            <pc:docMk/>
            <pc:sldMk cId="4238873551" sldId="273"/>
            <ac:spMk id="2" creationId="{326D94E1-1154-504B-2A63-28EA80C69E2D}"/>
          </ac:spMkLst>
        </pc:spChg>
        <pc:spChg chg="del">
          <ac:chgData name="Manish Kumar" userId="98d8434509160bc0" providerId="LiveId" clId="{B720A0BD-6BDB-4A33-A33D-EB9652A1184E}" dt="2023-07-04T16:40:46.652" v="4852" actId="931"/>
          <ac:spMkLst>
            <pc:docMk/>
            <pc:sldMk cId="4238873551" sldId="273"/>
            <ac:spMk id="3" creationId="{8A5B27EF-059D-0DA9-E6AC-1DABC91AFB77}"/>
          </ac:spMkLst>
        </pc:spChg>
        <pc:picChg chg="add mod">
          <ac:chgData name="Manish Kumar" userId="98d8434509160bc0" providerId="LiveId" clId="{B720A0BD-6BDB-4A33-A33D-EB9652A1184E}" dt="2023-07-04T16:41:25.908" v="4864" actId="14100"/>
          <ac:picMkLst>
            <pc:docMk/>
            <pc:sldMk cId="4238873551" sldId="273"/>
            <ac:picMk id="5" creationId="{2FC371C9-9764-11E3-23C6-2E343F1F0D76}"/>
          </ac:picMkLst>
        </pc:picChg>
        <pc:picChg chg="add mod">
          <ac:chgData name="Manish Kumar" userId="98d8434509160bc0" providerId="LiveId" clId="{B720A0BD-6BDB-4A33-A33D-EB9652A1184E}" dt="2023-07-04T16:41:16.288" v="4861" actId="1076"/>
          <ac:picMkLst>
            <pc:docMk/>
            <pc:sldMk cId="4238873551" sldId="273"/>
            <ac:picMk id="7" creationId="{B1247195-5CA6-0402-F21F-71642E16C11A}"/>
          </ac:picMkLst>
        </pc:picChg>
        <pc:picChg chg="add mod">
          <ac:chgData name="Manish Kumar" userId="98d8434509160bc0" providerId="LiveId" clId="{B720A0BD-6BDB-4A33-A33D-EB9652A1184E}" dt="2023-07-04T16:43:24.863" v="4891"/>
          <ac:picMkLst>
            <pc:docMk/>
            <pc:sldMk cId="4238873551" sldId="273"/>
            <ac:picMk id="8" creationId="{8D96B597-74FF-9A1D-4832-4C6F1AF0A360}"/>
          </ac:picMkLst>
        </pc:picChg>
        <pc:picChg chg="add del mod">
          <ac:chgData name="Manish Kumar" userId="98d8434509160bc0" providerId="LiveId" clId="{B720A0BD-6BDB-4A33-A33D-EB9652A1184E}" dt="2023-07-04T16:43:29.118" v="4893" actId="478"/>
          <ac:picMkLst>
            <pc:docMk/>
            <pc:sldMk cId="4238873551" sldId="273"/>
            <ac:picMk id="9" creationId="{5422C7D4-6E6C-218C-50AB-5CF55735775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2EC64182-5F28-4216-8918-29B6C1E6DE6C}" type="datetimeFigureOut">
              <a:rPr lang="en-IN" smtClean="0"/>
              <a:t>05-07-2023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353581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64182-5F28-4216-8918-29B6C1E6DE6C}"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377426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2EC64182-5F28-4216-8918-29B6C1E6DE6C}" type="datetimeFigureOut">
              <a:rPr lang="en-IN" smtClean="0"/>
              <a:t>05-07-2023</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345245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64182-5F28-4216-8918-29B6C1E6DE6C}"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216629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2EC64182-5F28-4216-8918-29B6C1E6DE6C}" type="datetimeFigureOut">
              <a:rPr lang="en-IN" smtClean="0"/>
              <a:t>05-07-2023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220199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2EC64182-5F28-4216-8918-29B6C1E6DE6C}" type="datetimeFigureOut">
              <a:rPr lang="en-IN" smtClean="0"/>
              <a:t>05-07-2023</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155921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2EC64182-5F28-4216-8918-29B6C1E6DE6C}" type="datetimeFigureOut">
              <a:rPr lang="en-IN" smtClean="0"/>
              <a:t>05-07-2023</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423203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C64182-5F28-4216-8918-29B6C1E6DE6C}" type="datetimeFigureOut">
              <a:rPr lang="en-IN" smtClean="0"/>
              <a:t>05-07-2023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806408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2EC64182-5F28-4216-8918-29B6C1E6DE6C}" type="datetimeFigureOut">
              <a:rPr lang="en-IN" smtClean="0"/>
              <a:t>05-07-2023</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390758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C64182-5F28-4216-8918-29B6C1E6DE6C}"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2589428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2EC64182-5F28-4216-8918-29B6C1E6DE6C}" type="datetimeFigureOut">
              <a:rPr lang="en-IN" smtClean="0"/>
              <a:t>05-07-2023</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167669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2EC64182-5F28-4216-8918-29B6C1E6DE6C}" type="datetimeFigureOut">
              <a:rPr lang="en-IN" smtClean="0"/>
              <a:t>05-07-2023</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A1A86EE-5726-4907-8227-1AEB37561D85}" type="slidenum">
              <a:rPr lang="en-IN" smtClean="0"/>
              <a:t>‹#›</a:t>
            </a:fld>
            <a:endParaRPr lang="en-IN"/>
          </a:p>
        </p:txBody>
      </p:sp>
    </p:spTree>
    <p:extLst>
      <p:ext uri="{BB962C8B-B14F-4D97-AF65-F5344CB8AC3E}">
        <p14:creationId xmlns:p14="http://schemas.microsoft.com/office/powerpoint/2010/main" val="1777122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datagyan.in/" TargetMode="External"/><Relationship Id="rId7" Type="http://schemas.openxmlformats.org/officeDocument/2006/relationships/hyperlink" Target="https://github.com/manishk27/thepizzaproject/" TargetMode="Externa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hyperlink" Target="https://www.linkedin.com/in/manish-kumar-singh-9818101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3B18-A5E2-8A30-CC40-3D4ECEC63F60}"/>
              </a:ext>
            </a:extLst>
          </p:cNvPr>
          <p:cNvSpPr>
            <a:spLocks noGrp="1"/>
          </p:cNvSpPr>
          <p:nvPr>
            <p:ph type="title"/>
          </p:nvPr>
        </p:nvSpPr>
        <p:spPr>
          <a:xfrm>
            <a:off x="502023" y="3153335"/>
            <a:ext cx="4320990" cy="1411941"/>
          </a:xfrm>
        </p:spPr>
        <p:txBody>
          <a:bodyPr>
            <a:noAutofit/>
          </a:bodyPr>
          <a:lstStyle/>
          <a:p>
            <a:pPr>
              <a:lnSpc>
                <a:spcPct val="150000"/>
              </a:lnSpc>
            </a:pPr>
            <a:r>
              <a:rPr lang="en-US" sz="1600" b="1" i="0" spc="0" dirty="0">
                <a:solidFill>
                  <a:schemeClr val="bg1"/>
                </a:solidFill>
                <a:effectLst/>
                <a:latin typeface="Century Gothic" panose="020B0502020202020204" pitchFamily="34" charset="0"/>
              </a:rPr>
              <a:t>Diving Deep </a:t>
            </a:r>
            <a:r>
              <a:rPr lang="en-US" sz="1600" b="1" spc="0" dirty="0">
                <a:solidFill>
                  <a:schemeClr val="bg1"/>
                </a:solidFill>
                <a:latin typeface="Century Gothic" panose="020B0502020202020204" pitchFamily="34" charset="0"/>
              </a:rPr>
              <a:t>I</a:t>
            </a:r>
            <a:r>
              <a:rPr lang="en-US" sz="1600" b="1" i="0" spc="0" dirty="0">
                <a:solidFill>
                  <a:schemeClr val="bg1"/>
                </a:solidFill>
                <a:effectLst/>
                <a:latin typeface="Century Gothic" panose="020B0502020202020204" pitchFamily="34" charset="0"/>
              </a:rPr>
              <a:t>nto </a:t>
            </a:r>
            <a:r>
              <a:rPr lang="en-US" sz="1600" b="1" spc="0" dirty="0">
                <a:solidFill>
                  <a:schemeClr val="bg1"/>
                </a:solidFill>
                <a:latin typeface="Century Gothic" panose="020B0502020202020204" pitchFamily="34" charset="0"/>
              </a:rPr>
              <a:t>T</a:t>
            </a:r>
            <a:r>
              <a:rPr lang="en-US" sz="1600" b="1" i="0" spc="0" dirty="0">
                <a:solidFill>
                  <a:schemeClr val="bg1"/>
                </a:solidFill>
                <a:effectLst/>
                <a:latin typeface="Century Gothic" panose="020B0502020202020204" pitchFamily="34" charset="0"/>
              </a:rPr>
              <a:t>he Cheese</a:t>
            </a:r>
            <a:br>
              <a:rPr lang="en-US" sz="1600" b="1" i="0" spc="0" dirty="0">
                <a:solidFill>
                  <a:schemeClr val="bg1"/>
                </a:solidFill>
                <a:effectLst/>
                <a:latin typeface="Century Gothic" panose="020B0502020202020204" pitchFamily="34" charset="0"/>
              </a:rPr>
            </a:br>
            <a:r>
              <a:rPr lang="en-US" sz="1200" b="1" i="0" spc="0" dirty="0">
                <a:solidFill>
                  <a:schemeClr val="bg1"/>
                </a:solidFill>
                <a:effectLst/>
                <a:latin typeface="Century Gothic" panose="020B0502020202020204" pitchFamily="34" charset="0"/>
              </a:rPr>
              <a:t>Analyzing La </a:t>
            </a:r>
            <a:r>
              <a:rPr lang="en-US" sz="1200" b="1" i="0" spc="0" dirty="0" err="1">
                <a:solidFill>
                  <a:schemeClr val="bg1"/>
                </a:solidFill>
                <a:effectLst/>
                <a:latin typeface="Century Gothic" panose="020B0502020202020204" pitchFamily="34" charset="0"/>
              </a:rPr>
              <a:t>Pinoz</a:t>
            </a:r>
            <a:r>
              <a:rPr lang="en-US" sz="1200" b="1" i="0" spc="0" dirty="0">
                <a:solidFill>
                  <a:schemeClr val="bg1"/>
                </a:solidFill>
                <a:effectLst/>
                <a:latin typeface="Century Gothic" panose="020B0502020202020204" pitchFamily="34" charset="0"/>
              </a:rPr>
              <a:t> Pizza’s Sales Data</a:t>
            </a:r>
            <a:br>
              <a:rPr lang="en-US" sz="1200" b="1" i="0" spc="0" dirty="0">
                <a:solidFill>
                  <a:schemeClr val="bg1"/>
                </a:solidFill>
                <a:effectLst/>
                <a:latin typeface="Century Gothic" panose="020B0502020202020204" pitchFamily="34" charset="0"/>
              </a:rPr>
            </a:br>
            <a:br>
              <a:rPr lang="en-US" sz="1200" b="1" i="0" spc="0" dirty="0">
                <a:solidFill>
                  <a:schemeClr val="bg1"/>
                </a:solidFill>
                <a:effectLst/>
                <a:latin typeface="Century Gothic" panose="020B0502020202020204" pitchFamily="34" charset="0"/>
              </a:rPr>
            </a:br>
            <a:endParaRPr lang="en-IN" sz="4400" b="1" spc="0" dirty="0">
              <a:solidFill>
                <a:schemeClr val="bg1"/>
              </a:solidFill>
              <a:latin typeface="Century Gothic" panose="020B0502020202020204" pitchFamily="34" charset="0"/>
            </a:endParaRPr>
          </a:p>
        </p:txBody>
      </p:sp>
      <p:pic>
        <p:nvPicPr>
          <p:cNvPr id="2050" name="Picture 2" descr="La Pino'z Pizza, Bistupur, Jamshedpur | Zomato">
            <a:extLst>
              <a:ext uri="{FF2B5EF4-FFF2-40B4-BE49-F238E27FC236}">
                <a16:creationId xmlns:a16="http://schemas.microsoft.com/office/drawing/2014/main" id="{F0F7F3A0-F3AE-0448-1268-355C5A6A3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250" y="860318"/>
            <a:ext cx="7297951" cy="481845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ata Gyan - Data Science &amp; Data Analytics Traning Institute">
            <a:hlinkClick r:id="rId3"/>
            <a:extLst>
              <a:ext uri="{FF2B5EF4-FFF2-40B4-BE49-F238E27FC236}">
                <a16:creationId xmlns:a16="http://schemas.microsoft.com/office/drawing/2014/main" id="{9A910A99-444E-1279-0326-7D2A053D27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51E5E60-3C36-75D9-E5DF-4DA154EE3B9A}"/>
              </a:ext>
            </a:extLst>
          </p:cNvPr>
          <p:cNvSpPr txBox="1"/>
          <p:nvPr/>
        </p:nvSpPr>
        <p:spPr>
          <a:xfrm>
            <a:off x="4418920" y="5745042"/>
            <a:ext cx="5863597" cy="461665"/>
          </a:xfrm>
          <a:prstGeom prst="rect">
            <a:avLst/>
          </a:prstGeom>
          <a:noFill/>
        </p:spPr>
        <p:txBody>
          <a:bodyPr wrap="square" rtlCol="0">
            <a:spAutoFit/>
          </a:bodyPr>
          <a:lstStyle/>
          <a:p>
            <a:r>
              <a:rPr lang="en-IN" sz="1200" b="1" dirty="0">
                <a:solidFill>
                  <a:srgbClr val="492207"/>
                </a:solidFill>
                <a:latin typeface="Century Gothic" panose="020B0502020202020204" pitchFamily="34" charset="0"/>
              </a:rPr>
              <a:t>Analyzed and Documented by </a:t>
            </a:r>
          </a:p>
          <a:p>
            <a:r>
              <a:rPr lang="en-IN" sz="1200" b="1" dirty="0">
                <a:solidFill>
                  <a:srgbClr val="FF0000"/>
                </a:solidFill>
                <a:latin typeface="Century Gothic" panose="020B0502020202020204" pitchFamily="34" charset="0"/>
              </a:rPr>
              <a:t>Manish Kumar Singh – (A </a:t>
            </a:r>
            <a:r>
              <a:rPr lang="en-IN" sz="1200" b="1" dirty="0" err="1">
                <a:solidFill>
                  <a:srgbClr val="FF0000"/>
                </a:solidFill>
                <a:latin typeface="Century Gothic" panose="020B0502020202020204" pitchFamily="34" charset="0"/>
              </a:rPr>
              <a:t>DataGyan</a:t>
            </a:r>
            <a:r>
              <a:rPr lang="en-IN" sz="1200" b="1" dirty="0">
                <a:solidFill>
                  <a:srgbClr val="FF0000"/>
                </a:solidFill>
                <a:latin typeface="Century Gothic" panose="020B0502020202020204" pitchFamily="34" charset="0"/>
              </a:rPr>
              <a:t> Project Initiative – Batch79 – GROUP 2)</a:t>
            </a:r>
          </a:p>
        </p:txBody>
      </p:sp>
      <p:pic>
        <p:nvPicPr>
          <p:cNvPr id="1028" name="Picture 4" descr="Linkedin - Free social media icons">
            <a:hlinkClick r:id="rId5"/>
            <a:extLst>
              <a:ext uri="{FF2B5EF4-FFF2-40B4-BE49-F238E27FC236}">
                <a16:creationId xmlns:a16="http://schemas.microsoft.com/office/drawing/2014/main" id="{9E369F5B-630C-2728-3930-5478203B98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9250" y="6206707"/>
            <a:ext cx="461665" cy="4616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Logo - Free social media icons">
            <a:hlinkClick r:id="rId7"/>
            <a:extLst>
              <a:ext uri="{FF2B5EF4-FFF2-40B4-BE49-F238E27FC236}">
                <a16:creationId xmlns:a16="http://schemas.microsoft.com/office/drawing/2014/main" id="{88C6DB44-6099-EAF8-D86A-670925E52C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1245" y="6206706"/>
            <a:ext cx="461665" cy="46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204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0FF1-9AE9-A94E-CD18-13A4C8B2619D}"/>
              </a:ext>
            </a:extLst>
          </p:cNvPr>
          <p:cNvSpPr>
            <a:spLocks noGrp="1"/>
          </p:cNvSpPr>
          <p:nvPr>
            <p:ph type="title"/>
          </p:nvPr>
        </p:nvSpPr>
        <p:spPr/>
        <p:txBody>
          <a:bodyPr/>
          <a:lstStyle/>
          <a:p>
            <a:r>
              <a:rPr lang="en-IN" dirty="0"/>
              <a:t>IMPORT DATA</a:t>
            </a:r>
          </a:p>
        </p:txBody>
      </p:sp>
      <p:sp>
        <p:nvSpPr>
          <p:cNvPr id="3" name="Content Placeholder 2">
            <a:extLst>
              <a:ext uri="{FF2B5EF4-FFF2-40B4-BE49-F238E27FC236}">
                <a16:creationId xmlns:a16="http://schemas.microsoft.com/office/drawing/2014/main" id="{ED99FB3F-9165-1D18-331D-935137CE2427}"/>
              </a:ext>
            </a:extLst>
          </p:cNvPr>
          <p:cNvSpPr>
            <a:spLocks noGrp="1"/>
          </p:cNvSpPr>
          <p:nvPr>
            <p:ph idx="1"/>
          </p:nvPr>
        </p:nvSpPr>
        <p:spPr/>
        <p:txBody>
          <a:bodyPr/>
          <a:lstStyle/>
          <a:p>
            <a:r>
              <a:rPr lang="en-IN" dirty="0"/>
              <a:t>Following the given steps, now we will import the data from MS SQL Server to Excel Worksheet.</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endParaRPr lang="en-IN" dirty="0"/>
          </a:p>
          <a:p>
            <a:pPr marL="0" indent="0">
              <a:buNone/>
            </a:pPr>
            <a:endParaRPr lang="en-IN" dirty="0"/>
          </a:p>
        </p:txBody>
      </p:sp>
      <p:pic>
        <p:nvPicPr>
          <p:cNvPr id="4" name="Picture 3">
            <a:extLst>
              <a:ext uri="{FF2B5EF4-FFF2-40B4-BE49-F238E27FC236}">
                <a16:creationId xmlns:a16="http://schemas.microsoft.com/office/drawing/2014/main" id="{CB7A33A7-7356-A935-F556-41FC7AE634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2242" y="1634559"/>
            <a:ext cx="6634282" cy="4040099"/>
          </a:xfrm>
          <a:prstGeom prst="rect">
            <a:avLst/>
          </a:prstGeom>
        </p:spPr>
      </p:pic>
      <p:pic>
        <p:nvPicPr>
          <p:cNvPr id="5" name="Picture 2" descr="Data Gyan - Data Science &amp; Data Analytics Traning Institute">
            <a:extLst>
              <a:ext uri="{FF2B5EF4-FFF2-40B4-BE49-F238E27FC236}">
                <a16:creationId xmlns:a16="http://schemas.microsoft.com/office/drawing/2014/main" id="{78301440-26C6-FA91-2CFB-8EF8B32EE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23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73A0-452E-01FD-B20C-5DE782E3EDE4}"/>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2F42E4F2-A6E4-DA2C-A45B-BEB39FFB620D}"/>
              </a:ext>
            </a:extLst>
          </p:cNvPr>
          <p:cNvSpPr>
            <a:spLocks noGrp="1"/>
          </p:cNvSpPr>
          <p:nvPr>
            <p:ph idx="1"/>
          </p:nvPr>
        </p:nvSpPr>
        <p:spPr/>
        <p:txBody>
          <a:bodyPr>
            <a:normAutofit/>
          </a:bodyPr>
          <a:lstStyle/>
          <a:p>
            <a:pPr>
              <a:lnSpc>
                <a:spcPct val="100000"/>
              </a:lnSpc>
              <a:spcBef>
                <a:spcPts val="0"/>
              </a:spcBef>
            </a:pPr>
            <a:r>
              <a:rPr lang="en-IN" sz="1200" dirty="0"/>
              <a:t>Objective: To clean data on following factors:</a:t>
            </a:r>
          </a:p>
          <a:p>
            <a:pPr marL="342900" indent="-342900">
              <a:lnSpc>
                <a:spcPct val="100000"/>
              </a:lnSpc>
              <a:spcBef>
                <a:spcPts val="0"/>
              </a:spcBef>
              <a:buAutoNum type="arabicPeriod"/>
            </a:pPr>
            <a:r>
              <a:rPr lang="en-IN" sz="1200" dirty="0"/>
              <a:t>Size of Pizza:</a:t>
            </a:r>
          </a:p>
          <a:p>
            <a:pPr marL="400050" indent="-400050">
              <a:lnSpc>
                <a:spcPct val="100000"/>
              </a:lnSpc>
              <a:spcBef>
                <a:spcPts val="0"/>
              </a:spcBef>
              <a:buFont typeface="+mj-lt"/>
              <a:buAutoNum type="romanUcPeriod"/>
            </a:pPr>
            <a:r>
              <a:rPr lang="en-IN" sz="1200" dirty="0"/>
              <a:t>L: Large</a:t>
            </a:r>
          </a:p>
          <a:p>
            <a:pPr marL="400050" indent="-400050">
              <a:lnSpc>
                <a:spcPct val="100000"/>
              </a:lnSpc>
              <a:spcBef>
                <a:spcPts val="0"/>
              </a:spcBef>
              <a:buFont typeface="+mj-lt"/>
              <a:buAutoNum type="romanUcPeriod"/>
            </a:pPr>
            <a:r>
              <a:rPr lang="en-IN" sz="1200" dirty="0"/>
              <a:t>M: Medium</a:t>
            </a:r>
          </a:p>
          <a:p>
            <a:pPr marL="400050" indent="-400050">
              <a:lnSpc>
                <a:spcPct val="100000"/>
              </a:lnSpc>
              <a:spcBef>
                <a:spcPts val="0"/>
              </a:spcBef>
              <a:buFont typeface="+mj-lt"/>
              <a:buAutoNum type="romanUcPeriod"/>
            </a:pPr>
            <a:r>
              <a:rPr lang="en-IN" sz="1200" dirty="0"/>
              <a:t>S: Small</a:t>
            </a:r>
          </a:p>
          <a:p>
            <a:pPr marL="400050" indent="-400050">
              <a:lnSpc>
                <a:spcPct val="100000"/>
              </a:lnSpc>
              <a:spcBef>
                <a:spcPts val="0"/>
              </a:spcBef>
              <a:buFont typeface="+mj-lt"/>
              <a:buAutoNum type="romanUcPeriod"/>
            </a:pPr>
            <a:r>
              <a:rPr lang="en-IN" sz="1200" dirty="0" err="1"/>
              <a:t>Xlarge</a:t>
            </a:r>
            <a:r>
              <a:rPr lang="en-IN" sz="1200" dirty="0"/>
              <a:t>: X-Large</a:t>
            </a:r>
          </a:p>
          <a:p>
            <a:pPr marL="400050" indent="-400050">
              <a:lnSpc>
                <a:spcPct val="100000"/>
              </a:lnSpc>
              <a:spcBef>
                <a:spcPts val="0"/>
              </a:spcBef>
              <a:buFont typeface="+mj-lt"/>
              <a:buAutoNum type="romanUcPeriod"/>
            </a:pPr>
            <a:r>
              <a:rPr lang="en-IN" sz="1200" dirty="0" err="1"/>
              <a:t>XXLarge</a:t>
            </a:r>
            <a:r>
              <a:rPr lang="en-IN" sz="1200" dirty="0"/>
              <a:t>: XX-Large</a:t>
            </a:r>
          </a:p>
          <a:p>
            <a:pPr marL="400050" indent="-400050">
              <a:lnSpc>
                <a:spcPct val="100000"/>
              </a:lnSpc>
              <a:spcBef>
                <a:spcPts val="0"/>
              </a:spcBef>
              <a:buFont typeface="+mj-lt"/>
              <a:buAutoNum type="romanUcPeriod"/>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p:txBody>
      </p:sp>
      <p:pic>
        <p:nvPicPr>
          <p:cNvPr id="5" name="Picture 4">
            <a:extLst>
              <a:ext uri="{FF2B5EF4-FFF2-40B4-BE49-F238E27FC236}">
                <a16:creationId xmlns:a16="http://schemas.microsoft.com/office/drawing/2014/main" id="{3C0D4978-CFE4-3411-2633-A55C5ABE16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1351" y="2680937"/>
            <a:ext cx="6681106" cy="3758122"/>
          </a:xfrm>
          <a:prstGeom prst="rect">
            <a:avLst/>
          </a:prstGeom>
        </p:spPr>
      </p:pic>
      <p:sp>
        <p:nvSpPr>
          <p:cNvPr id="8" name="Rectangle 7">
            <a:extLst>
              <a:ext uri="{FF2B5EF4-FFF2-40B4-BE49-F238E27FC236}">
                <a16:creationId xmlns:a16="http://schemas.microsoft.com/office/drawing/2014/main" id="{87357A51-62D8-3DFB-1DB7-D2B3F18F2993}"/>
              </a:ext>
            </a:extLst>
          </p:cNvPr>
          <p:cNvSpPr/>
          <p:nvPr/>
        </p:nvSpPr>
        <p:spPr>
          <a:xfrm>
            <a:off x="7718612" y="3056965"/>
            <a:ext cx="2097741" cy="493059"/>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Performing data cleaning on </a:t>
            </a:r>
            <a:r>
              <a:rPr lang="en-IN" sz="1200" dirty="0" err="1">
                <a:solidFill>
                  <a:schemeClr val="tx1"/>
                </a:solidFill>
              </a:rPr>
              <a:t>pizza_size</a:t>
            </a:r>
            <a:r>
              <a:rPr lang="en-IN" sz="1200" dirty="0">
                <a:solidFill>
                  <a:schemeClr val="tx1"/>
                </a:solidFill>
              </a:rPr>
              <a:t> column</a:t>
            </a:r>
          </a:p>
        </p:txBody>
      </p:sp>
      <p:pic>
        <p:nvPicPr>
          <p:cNvPr id="4" name="Picture 2" descr="Data Gyan - Data Science &amp; Data Analytics Traning Institute">
            <a:extLst>
              <a:ext uri="{FF2B5EF4-FFF2-40B4-BE49-F238E27FC236}">
                <a16:creationId xmlns:a16="http://schemas.microsoft.com/office/drawing/2014/main" id="{C58819FF-41FE-4FB8-34CB-28EFBA249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86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1E87-7ADE-0D53-0B3A-11012B88C342}"/>
              </a:ext>
            </a:extLst>
          </p:cNvPr>
          <p:cNvSpPr>
            <a:spLocks noGrp="1"/>
          </p:cNvSpPr>
          <p:nvPr>
            <p:ph type="title"/>
          </p:nvPr>
        </p:nvSpPr>
        <p:spPr/>
        <p:txBody>
          <a:bodyPr/>
          <a:lstStyle/>
          <a:p>
            <a:r>
              <a:rPr lang="en-IN" dirty="0"/>
              <a:t>DATA PROCESSING</a:t>
            </a:r>
          </a:p>
        </p:txBody>
      </p:sp>
      <p:sp>
        <p:nvSpPr>
          <p:cNvPr id="3" name="Content Placeholder 2">
            <a:extLst>
              <a:ext uri="{FF2B5EF4-FFF2-40B4-BE49-F238E27FC236}">
                <a16:creationId xmlns:a16="http://schemas.microsoft.com/office/drawing/2014/main" id="{F65A1168-61E9-DC7C-EBE8-7AC3DE05A469}"/>
              </a:ext>
            </a:extLst>
          </p:cNvPr>
          <p:cNvSpPr>
            <a:spLocks noGrp="1"/>
          </p:cNvSpPr>
          <p:nvPr>
            <p:ph idx="1"/>
          </p:nvPr>
        </p:nvSpPr>
        <p:spPr/>
        <p:txBody>
          <a:bodyPr/>
          <a:lstStyle/>
          <a:p>
            <a:r>
              <a:rPr lang="en-IN" dirty="0"/>
              <a:t>We want to analyze our daily trends based on date data. To find out our day daily trend we will have to extract day from our </a:t>
            </a:r>
            <a:r>
              <a:rPr lang="en-IN" dirty="0" err="1"/>
              <a:t>order_date</a:t>
            </a:r>
            <a:r>
              <a:rPr lang="en-IN" dirty="0"/>
              <a:t>. </a:t>
            </a:r>
          </a:p>
          <a:p>
            <a:endParaRPr lang="en-IN" dirty="0"/>
          </a:p>
          <a:p>
            <a:pPr marL="0" indent="0">
              <a:buNone/>
            </a:pPr>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0C635C95-EA68-0EB5-4B46-AA3D9AE7BC0A}"/>
              </a:ext>
            </a:extLst>
          </p:cNvPr>
          <p:cNvPicPr>
            <a:picLocks noChangeAspect="1"/>
          </p:cNvPicPr>
          <p:nvPr/>
        </p:nvPicPr>
        <p:blipFill>
          <a:blip r:embed="rId2"/>
          <a:stretch>
            <a:fillRect/>
          </a:stretch>
        </p:blipFill>
        <p:spPr>
          <a:xfrm>
            <a:off x="5024220" y="2349925"/>
            <a:ext cx="6916768" cy="3890682"/>
          </a:xfrm>
          <a:prstGeom prst="rect">
            <a:avLst/>
          </a:prstGeom>
        </p:spPr>
      </p:pic>
      <p:sp>
        <p:nvSpPr>
          <p:cNvPr id="6" name="TextBox 5">
            <a:extLst>
              <a:ext uri="{FF2B5EF4-FFF2-40B4-BE49-F238E27FC236}">
                <a16:creationId xmlns:a16="http://schemas.microsoft.com/office/drawing/2014/main" id="{1CB45CB5-88CB-812D-C736-262AC0AE1CE2}"/>
              </a:ext>
            </a:extLst>
          </p:cNvPr>
          <p:cNvSpPr txBox="1"/>
          <p:nvPr/>
        </p:nvSpPr>
        <p:spPr>
          <a:xfrm>
            <a:off x="7114035" y="2752164"/>
            <a:ext cx="2487919" cy="430887"/>
          </a:xfrm>
          <a:prstGeom prst="rect">
            <a:avLst/>
          </a:prstGeom>
          <a:solidFill>
            <a:schemeClr val="bg2"/>
          </a:solidFill>
          <a:ln>
            <a:solidFill>
              <a:srgbClr val="FFC000"/>
            </a:solidFill>
          </a:ln>
        </p:spPr>
        <p:txBody>
          <a:bodyPr wrap="square" rtlCol="0">
            <a:spAutoFit/>
          </a:bodyPr>
          <a:lstStyle/>
          <a:p>
            <a:r>
              <a:rPr lang="en-IN" sz="1100" dirty="0"/>
              <a:t>Extracting day from </a:t>
            </a:r>
            <a:r>
              <a:rPr lang="en-IN" sz="1100" dirty="0" err="1"/>
              <a:t>order_date</a:t>
            </a:r>
            <a:r>
              <a:rPr lang="en-IN" sz="1100" dirty="0"/>
              <a:t> and storing it in </a:t>
            </a:r>
            <a:r>
              <a:rPr lang="en-IN" sz="1100" dirty="0" err="1"/>
              <a:t>order_day</a:t>
            </a:r>
            <a:r>
              <a:rPr lang="en-IN" sz="1100" dirty="0"/>
              <a:t> column</a:t>
            </a:r>
          </a:p>
        </p:txBody>
      </p:sp>
      <p:pic>
        <p:nvPicPr>
          <p:cNvPr id="4" name="Picture 2" descr="Data Gyan - Data Science &amp; Data Analytics Traning Institute">
            <a:extLst>
              <a:ext uri="{FF2B5EF4-FFF2-40B4-BE49-F238E27FC236}">
                <a16:creationId xmlns:a16="http://schemas.microsoft.com/office/drawing/2014/main" id="{786B6CA7-850D-DCE9-8401-B4825ADF8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469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63B4-7321-6737-E3D7-87CC0CCAC8CD}"/>
              </a:ext>
            </a:extLst>
          </p:cNvPr>
          <p:cNvSpPr>
            <a:spLocks noGrp="1"/>
          </p:cNvSpPr>
          <p:nvPr>
            <p:ph type="title"/>
          </p:nvPr>
        </p:nvSpPr>
        <p:spPr/>
        <p:txBody>
          <a:bodyPr/>
          <a:lstStyle/>
          <a:p>
            <a:r>
              <a:rPr lang="en-IN" dirty="0"/>
              <a:t>DATA MANIPULATION</a:t>
            </a:r>
          </a:p>
        </p:txBody>
      </p:sp>
      <p:sp>
        <p:nvSpPr>
          <p:cNvPr id="3" name="Content Placeholder 2">
            <a:extLst>
              <a:ext uri="{FF2B5EF4-FFF2-40B4-BE49-F238E27FC236}">
                <a16:creationId xmlns:a16="http://schemas.microsoft.com/office/drawing/2014/main" id="{B34D2D8E-894E-6517-BB3A-AB7F72DCB908}"/>
              </a:ext>
            </a:extLst>
          </p:cNvPr>
          <p:cNvSpPr>
            <a:spLocks noGrp="1"/>
          </p:cNvSpPr>
          <p:nvPr>
            <p:ph idx="1"/>
          </p:nvPr>
        </p:nvSpPr>
        <p:spPr/>
        <p:txBody>
          <a:bodyPr/>
          <a:lstStyle/>
          <a:p>
            <a:r>
              <a:rPr lang="en-IN" dirty="0"/>
              <a:t>The </a:t>
            </a:r>
            <a:r>
              <a:rPr lang="en-IN" dirty="0" err="1"/>
              <a:t>order_id</a:t>
            </a:r>
            <a:r>
              <a:rPr lang="en-IN" dirty="0"/>
              <a:t> has repetitive values, to over come this we will use count distinct. We have to change our data using data manipulation technique in such a way that the order id will be shown as a sum of 1.</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5" name="Picture 4">
            <a:extLst>
              <a:ext uri="{FF2B5EF4-FFF2-40B4-BE49-F238E27FC236}">
                <a16:creationId xmlns:a16="http://schemas.microsoft.com/office/drawing/2014/main" id="{D2A21306-3E52-7B04-7F2E-473415041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083" y="2608730"/>
            <a:ext cx="7267388" cy="4087906"/>
          </a:xfrm>
          <a:prstGeom prst="rect">
            <a:avLst/>
          </a:prstGeom>
        </p:spPr>
      </p:pic>
      <p:sp>
        <p:nvSpPr>
          <p:cNvPr id="7" name="Rectangle 6">
            <a:extLst>
              <a:ext uri="{FF2B5EF4-FFF2-40B4-BE49-F238E27FC236}">
                <a16:creationId xmlns:a16="http://schemas.microsoft.com/office/drawing/2014/main" id="{04339072-3D87-355E-63CE-C018C4071BE8}"/>
              </a:ext>
            </a:extLst>
          </p:cNvPr>
          <p:cNvSpPr/>
          <p:nvPr/>
        </p:nvSpPr>
        <p:spPr>
          <a:xfrm>
            <a:off x="7837464" y="3028567"/>
            <a:ext cx="3980329" cy="636494"/>
          </a:xfrm>
          <a:prstGeom prst="rect">
            <a:avLst/>
          </a:prstGeom>
          <a:solidFill>
            <a:schemeClr val="bg1">
              <a:lumMod val="95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Data Manipulation by creating a new column as </a:t>
            </a:r>
            <a:r>
              <a:rPr lang="en-IN" sz="1200" dirty="0" err="1">
                <a:solidFill>
                  <a:schemeClr val="tx1"/>
                </a:solidFill>
              </a:rPr>
              <a:t>total_orders</a:t>
            </a:r>
            <a:r>
              <a:rPr lang="en-IN" sz="1200" dirty="0">
                <a:solidFill>
                  <a:schemeClr val="tx1"/>
                </a:solidFill>
              </a:rPr>
              <a:t> (sum of repetitive orders will come as 1)</a:t>
            </a:r>
          </a:p>
          <a:p>
            <a:pPr algn="ctr"/>
            <a:endParaRPr lang="en-IN" sz="1200" dirty="0">
              <a:solidFill>
                <a:schemeClr val="tx1"/>
              </a:solidFill>
            </a:endParaRPr>
          </a:p>
        </p:txBody>
      </p:sp>
      <p:pic>
        <p:nvPicPr>
          <p:cNvPr id="4" name="Picture 2" descr="Data Gyan - Data Science &amp; Data Analytics Traning Institute">
            <a:extLst>
              <a:ext uri="{FF2B5EF4-FFF2-40B4-BE49-F238E27FC236}">
                <a16:creationId xmlns:a16="http://schemas.microsoft.com/office/drawing/2014/main" id="{AF602BDD-A72D-6831-49A3-68321916E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024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94E1-1154-504B-2A63-28EA80C69E2D}"/>
              </a:ext>
            </a:extLst>
          </p:cNvPr>
          <p:cNvSpPr>
            <a:spLocks noGrp="1"/>
          </p:cNvSpPr>
          <p:nvPr>
            <p:ph type="title"/>
          </p:nvPr>
        </p:nvSpPr>
        <p:spPr/>
        <p:txBody>
          <a:bodyPr/>
          <a:lstStyle/>
          <a:p>
            <a:r>
              <a:rPr lang="en-IN" dirty="0"/>
              <a:t>CREATING PIVOT TABLE/CHARTS</a:t>
            </a:r>
          </a:p>
        </p:txBody>
      </p:sp>
      <p:pic>
        <p:nvPicPr>
          <p:cNvPr id="5" name="Content Placeholder 4">
            <a:extLst>
              <a:ext uri="{FF2B5EF4-FFF2-40B4-BE49-F238E27FC236}">
                <a16:creationId xmlns:a16="http://schemas.microsoft.com/office/drawing/2014/main" id="{2FC371C9-9764-11E3-23C6-2E343F1F0D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5233" y="3428999"/>
            <a:ext cx="5183405" cy="3171159"/>
          </a:xfrm>
        </p:spPr>
      </p:pic>
      <p:pic>
        <p:nvPicPr>
          <p:cNvPr id="7" name="Picture 6">
            <a:extLst>
              <a:ext uri="{FF2B5EF4-FFF2-40B4-BE49-F238E27FC236}">
                <a16:creationId xmlns:a16="http://schemas.microsoft.com/office/drawing/2014/main" id="{B1247195-5CA6-0402-F21F-71642E16C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233" y="257841"/>
            <a:ext cx="5183405" cy="2915665"/>
          </a:xfrm>
          <a:prstGeom prst="rect">
            <a:avLst/>
          </a:prstGeom>
        </p:spPr>
      </p:pic>
      <p:pic>
        <p:nvPicPr>
          <p:cNvPr id="8" name="Picture 2" descr="Data Gyan - Data Science &amp; Data Analytics Traning Institute">
            <a:extLst>
              <a:ext uri="{FF2B5EF4-FFF2-40B4-BE49-F238E27FC236}">
                <a16:creationId xmlns:a16="http://schemas.microsoft.com/office/drawing/2014/main" id="{8D96B597-74FF-9A1D-4832-4C6F1AF0A3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873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02867-ACA6-B450-1026-A16E781FD2D7}"/>
              </a:ext>
            </a:extLst>
          </p:cNvPr>
          <p:cNvPicPr>
            <a:picLocks noChangeAspect="1"/>
          </p:cNvPicPr>
          <p:nvPr/>
        </p:nvPicPr>
        <p:blipFill>
          <a:blip r:embed="rId2"/>
          <a:stretch>
            <a:fillRect/>
          </a:stretch>
        </p:blipFill>
        <p:spPr>
          <a:xfrm>
            <a:off x="108917" y="569009"/>
            <a:ext cx="11974165" cy="6288991"/>
          </a:xfrm>
          <a:prstGeom prst="rect">
            <a:avLst/>
          </a:prstGeom>
        </p:spPr>
      </p:pic>
      <p:sp>
        <p:nvSpPr>
          <p:cNvPr id="4" name="TextBox 3">
            <a:extLst>
              <a:ext uri="{FF2B5EF4-FFF2-40B4-BE49-F238E27FC236}">
                <a16:creationId xmlns:a16="http://schemas.microsoft.com/office/drawing/2014/main" id="{D0E6E089-5716-8B18-6ECA-4AEB7B5FB990}"/>
              </a:ext>
            </a:extLst>
          </p:cNvPr>
          <p:cNvSpPr txBox="1"/>
          <p:nvPr/>
        </p:nvSpPr>
        <p:spPr>
          <a:xfrm>
            <a:off x="3998257" y="118994"/>
            <a:ext cx="4912660" cy="369332"/>
          </a:xfrm>
          <a:prstGeom prst="rect">
            <a:avLst/>
          </a:prstGeom>
          <a:noFill/>
        </p:spPr>
        <p:txBody>
          <a:bodyPr wrap="square" rtlCol="0">
            <a:spAutoFit/>
          </a:bodyPr>
          <a:lstStyle/>
          <a:p>
            <a:r>
              <a:rPr lang="en-IN" b="1" dirty="0">
                <a:solidFill>
                  <a:schemeClr val="accent2">
                    <a:lumMod val="50000"/>
                  </a:schemeClr>
                </a:solidFill>
                <a:latin typeface="Century Gothic" panose="020B0502020202020204" pitchFamily="34" charset="0"/>
              </a:rPr>
              <a:t>La </a:t>
            </a:r>
            <a:r>
              <a:rPr lang="en-IN" b="1" dirty="0" err="1">
                <a:solidFill>
                  <a:schemeClr val="accent2">
                    <a:lumMod val="50000"/>
                  </a:schemeClr>
                </a:solidFill>
                <a:latin typeface="Century Gothic" panose="020B0502020202020204" pitchFamily="34" charset="0"/>
              </a:rPr>
              <a:t>Pinoz</a:t>
            </a:r>
            <a:r>
              <a:rPr lang="en-IN" b="1" dirty="0">
                <a:solidFill>
                  <a:schemeClr val="accent2">
                    <a:lumMod val="50000"/>
                  </a:schemeClr>
                </a:solidFill>
                <a:latin typeface="Century Gothic" panose="020B0502020202020204" pitchFamily="34" charset="0"/>
              </a:rPr>
              <a:t> Pizza Sales Analysis Dashboard</a:t>
            </a:r>
          </a:p>
        </p:txBody>
      </p:sp>
      <p:pic>
        <p:nvPicPr>
          <p:cNvPr id="5" name="Picture 2" descr="Data Gyan - Data Science &amp; Data Analytics Traning Institute">
            <a:extLst>
              <a:ext uri="{FF2B5EF4-FFF2-40B4-BE49-F238E27FC236}">
                <a16:creationId xmlns:a16="http://schemas.microsoft.com/office/drawing/2014/main" id="{B010B19B-EAC8-3C65-DA26-0D5626C071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1388" y="0"/>
            <a:ext cx="860612" cy="5690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ata Gyan - Data Science &amp; Data Analytics Traning Institute">
            <a:extLst>
              <a:ext uri="{FF2B5EF4-FFF2-40B4-BE49-F238E27FC236}">
                <a16:creationId xmlns:a16="http://schemas.microsoft.com/office/drawing/2014/main" id="{31A2710F-A0E2-A234-A8F7-15DA2A442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860612" cy="569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911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3BE3-665D-7FD3-4A42-15DC69CC135D}"/>
              </a:ext>
            </a:extLst>
          </p:cNvPr>
          <p:cNvSpPr>
            <a:spLocks noGrp="1"/>
          </p:cNvSpPr>
          <p:nvPr>
            <p:ph type="title"/>
          </p:nvPr>
        </p:nvSpPr>
        <p:spPr/>
        <p:txBody>
          <a:bodyPr/>
          <a:lstStyle/>
          <a:p>
            <a:r>
              <a:rPr lang="en-IN" dirty="0"/>
              <a:t>PROJECT INTRODUCTION</a:t>
            </a:r>
          </a:p>
        </p:txBody>
      </p:sp>
      <p:sp>
        <p:nvSpPr>
          <p:cNvPr id="3" name="Content Placeholder 2">
            <a:extLst>
              <a:ext uri="{FF2B5EF4-FFF2-40B4-BE49-F238E27FC236}">
                <a16:creationId xmlns:a16="http://schemas.microsoft.com/office/drawing/2014/main" id="{62DE5051-EEFD-729D-6427-B8EE525A78C7}"/>
              </a:ext>
            </a:extLst>
          </p:cNvPr>
          <p:cNvSpPr>
            <a:spLocks noGrp="1"/>
          </p:cNvSpPr>
          <p:nvPr>
            <p:ph idx="1"/>
          </p:nvPr>
        </p:nvSpPr>
        <p:spPr/>
        <p:txBody>
          <a:bodyPr/>
          <a:lstStyle/>
          <a:p>
            <a:pPr algn="just"/>
            <a:r>
              <a:rPr lang="en-US" sz="1800" b="1" i="0" dirty="0">
                <a:effectLst/>
                <a:latin typeface="+mj-lt"/>
              </a:rPr>
              <a:t>Our data analysis project focuses on La </a:t>
            </a:r>
            <a:r>
              <a:rPr lang="en-US" sz="1800" b="1" i="0" dirty="0" err="1">
                <a:effectLst/>
                <a:latin typeface="+mj-lt"/>
              </a:rPr>
              <a:t>Pinoz</a:t>
            </a:r>
            <a:r>
              <a:rPr lang="en-US" sz="1800" b="1" i="0" dirty="0">
                <a:effectLst/>
                <a:latin typeface="+mj-lt"/>
              </a:rPr>
              <a:t> Pizza sales data with the aim of understanding the factors influencing sales and identifying growth opportunities. By analyzing the extensive sales data, we seek to uncover patterns, correlations, and actionable insights to inform business decisions. </a:t>
            </a:r>
          </a:p>
          <a:p>
            <a:pPr algn="just"/>
            <a:r>
              <a:rPr lang="en-US" sz="1800" b="1" i="0" dirty="0">
                <a:effectLst/>
                <a:latin typeface="+mj-lt"/>
              </a:rPr>
              <a:t>This presentation showcases our findings, including key metrics, trends, and correlations. We express our gratitude to La </a:t>
            </a:r>
            <a:r>
              <a:rPr lang="en-US" sz="1800" b="1" i="0" dirty="0" err="1">
                <a:effectLst/>
                <a:latin typeface="+mj-lt"/>
              </a:rPr>
              <a:t>Pinoz</a:t>
            </a:r>
            <a:r>
              <a:rPr lang="en-US" sz="1800" b="1" i="0" dirty="0">
                <a:effectLst/>
                <a:latin typeface="+mj-lt"/>
              </a:rPr>
              <a:t> Pizza for providing us with access to their data and hope that our insights contribute to their success while serving as a valuable resource for data analysis in the food industry. </a:t>
            </a:r>
          </a:p>
          <a:p>
            <a:pPr marL="0" indent="0" algn="just">
              <a:buNone/>
            </a:pPr>
            <a:r>
              <a:rPr lang="en-US" sz="1800" b="1" i="0" dirty="0">
                <a:effectLst/>
                <a:latin typeface="+mj-lt"/>
              </a:rPr>
              <a:t>Let's explore the world of La </a:t>
            </a:r>
            <a:r>
              <a:rPr lang="en-US" sz="1800" b="1" i="0" dirty="0" err="1">
                <a:effectLst/>
                <a:latin typeface="+mj-lt"/>
              </a:rPr>
              <a:t>Pinoz</a:t>
            </a:r>
            <a:r>
              <a:rPr lang="en-US" sz="1800" b="1" i="0" dirty="0">
                <a:effectLst/>
                <a:latin typeface="+mj-lt"/>
              </a:rPr>
              <a:t> Pizza sales data and unravel the secrets behind their success!</a:t>
            </a:r>
            <a:endParaRPr lang="en-IN" sz="1800" b="1" dirty="0">
              <a:latin typeface="+mj-lt"/>
            </a:endParaRPr>
          </a:p>
          <a:p>
            <a:endParaRPr lang="en-IN" dirty="0"/>
          </a:p>
        </p:txBody>
      </p:sp>
      <p:pic>
        <p:nvPicPr>
          <p:cNvPr id="4" name="Picture 2" descr="Data Gyan - Data Science &amp; Data Analytics Traning Institute">
            <a:extLst>
              <a:ext uri="{FF2B5EF4-FFF2-40B4-BE49-F238E27FC236}">
                <a16:creationId xmlns:a16="http://schemas.microsoft.com/office/drawing/2014/main" id="{D41E8B6D-5C47-F7A3-A69F-B0F4DC98E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90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8E93-2DD3-C7C7-0F73-A3F94190F56E}"/>
              </a:ext>
            </a:extLst>
          </p:cNvPr>
          <p:cNvSpPr>
            <a:spLocks noGrp="1"/>
          </p:cNvSpPr>
          <p:nvPr>
            <p:ph type="title"/>
          </p:nvPr>
        </p:nvSpPr>
        <p:spPr/>
        <p:txBody>
          <a:bodyPr/>
          <a:lstStyle/>
          <a:p>
            <a:r>
              <a:rPr lang="en-IN" b="1" dirty="0">
                <a:solidFill>
                  <a:schemeClr val="bg1"/>
                </a:solidFill>
              </a:rPr>
              <a:t>PROBLEM STATEMENT</a:t>
            </a:r>
          </a:p>
        </p:txBody>
      </p:sp>
      <p:sp>
        <p:nvSpPr>
          <p:cNvPr id="3" name="Content Placeholder 2">
            <a:extLst>
              <a:ext uri="{FF2B5EF4-FFF2-40B4-BE49-F238E27FC236}">
                <a16:creationId xmlns:a16="http://schemas.microsoft.com/office/drawing/2014/main" id="{B3071E33-85D1-46B4-5A82-131A5FAC11A4}"/>
              </a:ext>
            </a:extLst>
          </p:cNvPr>
          <p:cNvSpPr>
            <a:spLocks noGrp="1"/>
          </p:cNvSpPr>
          <p:nvPr>
            <p:ph idx="1"/>
          </p:nvPr>
        </p:nvSpPr>
        <p:spPr/>
        <p:txBody>
          <a:bodyPr>
            <a:normAutofit/>
          </a:bodyPr>
          <a:lstStyle/>
          <a:p>
            <a:pPr marL="0" indent="0">
              <a:buNone/>
            </a:pPr>
            <a:r>
              <a:rPr lang="en-IN" sz="1500" dirty="0"/>
              <a:t>We need to analyze key indicators for our Pizza sales data to gain insights into our business performance. Specially, we want to calculate the following metrics:</a:t>
            </a:r>
          </a:p>
          <a:p>
            <a:pPr marL="514350" indent="-514350">
              <a:buAutoNum type="arabicPeriod"/>
            </a:pPr>
            <a:r>
              <a:rPr lang="en-IN" sz="1500" b="1" dirty="0">
                <a:solidFill>
                  <a:schemeClr val="accent1"/>
                </a:solidFill>
              </a:rPr>
              <a:t>Total Revenue </a:t>
            </a:r>
            <a:r>
              <a:rPr lang="en-IN" sz="1500" dirty="0"/>
              <a:t>– The sum of the total price of all the pizza orders.</a:t>
            </a:r>
          </a:p>
          <a:p>
            <a:pPr marL="514350" indent="-514350">
              <a:buAutoNum type="arabicPeriod"/>
            </a:pPr>
            <a:r>
              <a:rPr lang="en-IN" sz="1500" b="1" dirty="0">
                <a:solidFill>
                  <a:schemeClr val="accent1"/>
                </a:solidFill>
              </a:rPr>
              <a:t>Average Order Value: </a:t>
            </a:r>
            <a:r>
              <a:rPr lang="en-IN" sz="1500" dirty="0"/>
              <a:t>The average amount spent per order, calculated by dividing the total revenue by the total number of orders. </a:t>
            </a:r>
          </a:p>
          <a:p>
            <a:pPr marL="514350" indent="-514350">
              <a:buAutoNum type="arabicPeriod"/>
            </a:pPr>
            <a:r>
              <a:rPr lang="en-IN" sz="1500" b="1" dirty="0">
                <a:solidFill>
                  <a:schemeClr val="accent1"/>
                </a:solidFill>
              </a:rPr>
              <a:t>Total Pizzas Sold</a:t>
            </a:r>
            <a:r>
              <a:rPr lang="en-IN" sz="1500" dirty="0"/>
              <a:t>: The sum of the quantities of all the pizza sold. </a:t>
            </a:r>
          </a:p>
          <a:p>
            <a:pPr marL="514350" indent="-514350">
              <a:buAutoNum type="arabicPeriod"/>
            </a:pPr>
            <a:r>
              <a:rPr lang="en-IN" sz="1500" b="1" dirty="0">
                <a:solidFill>
                  <a:schemeClr val="accent1"/>
                </a:solidFill>
              </a:rPr>
              <a:t>Total Orders: </a:t>
            </a:r>
            <a:r>
              <a:rPr lang="en-IN" sz="1500" dirty="0"/>
              <a:t>The total numbers of orders placed.</a:t>
            </a:r>
          </a:p>
          <a:p>
            <a:pPr marL="514350" indent="-514350">
              <a:buAutoNum type="arabicPeriod"/>
            </a:pPr>
            <a:r>
              <a:rPr lang="en-IN" sz="1500" b="1" dirty="0">
                <a:solidFill>
                  <a:schemeClr val="accent1"/>
                </a:solidFill>
              </a:rPr>
              <a:t>Average Pizzas Per Order </a:t>
            </a:r>
            <a:r>
              <a:rPr lang="en-IN" sz="1500" dirty="0"/>
              <a:t>– The average number of pizzas sold per order, calculated by dividing the total number of pizzas sold by the total number of orders. </a:t>
            </a:r>
          </a:p>
        </p:txBody>
      </p:sp>
      <p:sp>
        <p:nvSpPr>
          <p:cNvPr id="5" name="TextBox 4">
            <a:extLst>
              <a:ext uri="{FF2B5EF4-FFF2-40B4-BE49-F238E27FC236}">
                <a16:creationId xmlns:a16="http://schemas.microsoft.com/office/drawing/2014/main" id="{AA51DEFE-5ACB-2711-98A2-5542F8486DC1}"/>
              </a:ext>
            </a:extLst>
          </p:cNvPr>
          <p:cNvSpPr txBox="1"/>
          <p:nvPr/>
        </p:nvSpPr>
        <p:spPr>
          <a:xfrm>
            <a:off x="1524000" y="1756192"/>
            <a:ext cx="6096000" cy="369332"/>
          </a:xfrm>
          <a:prstGeom prst="rect">
            <a:avLst/>
          </a:prstGeom>
          <a:noFill/>
        </p:spPr>
        <p:txBody>
          <a:bodyPr wrap="square">
            <a:spAutoFit/>
          </a:bodyPr>
          <a:lstStyle/>
          <a:p>
            <a:r>
              <a:rPr lang="en-IN" b="1" dirty="0">
                <a:solidFill>
                  <a:schemeClr val="bg1"/>
                </a:solidFill>
                <a:latin typeface="+mj-lt"/>
              </a:rPr>
              <a:t>KPI’s Requirements</a:t>
            </a:r>
            <a:endParaRPr lang="en-IN" dirty="0">
              <a:latin typeface="+mj-lt"/>
            </a:endParaRPr>
          </a:p>
        </p:txBody>
      </p:sp>
      <p:pic>
        <p:nvPicPr>
          <p:cNvPr id="4" name="Picture 2" descr="Data Gyan - Data Science &amp; Data Analytics Traning Institute">
            <a:extLst>
              <a:ext uri="{FF2B5EF4-FFF2-40B4-BE49-F238E27FC236}">
                <a16:creationId xmlns:a16="http://schemas.microsoft.com/office/drawing/2014/main" id="{95729CB3-DFCA-C667-2795-15E0F996D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438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88CE-9BCA-692F-6586-72AB30041B52}"/>
              </a:ext>
            </a:extLst>
          </p:cNvPr>
          <p:cNvSpPr>
            <a:spLocks noGrp="1"/>
          </p:cNvSpPr>
          <p:nvPr>
            <p:ph type="title"/>
          </p:nvPr>
        </p:nvSpPr>
        <p:spPr/>
        <p:txBody>
          <a:bodyPr/>
          <a:lstStyle/>
          <a:p>
            <a:r>
              <a:rPr lang="en-IN" dirty="0"/>
              <a:t>RESOLVING PROBLEM STATEMENT</a:t>
            </a:r>
          </a:p>
        </p:txBody>
      </p:sp>
      <p:pic>
        <p:nvPicPr>
          <p:cNvPr id="5" name="Content Placeholder 4">
            <a:extLst>
              <a:ext uri="{FF2B5EF4-FFF2-40B4-BE49-F238E27FC236}">
                <a16:creationId xmlns:a16="http://schemas.microsoft.com/office/drawing/2014/main" id="{F4484CA3-D28A-FDC6-C7CB-90F2EFFDB7DC}"/>
              </a:ext>
            </a:extLst>
          </p:cNvPr>
          <p:cNvPicPr>
            <a:picLocks noGrp="1" noChangeAspect="1"/>
          </p:cNvPicPr>
          <p:nvPr>
            <p:ph idx="1"/>
          </p:nvPr>
        </p:nvPicPr>
        <p:blipFill>
          <a:blip r:embed="rId2"/>
          <a:stretch>
            <a:fillRect/>
          </a:stretch>
        </p:blipFill>
        <p:spPr>
          <a:xfrm>
            <a:off x="5127811" y="238498"/>
            <a:ext cx="5898777" cy="6108514"/>
          </a:xfrm>
        </p:spPr>
      </p:pic>
      <p:sp>
        <p:nvSpPr>
          <p:cNvPr id="7" name="TextBox 6">
            <a:extLst>
              <a:ext uri="{FF2B5EF4-FFF2-40B4-BE49-F238E27FC236}">
                <a16:creationId xmlns:a16="http://schemas.microsoft.com/office/drawing/2014/main" id="{398B8E58-B1FF-4137-837A-6FCB45513932}"/>
              </a:ext>
            </a:extLst>
          </p:cNvPr>
          <p:cNvSpPr txBox="1"/>
          <p:nvPr/>
        </p:nvSpPr>
        <p:spPr>
          <a:xfrm>
            <a:off x="888631" y="1792051"/>
            <a:ext cx="6096000" cy="369332"/>
          </a:xfrm>
          <a:prstGeom prst="rect">
            <a:avLst/>
          </a:prstGeom>
          <a:noFill/>
        </p:spPr>
        <p:txBody>
          <a:bodyPr wrap="square">
            <a:spAutoFit/>
          </a:bodyPr>
          <a:lstStyle/>
          <a:p>
            <a:r>
              <a:rPr lang="en-IN" b="1" dirty="0">
                <a:solidFill>
                  <a:schemeClr val="bg1"/>
                </a:solidFill>
                <a:latin typeface="+mj-lt"/>
              </a:rPr>
              <a:t>Solving KPI’s Requirements using SQL</a:t>
            </a:r>
            <a:endParaRPr lang="en-IN" dirty="0">
              <a:latin typeface="+mj-lt"/>
            </a:endParaRPr>
          </a:p>
        </p:txBody>
      </p:sp>
      <p:pic>
        <p:nvPicPr>
          <p:cNvPr id="3" name="Picture 2" descr="Data Gyan - Data Science &amp; Data Analytics Traning Institute">
            <a:extLst>
              <a:ext uri="{FF2B5EF4-FFF2-40B4-BE49-F238E27FC236}">
                <a16:creationId xmlns:a16="http://schemas.microsoft.com/office/drawing/2014/main" id="{4B544979-F063-7ADB-6E84-F1A042F63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5857" y="6031006"/>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1120-B99A-A011-8D5E-79EBD559BB97}"/>
              </a:ext>
            </a:extLst>
          </p:cNvPr>
          <p:cNvSpPr>
            <a:spLocks noGrp="1"/>
          </p:cNvSpPr>
          <p:nvPr>
            <p:ph type="title"/>
          </p:nvPr>
        </p:nvSpPr>
        <p:spPr/>
        <p:txBody>
          <a:bodyPr/>
          <a:lstStyle/>
          <a:p>
            <a:r>
              <a:rPr lang="en-IN" b="1" dirty="0">
                <a:solidFill>
                  <a:schemeClr val="bg1"/>
                </a:solidFill>
              </a:rPr>
              <a:t>PROBLEM STATEMENT</a:t>
            </a:r>
            <a:endParaRPr lang="en-IN" dirty="0"/>
          </a:p>
        </p:txBody>
      </p:sp>
      <p:sp>
        <p:nvSpPr>
          <p:cNvPr id="3" name="Content Placeholder 2">
            <a:extLst>
              <a:ext uri="{FF2B5EF4-FFF2-40B4-BE49-F238E27FC236}">
                <a16:creationId xmlns:a16="http://schemas.microsoft.com/office/drawing/2014/main" id="{4E5FC521-78F0-2D57-C757-C0335C5178D1}"/>
              </a:ext>
            </a:extLst>
          </p:cNvPr>
          <p:cNvSpPr>
            <a:spLocks noGrp="1"/>
          </p:cNvSpPr>
          <p:nvPr>
            <p:ph idx="1"/>
          </p:nvPr>
        </p:nvSpPr>
        <p:spPr/>
        <p:txBody>
          <a:bodyPr>
            <a:normAutofit fontScale="85000" lnSpcReduction="20000"/>
          </a:bodyPr>
          <a:lstStyle/>
          <a:p>
            <a:pPr marL="0" indent="0">
              <a:buNone/>
            </a:pPr>
            <a:r>
              <a:rPr lang="en-IN" dirty="0"/>
              <a:t>We would like to visualize various aspects of our pizza sales data to gain insights and understand key trends. We have identified the following requirements for creating charts:</a:t>
            </a:r>
          </a:p>
          <a:p>
            <a:pPr marL="514350" indent="-514350">
              <a:buAutoNum type="arabicPeriod"/>
            </a:pPr>
            <a:r>
              <a:rPr lang="en-IN" b="1" dirty="0">
                <a:solidFill>
                  <a:schemeClr val="accent1"/>
                </a:solidFill>
              </a:rPr>
              <a:t>Daily Trend for Total Orders</a:t>
            </a:r>
            <a:r>
              <a:rPr lang="en-IN" dirty="0"/>
              <a:t>: Create a bar chart that displays the daily trend of total orders 	over a specific time period. This chart will help us identify any patterns or fluctuations in new order volumes on a daily basis.</a:t>
            </a:r>
          </a:p>
          <a:p>
            <a:pPr marL="514350" indent="-514350">
              <a:buAutoNum type="arabicPeriod"/>
            </a:pPr>
            <a:r>
              <a:rPr lang="en-IN" b="1" dirty="0">
                <a:solidFill>
                  <a:schemeClr val="accent1"/>
                </a:solidFill>
              </a:rPr>
              <a:t>Hourly Trend for Total Orders: </a:t>
            </a:r>
            <a:r>
              <a:rPr lang="en-IN" dirty="0"/>
              <a:t>Create a line chart that illustrates the hourly trend of total orders through out the day. This chart will allow us to identify peak hours or periods of higher order activity.</a:t>
            </a:r>
          </a:p>
          <a:p>
            <a:pPr marL="514350" indent="-514350">
              <a:buAutoNum type="arabicPeriod"/>
            </a:pPr>
            <a:r>
              <a:rPr lang="en-IN" b="1" dirty="0">
                <a:solidFill>
                  <a:schemeClr val="accent1"/>
                </a:solidFill>
              </a:rPr>
              <a:t>Percentage of Sales by Pizza Category: </a:t>
            </a:r>
            <a:r>
              <a:rPr lang="en-IN" dirty="0"/>
              <a:t>Create a pie chart that shows distribution of sales across different pizza categories. This chart will provide insights into the popularity of various Pizza categories and their contribution to overall sales. </a:t>
            </a:r>
          </a:p>
          <a:p>
            <a:pPr marL="514350" indent="-514350">
              <a:buAutoNum type="arabicPeriod"/>
            </a:pPr>
            <a:r>
              <a:rPr lang="en-IN" b="1" dirty="0">
                <a:solidFill>
                  <a:schemeClr val="accent1"/>
                </a:solidFill>
              </a:rPr>
              <a:t>Percentage of Sales by Pizza Size: </a:t>
            </a:r>
            <a:r>
              <a:rPr lang="en-IN" dirty="0"/>
              <a:t>Create a pie chart that represents the percentage of Sales attributed to different pizza sizes. This chart will help us understand customer preferences for pizza sizes and their impact on sales</a:t>
            </a:r>
            <a:endParaRPr lang="en-IN" b="1" dirty="0">
              <a:solidFill>
                <a:schemeClr val="accent1"/>
              </a:solidFill>
            </a:endParaRPr>
          </a:p>
        </p:txBody>
      </p:sp>
      <p:sp>
        <p:nvSpPr>
          <p:cNvPr id="5" name="TextBox 4">
            <a:extLst>
              <a:ext uri="{FF2B5EF4-FFF2-40B4-BE49-F238E27FC236}">
                <a16:creationId xmlns:a16="http://schemas.microsoft.com/office/drawing/2014/main" id="{E39F4818-38ED-6B2C-58EA-552B3CF4948A}"/>
              </a:ext>
            </a:extLst>
          </p:cNvPr>
          <p:cNvSpPr txBox="1"/>
          <p:nvPr/>
        </p:nvSpPr>
        <p:spPr>
          <a:xfrm>
            <a:off x="1339610" y="1738263"/>
            <a:ext cx="6096000" cy="369332"/>
          </a:xfrm>
          <a:prstGeom prst="rect">
            <a:avLst/>
          </a:prstGeom>
          <a:noFill/>
        </p:spPr>
        <p:txBody>
          <a:bodyPr wrap="square">
            <a:spAutoFit/>
          </a:bodyPr>
          <a:lstStyle/>
          <a:p>
            <a:pPr marL="0" indent="0">
              <a:buNone/>
            </a:pPr>
            <a:r>
              <a:rPr lang="en-IN" b="1" dirty="0">
                <a:solidFill>
                  <a:schemeClr val="bg1"/>
                </a:solidFill>
                <a:latin typeface="+mj-lt"/>
              </a:rPr>
              <a:t>CHART REQUIREMENT</a:t>
            </a:r>
          </a:p>
        </p:txBody>
      </p:sp>
      <p:pic>
        <p:nvPicPr>
          <p:cNvPr id="4" name="Picture 2" descr="Data Gyan - Data Science &amp; Data Analytics Traning Institute">
            <a:extLst>
              <a:ext uri="{FF2B5EF4-FFF2-40B4-BE49-F238E27FC236}">
                <a16:creationId xmlns:a16="http://schemas.microsoft.com/office/drawing/2014/main" id="{AF66D99C-B92B-CBBC-8E5E-7FD8F1F62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48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1120-B99A-A011-8D5E-79EBD559BB97}"/>
              </a:ext>
            </a:extLst>
          </p:cNvPr>
          <p:cNvSpPr>
            <a:spLocks noGrp="1"/>
          </p:cNvSpPr>
          <p:nvPr>
            <p:ph type="title"/>
          </p:nvPr>
        </p:nvSpPr>
        <p:spPr/>
        <p:txBody>
          <a:bodyPr/>
          <a:lstStyle/>
          <a:p>
            <a:r>
              <a:rPr lang="en-IN" b="1" dirty="0">
                <a:solidFill>
                  <a:schemeClr val="bg1"/>
                </a:solidFill>
              </a:rPr>
              <a:t>PROBLEM STATEMENT</a:t>
            </a:r>
            <a:endParaRPr lang="en-IN" dirty="0"/>
          </a:p>
        </p:txBody>
      </p:sp>
      <p:sp>
        <p:nvSpPr>
          <p:cNvPr id="3" name="Content Placeholder 2">
            <a:extLst>
              <a:ext uri="{FF2B5EF4-FFF2-40B4-BE49-F238E27FC236}">
                <a16:creationId xmlns:a16="http://schemas.microsoft.com/office/drawing/2014/main" id="{4E5FC521-78F0-2D57-C757-C0335C5178D1}"/>
              </a:ext>
            </a:extLst>
          </p:cNvPr>
          <p:cNvSpPr>
            <a:spLocks noGrp="1"/>
          </p:cNvSpPr>
          <p:nvPr>
            <p:ph idx="1"/>
          </p:nvPr>
        </p:nvSpPr>
        <p:spPr>
          <a:xfrm>
            <a:off x="5154306" y="659751"/>
            <a:ext cx="6281873" cy="5248622"/>
          </a:xfrm>
        </p:spPr>
        <p:txBody>
          <a:bodyPr>
            <a:normAutofit/>
          </a:bodyPr>
          <a:lstStyle/>
          <a:p>
            <a:pPr marL="0" indent="0">
              <a:buNone/>
            </a:pPr>
            <a:r>
              <a:rPr lang="en-IN" sz="1500" b="1" dirty="0">
                <a:solidFill>
                  <a:schemeClr val="accent1"/>
                </a:solidFill>
              </a:rPr>
              <a:t>5. Total Pizzas Sold by Pizza Category </a:t>
            </a:r>
            <a:r>
              <a:rPr lang="en-IN" sz="1500" dirty="0"/>
              <a:t>: Create a funnel chart that represents the total number of pizzas sold for each Pizza category. This chart will help us to compare sales performance of different Pizza categories.</a:t>
            </a:r>
          </a:p>
          <a:p>
            <a:pPr marL="0" indent="0">
              <a:buNone/>
            </a:pPr>
            <a:r>
              <a:rPr lang="en-IN" sz="1500" b="1" dirty="0">
                <a:solidFill>
                  <a:schemeClr val="accent1"/>
                </a:solidFill>
              </a:rPr>
              <a:t>6. Top 5 Best Sellers by Total Pizza’s Sold: </a:t>
            </a:r>
            <a:r>
              <a:rPr lang="en-IN" sz="1500" dirty="0"/>
              <a:t>Create a bar chart highlighting the top 5 best selling Pizzas based on the total number of pizza’s sold. This chart will help us to identify the most popular pizza options.</a:t>
            </a:r>
          </a:p>
          <a:p>
            <a:pPr marL="0" indent="0">
              <a:buNone/>
            </a:pPr>
            <a:r>
              <a:rPr lang="en-IN" sz="1500" b="1" dirty="0">
                <a:solidFill>
                  <a:schemeClr val="accent1"/>
                </a:solidFill>
              </a:rPr>
              <a:t>7. </a:t>
            </a:r>
            <a:r>
              <a:rPr lang="en-IN" sz="1500" b="1">
                <a:solidFill>
                  <a:schemeClr val="accent1"/>
                </a:solidFill>
              </a:rPr>
              <a:t>Bottom Seller Pizzas: </a:t>
            </a:r>
            <a:r>
              <a:rPr lang="en-IN" sz="1500" dirty="0"/>
              <a:t>Create a bar chart showcasing bottom 5 worst selling pizzas based on the total number of pizza’s sold. This chart will help us to identify the underperforming or less popular pizza. </a:t>
            </a:r>
          </a:p>
          <a:p>
            <a:pPr marL="0" indent="0">
              <a:buNone/>
            </a:pPr>
            <a:r>
              <a:rPr lang="en-IN" sz="1500" dirty="0"/>
              <a:t> </a:t>
            </a:r>
          </a:p>
        </p:txBody>
      </p:sp>
      <p:sp>
        <p:nvSpPr>
          <p:cNvPr id="5" name="TextBox 4">
            <a:extLst>
              <a:ext uri="{FF2B5EF4-FFF2-40B4-BE49-F238E27FC236}">
                <a16:creationId xmlns:a16="http://schemas.microsoft.com/office/drawing/2014/main" id="{E39F4818-38ED-6B2C-58EA-552B3CF4948A}"/>
              </a:ext>
            </a:extLst>
          </p:cNvPr>
          <p:cNvSpPr txBox="1"/>
          <p:nvPr/>
        </p:nvSpPr>
        <p:spPr>
          <a:xfrm>
            <a:off x="1339610" y="1738263"/>
            <a:ext cx="6096000" cy="369332"/>
          </a:xfrm>
          <a:prstGeom prst="rect">
            <a:avLst/>
          </a:prstGeom>
          <a:noFill/>
        </p:spPr>
        <p:txBody>
          <a:bodyPr wrap="square">
            <a:spAutoFit/>
          </a:bodyPr>
          <a:lstStyle/>
          <a:p>
            <a:pPr marL="0" indent="0">
              <a:buNone/>
            </a:pPr>
            <a:r>
              <a:rPr lang="en-IN" b="1" dirty="0">
                <a:solidFill>
                  <a:schemeClr val="bg1"/>
                </a:solidFill>
                <a:latin typeface="+mj-lt"/>
              </a:rPr>
              <a:t>CHART REQUIREMENT</a:t>
            </a:r>
          </a:p>
        </p:txBody>
      </p:sp>
      <p:pic>
        <p:nvPicPr>
          <p:cNvPr id="4" name="Picture 2" descr="Data Gyan - Data Science &amp; Data Analytics Traning Institute">
            <a:extLst>
              <a:ext uri="{FF2B5EF4-FFF2-40B4-BE49-F238E27FC236}">
                <a16:creationId xmlns:a16="http://schemas.microsoft.com/office/drawing/2014/main" id="{5166A477-D007-A1F7-7825-324340B413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802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E600-DEF0-ECF7-7CAA-74040A034398}"/>
              </a:ext>
            </a:extLst>
          </p:cNvPr>
          <p:cNvSpPr>
            <a:spLocks noGrp="1"/>
          </p:cNvSpPr>
          <p:nvPr>
            <p:ph type="title"/>
          </p:nvPr>
        </p:nvSpPr>
        <p:spPr/>
        <p:txBody>
          <a:bodyPr/>
          <a:lstStyle/>
          <a:p>
            <a:r>
              <a:rPr lang="en-IN" dirty="0"/>
              <a:t>RESOLVING PROBLEM STATEMENT</a:t>
            </a:r>
          </a:p>
        </p:txBody>
      </p:sp>
      <p:pic>
        <p:nvPicPr>
          <p:cNvPr id="7" name="Content Placeholder 6">
            <a:extLst>
              <a:ext uri="{FF2B5EF4-FFF2-40B4-BE49-F238E27FC236}">
                <a16:creationId xmlns:a16="http://schemas.microsoft.com/office/drawing/2014/main" id="{31D7ECC9-7D92-7F02-7DB8-97046B9722AA}"/>
              </a:ext>
            </a:extLst>
          </p:cNvPr>
          <p:cNvPicPr>
            <a:picLocks noGrp="1" noChangeAspect="1"/>
          </p:cNvPicPr>
          <p:nvPr>
            <p:ph idx="1"/>
          </p:nvPr>
        </p:nvPicPr>
        <p:blipFill>
          <a:blip r:embed="rId2"/>
          <a:stretch>
            <a:fillRect/>
          </a:stretch>
        </p:blipFill>
        <p:spPr>
          <a:xfrm>
            <a:off x="4387610" y="364004"/>
            <a:ext cx="3793556" cy="5248275"/>
          </a:xfrm>
        </p:spPr>
      </p:pic>
      <p:sp>
        <p:nvSpPr>
          <p:cNvPr id="5" name="TextBox 4">
            <a:extLst>
              <a:ext uri="{FF2B5EF4-FFF2-40B4-BE49-F238E27FC236}">
                <a16:creationId xmlns:a16="http://schemas.microsoft.com/office/drawing/2014/main" id="{85852D9C-F266-3655-2E09-0F57F90DFA82}"/>
              </a:ext>
            </a:extLst>
          </p:cNvPr>
          <p:cNvSpPr txBox="1"/>
          <p:nvPr/>
        </p:nvSpPr>
        <p:spPr>
          <a:xfrm>
            <a:off x="1006833" y="1783086"/>
            <a:ext cx="6096000" cy="307777"/>
          </a:xfrm>
          <a:prstGeom prst="rect">
            <a:avLst/>
          </a:prstGeom>
          <a:noFill/>
        </p:spPr>
        <p:txBody>
          <a:bodyPr wrap="square">
            <a:spAutoFit/>
          </a:bodyPr>
          <a:lstStyle/>
          <a:p>
            <a:pPr marL="0" indent="0">
              <a:buNone/>
            </a:pPr>
            <a:r>
              <a:rPr lang="en-IN" sz="1400" b="1" dirty="0">
                <a:solidFill>
                  <a:schemeClr val="bg1"/>
                </a:solidFill>
                <a:latin typeface="+mj-lt"/>
              </a:rPr>
              <a:t>Solving Chart Requirement Using SQL Queries</a:t>
            </a:r>
          </a:p>
        </p:txBody>
      </p:sp>
      <p:pic>
        <p:nvPicPr>
          <p:cNvPr id="9" name="Picture 8">
            <a:extLst>
              <a:ext uri="{FF2B5EF4-FFF2-40B4-BE49-F238E27FC236}">
                <a16:creationId xmlns:a16="http://schemas.microsoft.com/office/drawing/2014/main" id="{7E8D7974-3F8A-A687-84C7-C7B92EABABA8}"/>
              </a:ext>
            </a:extLst>
          </p:cNvPr>
          <p:cNvPicPr>
            <a:picLocks noChangeAspect="1"/>
          </p:cNvPicPr>
          <p:nvPr/>
        </p:nvPicPr>
        <p:blipFill>
          <a:blip r:embed="rId3"/>
          <a:stretch>
            <a:fillRect/>
          </a:stretch>
        </p:blipFill>
        <p:spPr>
          <a:xfrm>
            <a:off x="8091420" y="209493"/>
            <a:ext cx="4100580" cy="5662390"/>
          </a:xfrm>
          <a:prstGeom prst="rect">
            <a:avLst/>
          </a:prstGeom>
        </p:spPr>
      </p:pic>
      <p:pic>
        <p:nvPicPr>
          <p:cNvPr id="3" name="Picture 2" descr="Data Gyan - Data Science &amp; Data Analytics Traning Institute">
            <a:extLst>
              <a:ext uri="{FF2B5EF4-FFF2-40B4-BE49-F238E27FC236}">
                <a16:creationId xmlns:a16="http://schemas.microsoft.com/office/drawing/2014/main" id="{7F1E58B8-FBFB-3C4F-9C45-731E55547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919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E600-DEF0-ECF7-7CAA-74040A034398}"/>
              </a:ext>
            </a:extLst>
          </p:cNvPr>
          <p:cNvSpPr>
            <a:spLocks noGrp="1"/>
          </p:cNvSpPr>
          <p:nvPr>
            <p:ph type="title"/>
          </p:nvPr>
        </p:nvSpPr>
        <p:spPr/>
        <p:txBody>
          <a:bodyPr/>
          <a:lstStyle/>
          <a:p>
            <a:r>
              <a:rPr lang="en-IN" dirty="0"/>
              <a:t>RESOLVING PROBLEM STATEMENT</a:t>
            </a:r>
          </a:p>
        </p:txBody>
      </p:sp>
      <p:sp>
        <p:nvSpPr>
          <p:cNvPr id="5" name="TextBox 4">
            <a:extLst>
              <a:ext uri="{FF2B5EF4-FFF2-40B4-BE49-F238E27FC236}">
                <a16:creationId xmlns:a16="http://schemas.microsoft.com/office/drawing/2014/main" id="{85852D9C-F266-3655-2E09-0F57F90DFA82}"/>
              </a:ext>
            </a:extLst>
          </p:cNvPr>
          <p:cNvSpPr txBox="1"/>
          <p:nvPr/>
        </p:nvSpPr>
        <p:spPr>
          <a:xfrm>
            <a:off x="1006833" y="1783086"/>
            <a:ext cx="6096000" cy="307777"/>
          </a:xfrm>
          <a:prstGeom prst="rect">
            <a:avLst/>
          </a:prstGeom>
          <a:noFill/>
        </p:spPr>
        <p:txBody>
          <a:bodyPr wrap="square">
            <a:spAutoFit/>
          </a:bodyPr>
          <a:lstStyle/>
          <a:p>
            <a:pPr marL="0" indent="0">
              <a:buNone/>
            </a:pPr>
            <a:r>
              <a:rPr lang="en-IN" sz="1400" b="1" dirty="0">
                <a:solidFill>
                  <a:schemeClr val="bg1"/>
                </a:solidFill>
                <a:latin typeface="+mj-lt"/>
              </a:rPr>
              <a:t>Solving Chart Requirement Using SQL Queries</a:t>
            </a:r>
          </a:p>
        </p:txBody>
      </p:sp>
      <p:pic>
        <p:nvPicPr>
          <p:cNvPr id="8" name="Content Placeholder 7">
            <a:extLst>
              <a:ext uri="{FF2B5EF4-FFF2-40B4-BE49-F238E27FC236}">
                <a16:creationId xmlns:a16="http://schemas.microsoft.com/office/drawing/2014/main" id="{37A53F1A-86E1-5C77-D1B4-90CB196C6FB6}"/>
              </a:ext>
            </a:extLst>
          </p:cNvPr>
          <p:cNvPicPr>
            <a:picLocks noGrp="1" noChangeAspect="1"/>
          </p:cNvPicPr>
          <p:nvPr>
            <p:ph idx="1"/>
          </p:nvPr>
        </p:nvPicPr>
        <p:blipFill>
          <a:blip r:embed="rId2"/>
          <a:stretch>
            <a:fillRect/>
          </a:stretch>
        </p:blipFill>
        <p:spPr>
          <a:xfrm>
            <a:off x="4529212" y="534334"/>
            <a:ext cx="4124641" cy="5248275"/>
          </a:xfrm>
        </p:spPr>
      </p:pic>
      <p:pic>
        <p:nvPicPr>
          <p:cNvPr id="11" name="Picture 10">
            <a:extLst>
              <a:ext uri="{FF2B5EF4-FFF2-40B4-BE49-F238E27FC236}">
                <a16:creationId xmlns:a16="http://schemas.microsoft.com/office/drawing/2014/main" id="{523E156A-D980-04F1-EB35-1F09E3A6B8E7}"/>
              </a:ext>
            </a:extLst>
          </p:cNvPr>
          <p:cNvPicPr>
            <a:picLocks noChangeAspect="1"/>
          </p:cNvPicPr>
          <p:nvPr/>
        </p:nvPicPr>
        <p:blipFill>
          <a:blip r:embed="rId3"/>
          <a:stretch>
            <a:fillRect/>
          </a:stretch>
        </p:blipFill>
        <p:spPr>
          <a:xfrm>
            <a:off x="7871086" y="1885816"/>
            <a:ext cx="4320914" cy="3086367"/>
          </a:xfrm>
          <a:prstGeom prst="rect">
            <a:avLst/>
          </a:prstGeom>
        </p:spPr>
      </p:pic>
      <p:pic>
        <p:nvPicPr>
          <p:cNvPr id="3" name="Picture 2" descr="Data Gyan - Data Science &amp; Data Analytics Traning Institute">
            <a:extLst>
              <a:ext uri="{FF2B5EF4-FFF2-40B4-BE49-F238E27FC236}">
                <a16:creationId xmlns:a16="http://schemas.microsoft.com/office/drawing/2014/main" id="{2828A1A6-587F-0546-0622-92B900F7A1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992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2171-69B2-AA5C-4256-983BA9581641}"/>
              </a:ext>
            </a:extLst>
          </p:cNvPr>
          <p:cNvSpPr>
            <a:spLocks noGrp="1"/>
          </p:cNvSpPr>
          <p:nvPr>
            <p:ph type="title"/>
          </p:nvPr>
        </p:nvSpPr>
        <p:spPr/>
        <p:txBody>
          <a:bodyPr>
            <a:normAutofit/>
          </a:bodyPr>
          <a:lstStyle/>
          <a:p>
            <a:r>
              <a:rPr lang="en-IN" sz="3200" dirty="0"/>
              <a:t>Steps To Import Data From SSMS To Excel</a:t>
            </a:r>
          </a:p>
        </p:txBody>
      </p:sp>
      <p:pic>
        <p:nvPicPr>
          <p:cNvPr id="5" name="Content Placeholder 4">
            <a:extLst>
              <a:ext uri="{FF2B5EF4-FFF2-40B4-BE49-F238E27FC236}">
                <a16:creationId xmlns:a16="http://schemas.microsoft.com/office/drawing/2014/main" id="{92E0CDF6-DAC1-C2FA-A1D4-20307752500E}"/>
              </a:ext>
            </a:extLst>
          </p:cNvPr>
          <p:cNvPicPr>
            <a:picLocks noGrp="1" noChangeAspect="1"/>
          </p:cNvPicPr>
          <p:nvPr>
            <p:ph idx="1"/>
          </p:nvPr>
        </p:nvPicPr>
        <p:blipFill>
          <a:blip r:embed="rId2"/>
          <a:stretch>
            <a:fillRect/>
          </a:stretch>
        </p:blipFill>
        <p:spPr>
          <a:xfrm>
            <a:off x="5606367" y="444445"/>
            <a:ext cx="4712010" cy="5096291"/>
          </a:xfrm>
        </p:spPr>
      </p:pic>
      <p:pic>
        <p:nvPicPr>
          <p:cNvPr id="3" name="Picture 2" descr="Data Gyan - Data Science &amp; Data Analytics Traning Institute">
            <a:extLst>
              <a:ext uri="{FF2B5EF4-FFF2-40B4-BE49-F238E27FC236}">
                <a16:creationId xmlns:a16="http://schemas.microsoft.com/office/drawing/2014/main" id="{7F9793EF-F714-AD54-22BD-50E903756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3603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1936</TotalTime>
  <Words>825</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 Light</vt:lpstr>
      <vt:lpstr>Century Gothic</vt:lpstr>
      <vt:lpstr>Rockwell</vt:lpstr>
      <vt:lpstr>Wingdings</vt:lpstr>
      <vt:lpstr>Atlas</vt:lpstr>
      <vt:lpstr>Diving Deep Into The Cheese Analyzing La Pinoz Pizza’s Sales Data  </vt:lpstr>
      <vt:lpstr>PROJECT INTRODUCTION</vt:lpstr>
      <vt:lpstr>PROBLEM STATEMENT</vt:lpstr>
      <vt:lpstr>RESOLVING PROBLEM STATEMENT</vt:lpstr>
      <vt:lpstr>PROBLEM STATEMENT</vt:lpstr>
      <vt:lpstr>PROBLEM STATEMENT</vt:lpstr>
      <vt:lpstr>RESOLVING PROBLEM STATEMENT</vt:lpstr>
      <vt:lpstr>RESOLVING PROBLEM STATEMENT</vt:lpstr>
      <vt:lpstr>Steps To Import Data From SSMS To Excel</vt:lpstr>
      <vt:lpstr>IMPORT DATA</vt:lpstr>
      <vt:lpstr>DATA CLEANING</vt:lpstr>
      <vt:lpstr>DATA PROCESSING</vt:lpstr>
      <vt:lpstr>DATA MANIPULATION</vt:lpstr>
      <vt:lpstr>CREATING PIVOT TABLE/CHARTS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Swapnajeet</dc:creator>
  <cp:lastModifiedBy>Manish Kumar</cp:lastModifiedBy>
  <cp:revision>4</cp:revision>
  <dcterms:created xsi:type="dcterms:W3CDTF">2023-06-11T05:37:48Z</dcterms:created>
  <dcterms:modified xsi:type="dcterms:W3CDTF">2023-07-05T05:15:33Z</dcterms:modified>
</cp:coreProperties>
</file>