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19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9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6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47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6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1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9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7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93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Stones balancing on a wood">
            <a:extLst>
              <a:ext uri="{FF2B5EF4-FFF2-40B4-BE49-F238E27FC236}">
                <a16:creationId xmlns:a16="http://schemas.microsoft.com/office/drawing/2014/main" id="{B77A467A-F3EA-C5C7-296D-8CA15B14D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616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8B308-C8E0-4F71-9996-7CAB89EA1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9379-79AD-4A72-B77D-EBAE7265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518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A2D-157B-4303-B00C-A2C2FEB9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014" y="-517738"/>
            <a:ext cx="10077557" cy="1325563"/>
          </a:xfrm>
        </p:spPr>
        <p:txBody>
          <a:bodyPr/>
          <a:lstStyle/>
          <a:p>
            <a:r>
              <a:rPr lang="en-US" dirty="0"/>
              <a:t> Traffic edit page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036EA1-7DF0-41B2-9F94-B7A13F30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0" y="1011677"/>
            <a:ext cx="4941227" cy="5661497"/>
          </a:xfrm>
        </p:spPr>
        <p:txBody>
          <a:bodyPr/>
          <a:lstStyle/>
          <a:p>
            <a:r>
              <a:rPr lang="en-US" dirty="0"/>
              <a:t>                      Edit traffic (frontend)      </a:t>
            </a:r>
          </a:p>
          <a:p>
            <a:r>
              <a:rPr lang="en-US" dirty="0"/>
              <a:t>It is a feature for editing the information of the traffic. </a:t>
            </a:r>
          </a:p>
          <a:p>
            <a:endParaRPr lang="en-US" dirty="0"/>
          </a:p>
          <a:p>
            <a:r>
              <a:rPr lang="en-US" dirty="0"/>
              <a:t>The field required to fill are name phone ,address , email, password.</a:t>
            </a:r>
          </a:p>
          <a:p>
            <a:endParaRPr lang="en-US" dirty="0"/>
          </a:p>
          <a:p>
            <a:r>
              <a:rPr lang="en-US" dirty="0"/>
              <a:t>There are two buttons submit and back the back button leads back to the admin dashboard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8DF580-4834-4553-977B-044C90FE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93" y="807824"/>
            <a:ext cx="6992208" cy="57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2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4C1C-729D-47A2-AAB6-861EADD8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63" y="-405516"/>
            <a:ext cx="10077557" cy="1325563"/>
          </a:xfrm>
        </p:spPr>
        <p:txBody>
          <a:bodyPr/>
          <a:lstStyle/>
          <a:p>
            <a:r>
              <a:rPr lang="en-US" dirty="0"/>
              <a:t>                   Traffic Registration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ADD791-9FD8-48F8-9927-C84B08AD2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42" y="1065475"/>
            <a:ext cx="4762831" cy="5629523"/>
          </a:xfrm>
        </p:spPr>
        <p:txBody>
          <a:bodyPr/>
          <a:lstStyle/>
          <a:p>
            <a:r>
              <a:rPr lang="en-US" dirty="0"/>
              <a:t>             Add Traffic (frontend) </a:t>
            </a:r>
          </a:p>
          <a:p>
            <a:r>
              <a:rPr lang="en-US" dirty="0"/>
              <a:t>It is a feature for adding the information of the traffic. </a:t>
            </a:r>
          </a:p>
          <a:p>
            <a:r>
              <a:rPr lang="en-US" dirty="0"/>
              <a:t>The field required to fill are name phone ,address , email, password.</a:t>
            </a:r>
          </a:p>
          <a:p>
            <a:endParaRPr lang="en-US" dirty="0"/>
          </a:p>
          <a:p>
            <a:r>
              <a:rPr lang="en-US" dirty="0"/>
              <a:t>There are two buttons add and back the back button leads back to the admin dashboard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5ADBA-E771-4072-9E3B-9FB009C8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31" y="1254868"/>
            <a:ext cx="7000279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578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412E24"/>
      </a:dk2>
      <a:lt2>
        <a:srgbClr val="E2E8E5"/>
      </a:lt2>
      <a:accent1>
        <a:srgbClr val="C34D89"/>
      </a:accent1>
      <a:accent2>
        <a:srgbClr val="B13B46"/>
      </a:accent2>
      <a:accent3>
        <a:srgbClr val="C3734D"/>
      </a:accent3>
      <a:accent4>
        <a:srgbClr val="B1933B"/>
      </a:accent4>
      <a:accent5>
        <a:srgbClr val="9BAB43"/>
      </a:accent5>
      <a:accent6>
        <a:srgbClr val="6DB13B"/>
      </a:accent6>
      <a:hlink>
        <a:srgbClr val="309260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Georgia Pro Semibold</vt:lpstr>
      <vt:lpstr>RocaVTI</vt:lpstr>
      <vt:lpstr>PowerPoint Presentation</vt:lpstr>
      <vt:lpstr> Traffic edit page</vt:lpstr>
      <vt:lpstr>                   Traffic Registration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Karki, Prashant</dc:creator>
  <cp:lastModifiedBy>Karki, Prashant</cp:lastModifiedBy>
  <cp:revision>1</cp:revision>
  <dcterms:created xsi:type="dcterms:W3CDTF">2022-04-16T14:16:02Z</dcterms:created>
  <dcterms:modified xsi:type="dcterms:W3CDTF">2022-04-16T14:34:56Z</dcterms:modified>
</cp:coreProperties>
</file>