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8"/>
  </p:notesMasterIdLst>
  <p:sldIdLst>
    <p:sldId id="356" r:id="rId3"/>
    <p:sldId id="357" r:id="rId4"/>
    <p:sldId id="355" r:id="rId5"/>
    <p:sldId id="260" r:id="rId6"/>
    <p:sldId id="259" r:id="rId7"/>
    <p:sldId id="298" r:id="rId8"/>
    <p:sldId id="360" r:id="rId9"/>
    <p:sldId id="361" r:id="rId10"/>
    <p:sldId id="364" r:id="rId11"/>
    <p:sldId id="365" r:id="rId12"/>
    <p:sldId id="367" r:id="rId13"/>
    <p:sldId id="369" r:id="rId14"/>
    <p:sldId id="308" r:id="rId15"/>
    <p:sldId id="370" r:id="rId16"/>
    <p:sldId id="3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A4F"/>
    <a:srgbClr val="224A90"/>
    <a:srgbClr val="5A9BD5"/>
    <a:srgbClr val="94BEE4"/>
    <a:srgbClr val="E4E7EC"/>
    <a:srgbClr val="FFFFFF"/>
    <a:srgbClr val="262626"/>
    <a:srgbClr val="FD2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50" y="72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id="{327CED36-9DEC-4258-96D4-EA7A0A395E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355D90-1CD5-40A3-A6B0-53E59A7CD886}"/>
              </a:ext>
            </a:extLst>
          </p:cNvPr>
          <p:cNvGrpSpPr/>
          <p:nvPr userDrawn="1"/>
        </p:nvGrpSpPr>
        <p:grpSpPr>
          <a:xfrm>
            <a:off x="638218" y="1536176"/>
            <a:ext cx="4966387" cy="2898882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8A64083-3B19-4D6D-B38F-C4BD8BCCC468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DE74B6A-5FED-48B3-8716-10A23CAAB4DA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C621CCC-E910-4DD4-9C79-D41FBD632FA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4EFE35F-0CE6-49B1-9A99-18E4251F13BB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31842B-85F0-49D0-9852-C3ACD83C8CC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ED0A17B-327A-4660-B9A4-D2A8E214EFD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1C7570A-ED6E-42D0-BFF2-1AD14C3F82A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D5EF957-440E-4B6F-A680-85EAB26A382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686362B-776D-4FE5-96A9-C5C420C8E10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5AC1D78-1763-4641-92D2-A0188FAD0BA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F6239A2-A1DF-4D11-93FA-5A0BE0EEFC5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9866D39-6AB7-4BB3-9325-CAFF74878F0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C753146-46A6-4E79-B7FF-9BED49B7541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305468" y="1701056"/>
            <a:ext cx="3590864" cy="23291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5EB44B-167F-4529-98D7-54F7D25E4C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C6819F54-C3A9-44D9-9457-76E05059E88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" y="1"/>
            <a:ext cx="7665395" cy="6867322"/>
          </a:xfrm>
          <a:custGeom>
            <a:avLst/>
            <a:gdLst>
              <a:gd name="connsiteX0" fmla="*/ 0 w 6353150"/>
              <a:gd name="connsiteY0" fmla="*/ 0 h 6858000"/>
              <a:gd name="connsiteX1" fmla="*/ 6353150 w 6353150"/>
              <a:gd name="connsiteY1" fmla="*/ 0 h 6858000"/>
              <a:gd name="connsiteX2" fmla="*/ 6353150 w 6353150"/>
              <a:gd name="connsiteY2" fmla="*/ 6858000 h 6858000"/>
              <a:gd name="connsiteX3" fmla="*/ 0 w 6353150"/>
              <a:gd name="connsiteY3" fmla="*/ 6858000 h 6858000"/>
              <a:gd name="connsiteX4" fmla="*/ 0 w 6353150"/>
              <a:gd name="connsiteY4" fmla="*/ 0 h 6858000"/>
              <a:gd name="connsiteX0" fmla="*/ 0 w 6353150"/>
              <a:gd name="connsiteY0" fmla="*/ 0 h 6858000"/>
              <a:gd name="connsiteX1" fmla="*/ 6353150 w 6353150"/>
              <a:gd name="connsiteY1" fmla="*/ 0 h 6858000"/>
              <a:gd name="connsiteX2" fmla="*/ 2857475 w 6353150"/>
              <a:gd name="connsiteY2" fmla="*/ 6838950 h 6858000"/>
              <a:gd name="connsiteX3" fmla="*/ 0 w 6353150"/>
              <a:gd name="connsiteY3" fmla="*/ 6858000 h 6858000"/>
              <a:gd name="connsiteX4" fmla="*/ 0 w 6353150"/>
              <a:gd name="connsiteY4" fmla="*/ 0 h 6858000"/>
              <a:gd name="connsiteX0" fmla="*/ 0 w 6353150"/>
              <a:gd name="connsiteY0" fmla="*/ 0 h 6867525"/>
              <a:gd name="connsiteX1" fmla="*/ 6353150 w 6353150"/>
              <a:gd name="connsiteY1" fmla="*/ 0 h 6867525"/>
              <a:gd name="connsiteX2" fmla="*/ 2857475 w 6353150"/>
              <a:gd name="connsiteY2" fmla="*/ 6867525 h 6867525"/>
              <a:gd name="connsiteX3" fmla="*/ 0 w 6353150"/>
              <a:gd name="connsiteY3" fmla="*/ 6858000 h 6867525"/>
              <a:gd name="connsiteX4" fmla="*/ 0 w 6353150"/>
              <a:gd name="connsiteY4" fmla="*/ 0 h 6867525"/>
              <a:gd name="connsiteX0" fmla="*/ 0 w 6353150"/>
              <a:gd name="connsiteY0" fmla="*/ 0 h 6877050"/>
              <a:gd name="connsiteX1" fmla="*/ 6353150 w 6353150"/>
              <a:gd name="connsiteY1" fmla="*/ 0 h 6877050"/>
              <a:gd name="connsiteX2" fmla="*/ 2558262 w 6353150"/>
              <a:gd name="connsiteY2" fmla="*/ 6877050 h 6877050"/>
              <a:gd name="connsiteX3" fmla="*/ 0 w 6353150"/>
              <a:gd name="connsiteY3" fmla="*/ 6858000 h 6877050"/>
              <a:gd name="connsiteX4" fmla="*/ 0 w 6353150"/>
              <a:gd name="connsiteY4" fmla="*/ 0 h 6877050"/>
              <a:gd name="connsiteX0" fmla="*/ 0 w 6353150"/>
              <a:gd name="connsiteY0" fmla="*/ 0 h 6858000"/>
              <a:gd name="connsiteX1" fmla="*/ 6353150 w 6353150"/>
              <a:gd name="connsiteY1" fmla="*/ 0 h 6858000"/>
              <a:gd name="connsiteX2" fmla="*/ 3164544 w 6353150"/>
              <a:gd name="connsiteY2" fmla="*/ 6857595 h 6858000"/>
              <a:gd name="connsiteX3" fmla="*/ 0 w 6353150"/>
              <a:gd name="connsiteY3" fmla="*/ 6858000 h 6858000"/>
              <a:gd name="connsiteX4" fmla="*/ 0 w 6353150"/>
              <a:gd name="connsiteY4" fmla="*/ 0 h 6858000"/>
              <a:gd name="connsiteX0" fmla="*/ 0 w 6353150"/>
              <a:gd name="connsiteY0" fmla="*/ 0 h 6867322"/>
              <a:gd name="connsiteX1" fmla="*/ 6353150 w 6353150"/>
              <a:gd name="connsiteY1" fmla="*/ 0 h 6867322"/>
              <a:gd name="connsiteX2" fmla="*/ 3672474 w 6353150"/>
              <a:gd name="connsiteY2" fmla="*/ 6867322 h 6867322"/>
              <a:gd name="connsiteX3" fmla="*/ 0 w 6353150"/>
              <a:gd name="connsiteY3" fmla="*/ 6858000 h 6867322"/>
              <a:gd name="connsiteX4" fmla="*/ 0 w 6353150"/>
              <a:gd name="connsiteY4" fmla="*/ 0 h 6867322"/>
              <a:gd name="connsiteX0" fmla="*/ 0 w 6353150"/>
              <a:gd name="connsiteY0" fmla="*/ 0 h 6858000"/>
              <a:gd name="connsiteX1" fmla="*/ 6353150 w 6353150"/>
              <a:gd name="connsiteY1" fmla="*/ 0 h 6858000"/>
              <a:gd name="connsiteX2" fmla="*/ 3680537 w 6353150"/>
              <a:gd name="connsiteY2" fmla="*/ 6857594 h 6858000"/>
              <a:gd name="connsiteX3" fmla="*/ 0 w 6353150"/>
              <a:gd name="connsiteY3" fmla="*/ 6858000 h 6858000"/>
              <a:gd name="connsiteX4" fmla="*/ 0 w 6353150"/>
              <a:gd name="connsiteY4" fmla="*/ 0 h 6858000"/>
              <a:gd name="connsiteX0" fmla="*/ 0 w 6353150"/>
              <a:gd name="connsiteY0" fmla="*/ 0 h 6867322"/>
              <a:gd name="connsiteX1" fmla="*/ 6353150 w 6353150"/>
              <a:gd name="connsiteY1" fmla="*/ 0 h 6867322"/>
              <a:gd name="connsiteX2" fmla="*/ 3696661 w 6353150"/>
              <a:gd name="connsiteY2" fmla="*/ 6867322 h 6867322"/>
              <a:gd name="connsiteX3" fmla="*/ 0 w 6353150"/>
              <a:gd name="connsiteY3" fmla="*/ 6858000 h 6867322"/>
              <a:gd name="connsiteX4" fmla="*/ 0 w 6353150"/>
              <a:gd name="connsiteY4" fmla="*/ 0 h 686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150" h="6867322">
                <a:moveTo>
                  <a:pt x="0" y="0"/>
                </a:moveTo>
                <a:lnTo>
                  <a:pt x="6353150" y="0"/>
                </a:lnTo>
                <a:lnTo>
                  <a:pt x="3696661" y="68673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398691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97932640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113">
            <a:extLst>
              <a:ext uri="{FF2B5EF4-FFF2-40B4-BE49-F238E27FC236}">
                <a16:creationId xmlns:a16="http://schemas.microsoft.com/office/drawing/2014/main" id="{444D4FA3-59DB-4178-8B01-DD68982F201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0114" y="1690777"/>
            <a:ext cx="3450566" cy="454612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576924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627B4D-EA42-45F1-88B2-A8099F53F6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74653" y="1209715"/>
            <a:ext cx="7004190" cy="5183481"/>
          </a:xfrm>
          <a:custGeom>
            <a:avLst/>
            <a:gdLst>
              <a:gd name="connsiteX0" fmla="*/ 1137861 w 7004190"/>
              <a:gd name="connsiteY0" fmla="*/ 2413392 h 5183481"/>
              <a:gd name="connsiteX1" fmla="*/ 2785716 w 7004190"/>
              <a:gd name="connsiteY1" fmla="*/ 3553613 h 5183481"/>
              <a:gd name="connsiteX2" fmla="*/ 1657942 w 7004190"/>
              <a:gd name="connsiteY2" fmla="*/ 5183481 h 5183481"/>
              <a:gd name="connsiteX3" fmla="*/ 1626789 w 7004190"/>
              <a:gd name="connsiteY3" fmla="*/ 5183481 h 5183481"/>
              <a:gd name="connsiteX4" fmla="*/ 0 w 7004190"/>
              <a:gd name="connsiteY4" fmla="*/ 4057836 h 5183481"/>
              <a:gd name="connsiteX5" fmla="*/ 4153549 w 7004190"/>
              <a:gd name="connsiteY5" fmla="*/ 1789413 h 5183481"/>
              <a:gd name="connsiteX6" fmla="*/ 5801404 w 7004190"/>
              <a:gd name="connsiteY6" fmla="*/ 2929634 h 5183481"/>
              <a:gd name="connsiteX7" fmla="*/ 4663543 w 7004190"/>
              <a:gd name="connsiteY7" fmla="*/ 4574079 h 5183481"/>
              <a:gd name="connsiteX8" fmla="*/ 3015688 w 7004190"/>
              <a:gd name="connsiteY8" fmla="*/ 3433857 h 5183481"/>
              <a:gd name="connsiteX9" fmla="*/ 2340647 w 7004190"/>
              <a:gd name="connsiteY9" fmla="*/ 623978 h 5183481"/>
              <a:gd name="connsiteX10" fmla="*/ 3988502 w 7004190"/>
              <a:gd name="connsiteY10" fmla="*/ 1764199 h 5183481"/>
              <a:gd name="connsiteX11" fmla="*/ 2850641 w 7004190"/>
              <a:gd name="connsiteY11" fmla="*/ 3408644 h 5183481"/>
              <a:gd name="connsiteX12" fmla="*/ 1202786 w 7004190"/>
              <a:gd name="connsiteY12" fmla="*/ 2268422 h 5183481"/>
              <a:gd name="connsiteX13" fmla="*/ 5356335 w 7004190"/>
              <a:gd name="connsiteY13" fmla="*/ 0 h 5183481"/>
              <a:gd name="connsiteX14" fmla="*/ 7004190 w 7004190"/>
              <a:gd name="connsiteY14" fmla="*/ 1140221 h 5183481"/>
              <a:gd name="connsiteX15" fmla="*/ 5866329 w 7004190"/>
              <a:gd name="connsiteY15" fmla="*/ 2784666 h 5183481"/>
              <a:gd name="connsiteX16" fmla="*/ 4218474 w 7004190"/>
              <a:gd name="connsiteY16" fmla="*/ 1644444 h 518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4190" h="5183481">
                <a:moveTo>
                  <a:pt x="1137861" y="2413392"/>
                </a:moveTo>
                <a:lnTo>
                  <a:pt x="2785716" y="3553613"/>
                </a:lnTo>
                <a:lnTo>
                  <a:pt x="1657942" y="5183481"/>
                </a:lnTo>
                <a:lnTo>
                  <a:pt x="1626789" y="5183481"/>
                </a:lnTo>
                <a:lnTo>
                  <a:pt x="0" y="4057836"/>
                </a:lnTo>
                <a:close/>
                <a:moveTo>
                  <a:pt x="4153549" y="1789413"/>
                </a:moveTo>
                <a:lnTo>
                  <a:pt x="5801404" y="2929634"/>
                </a:lnTo>
                <a:lnTo>
                  <a:pt x="4663543" y="4574079"/>
                </a:lnTo>
                <a:lnTo>
                  <a:pt x="3015688" y="3433857"/>
                </a:lnTo>
                <a:close/>
                <a:moveTo>
                  <a:pt x="2340647" y="623978"/>
                </a:moveTo>
                <a:lnTo>
                  <a:pt x="3988502" y="1764199"/>
                </a:lnTo>
                <a:lnTo>
                  <a:pt x="2850641" y="3408644"/>
                </a:lnTo>
                <a:lnTo>
                  <a:pt x="1202786" y="2268422"/>
                </a:lnTo>
                <a:close/>
                <a:moveTo>
                  <a:pt x="5356335" y="0"/>
                </a:moveTo>
                <a:lnTo>
                  <a:pt x="7004190" y="1140221"/>
                </a:lnTo>
                <a:lnTo>
                  <a:pt x="5866329" y="2784666"/>
                </a:lnTo>
                <a:lnTo>
                  <a:pt x="4218474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8005EE3-112D-4F95-85EE-0F14B4F82527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D606870-902A-4708-8323-449308DB2483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14026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113">
            <a:extLst>
              <a:ext uri="{FF2B5EF4-FFF2-40B4-BE49-F238E27FC236}">
                <a16:creationId xmlns:a16="http://schemas.microsoft.com/office/drawing/2014/main" id="{444D4FA3-59DB-4178-8B01-DD68982F201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90114" y="1690777"/>
            <a:ext cx="3450566" cy="4546121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A627B4D-EA42-45F1-88B2-A8099F53F6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674653" y="1209715"/>
            <a:ext cx="7004190" cy="5183481"/>
          </a:xfrm>
          <a:custGeom>
            <a:avLst/>
            <a:gdLst>
              <a:gd name="connsiteX0" fmla="*/ 1137861 w 7004190"/>
              <a:gd name="connsiteY0" fmla="*/ 2413392 h 5183481"/>
              <a:gd name="connsiteX1" fmla="*/ 2785716 w 7004190"/>
              <a:gd name="connsiteY1" fmla="*/ 3553613 h 5183481"/>
              <a:gd name="connsiteX2" fmla="*/ 1657942 w 7004190"/>
              <a:gd name="connsiteY2" fmla="*/ 5183481 h 5183481"/>
              <a:gd name="connsiteX3" fmla="*/ 1626789 w 7004190"/>
              <a:gd name="connsiteY3" fmla="*/ 5183481 h 5183481"/>
              <a:gd name="connsiteX4" fmla="*/ 0 w 7004190"/>
              <a:gd name="connsiteY4" fmla="*/ 4057836 h 5183481"/>
              <a:gd name="connsiteX5" fmla="*/ 4153549 w 7004190"/>
              <a:gd name="connsiteY5" fmla="*/ 1789413 h 5183481"/>
              <a:gd name="connsiteX6" fmla="*/ 5801404 w 7004190"/>
              <a:gd name="connsiteY6" fmla="*/ 2929634 h 5183481"/>
              <a:gd name="connsiteX7" fmla="*/ 4663543 w 7004190"/>
              <a:gd name="connsiteY7" fmla="*/ 4574079 h 5183481"/>
              <a:gd name="connsiteX8" fmla="*/ 3015688 w 7004190"/>
              <a:gd name="connsiteY8" fmla="*/ 3433857 h 5183481"/>
              <a:gd name="connsiteX9" fmla="*/ 2340647 w 7004190"/>
              <a:gd name="connsiteY9" fmla="*/ 623978 h 5183481"/>
              <a:gd name="connsiteX10" fmla="*/ 3988502 w 7004190"/>
              <a:gd name="connsiteY10" fmla="*/ 1764199 h 5183481"/>
              <a:gd name="connsiteX11" fmla="*/ 2850641 w 7004190"/>
              <a:gd name="connsiteY11" fmla="*/ 3408644 h 5183481"/>
              <a:gd name="connsiteX12" fmla="*/ 1202786 w 7004190"/>
              <a:gd name="connsiteY12" fmla="*/ 2268422 h 5183481"/>
              <a:gd name="connsiteX13" fmla="*/ 5356335 w 7004190"/>
              <a:gd name="connsiteY13" fmla="*/ 0 h 5183481"/>
              <a:gd name="connsiteX14" fmla="*/ 7004190 w 7004190"/>
              <a:gd name="connsiteY14" fmla="*/ 1140221 h 5183481"/>
              <a:gd name="connsiteX15" fmla="*/ 5866329 w 7004190"/>
              <a:gd name="connsiteY15" fmla="*/ 2784666 h 5183481"/>
              <a:gd name="connsiteX16" fmla="*/ 4218474 w 7004190"/>
              <a:gd name="connsiteY16" fmla="*/ 1644444 h 5183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4190" h="5183481">
                <a:moveTo>
                  <a:pt x="1137861" y="2413392"/>
                </a:moveTo>
                <a:lnTo>
                  <a:pt x="2785716" y="3553613"/>
                </a:lnTo>
                <a:lnTo>
                  <a:pt x="1657942" y="5183481"/>
                </a:lnTo>
                <a:lnTo>
                  <a:pt x="1626789" y="5183481"/>
                </a:lnTo>
                <a:lnTo>
                  <a:pt x="0" y="4057836"/>
                </a:lnTo>
                <a:close/>
                <a:moveTo>
                  <a:pt x="4153549" y="1789413"/>
                </a:moveTo>
                <a:lnTo>
                  <a:pt x="5801404" y="2929634"/>
                </a:lnTo>
                <a:lnTo>
                  <a:pt x="4663543" y="4574079"/>
                </a:lnTo>
                <a:lnTo>
                  <a:pt x="3015688" y="3433857"/>
                </a:lnTo>
                <a:close/>
                <a:moveTo>
                  <a:pt x="2340647" y="623978"/>
                </a:moveTo>
                <a:lnTo>
                  <a:pt x="3988502" y="1764199"/>
                </a:lnTo>
                <a:lnTo>
                  <a:pt x="2850641" y="3408644"/>
                </a:lnTo>
                <a:lnTo>
                  <a:pt x="1202786" y="2268422"/>
                </a:lnTo>
                <a:close/>
                <a:moveTo>
                  <a:pt x="5356335" y="0"/>
                </a:moveTo>
                <a:lnTo>
                  <a:pt x="7004190" y="1140221"/>
                </a:lnTo>
                <a:lnTo>
                  <a:pt x="5866329" y="2784666"/>
                </a:lnTo>
                <a:lnTo>
                  <a:pt x="4218474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8005EE3-112D-4F95-85EE-0F14B4F82527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D606870-902A-4708-8323-449308DB2483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61F56C-FC4E-4E85-948D-F798A2CF760D}"/>
              </a:ext>
            </a:extLst>
          </p:cNvPr>
          <p:cNvSpPr/>
          <p:nvPr userDrawn="1"/>
        </p:nvSpPr>
        <p:spPr>
          <a:xfrm>
            <a:off x="0" y="2497335"/>
            <a:ext cx="4871870" cy="13681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2638E-3ED2-4EC2-AC6A-87AFD9148A10}"/>
              </a:ext>
            </a:extLst>
          </p:cNvPr>
          <p:cNvSpPr/>
          <p:nvPr userDrawn="1"/>
        </p:nvSpPr>
        <p:spPr>
          <a:xfrm>
            <a:off x="7320144" y="3862911"/>
            <a:ext cx="4871858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395B495-2830-477B-A6B4-1A2FD9D9A771}"/>
              </a:ext>
            </a:extLst>
          </p:cNvPr>
          <p:cNvGrpSpPr/>
          <p:nvPr userDrawn="1"/>
        </p:nvGrpSpPr>
        <p:grpSpPr>
          <a:xfrm>
            <a:off x="4871870" y="1763729"/>
            <a:ext cx="2448272" cy="430393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5780031-55E5-49B4-93B1-AA0E5A8629DE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A73C7F-5B80-4E48-8A46-B5930F7051D1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C05D44-1D55-4537-AE08-BEA47364B03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A1B6201-9E44-4B1E-AE1A-2CDE8936CB91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E1CEB241-F909-41C6-95C9-9F4D82171CA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49AD953-D616-4325-A257-85C7C2E80D32}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5051890" y="2223507"/>
            <a:ext cx="2088232" cy="33843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E3E61FD-4E71-46C2-9143-31FF6EA9B0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C8F58AE-9B3E-4216-B2AF-DE8B018CBB2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8176049-D92E-466E-8A0A-6E12CE9815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534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8B5C7291-12D1-46D8-A116-2EEEB210F85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07482" y="764190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transition>
    <p:random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91" r:id="rId3"/>
    <p:sldLayoutId id="2147483693" r:id="rId4"/>
    <p:sldLayoutId id="2147483694" r:id="rId5"/>
    <p:sldLayoutId id="2147483649" r:id="rId6"/>
  </p:sldLayoutIdLst>
  <p:transition>
    <p:random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-powerpoint-templates-design.com/qr-code-scanning-powerpoint-templates/" TargetMode="External"/><Relationship Id="rId2" Type="http://schemas.openxmlformats.org/officeDocument/2006/relationships/hyperlink" Target="https://www.kaggle.com/datasets/sateeshkumar6289/cicids-2017-dataset" TargetMode="Externa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www.kaggle.com/datasets/rupakroy/online-payments-fraud-detection-dataset" TargetMode="External"/><Relationship Id="rId5" Type="http://schemas.openxmlformats.org/officeDocument/2006/relationships/hyperlink" Target="https://www.kaggle.com/datasets/nelgiriyewithana/credit-card-fraud-detection-dataset-2023" TargetMode="External"/><Relationship Id="rId4" Type="http://schemas.openxmlformats.org/officeDocument/2006/relationships/hyperlink" Target="https://www.data.gov.in/resource/stateut-wise-number-cases-registered-under-fraud-cyber-crimes-such-creditdebit-cards-atm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85E27F-A710-0636-BB71-A13A15F63C45}"/>
              </a:ext>
            </a:extLst>
          </p:cNvPr>
          <p:cNvGrpSpPr/>
          <p:nvPr/>
        </p:nvGrpSpPr>
        <p:grpSpPr>
          <a:xfrm>
            <a:off x="604879" y="580735"/>
            <a:ext cx="6001892" cy="1365549"/>
            <a:chOff x="6665542" y="2922891"/>
            <a:chExt cx="6001892" cy="7960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2BB913-57A6-A727-60A1-39E2DC5DEFE1}"/>
                </a:ext>
              </a:extLst>
            </p:cNvPr>
            <p:cNvSpPr txBox="1"/>
            <p:nvPr/>
          </p:nvSpPr>
          <p:spPr>
            <a:xfrm>
              <a:off x="6665542" y="2922891"/>
              <a:ext cx="6001892" cy="4844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rgbClr val="010A4F"/>
                  </a:solidFill>
                  <a:latin typeface="+mj-lt"/>
                  <a:cs typeface="Arial" pitchFamily="34" charset="0"/>
                </a:rPr>
                <a:t>Cybercrime in India</a:t>
              </a:r>
              <a:endParaRPr lang="ko-KR" altLang="en-US" sz="4800" b="1" dirty="0">
                <a:solidFill>
                  <a:srgbClr val="010A4F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A51B60-BAB5-F1AD-8B35-AB6ECF13676C}"/>
                </a:ext>
              </a:extLst>
            </p:cNvPr>
            <p:cNvSpPr txBox="1"/>
            <p:nvPr/>
          </p:nvSpPr>
          <p:spPr>
            <a:xfrm>
              <a:off x="6736718" y="3449798"/>
              <a:ext cx="4777096" cy="2691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rgbClr val="010A4F"/>
                  </a:solidFill>
                  <a:cs typeface="Arial" pitchFamily="34" charset="0"/>
                </a:rPr>
                <a:t>Present to Vicky Tao</a:t>
              </a:r>
              <a:endParaRPr lang="ko-KR" altLang="en-US" sz="2400" b="1" dirty="0">
                <a:solidFill>
                  <a:srgbClr val="010A4F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146684"/>
      </p:ext>
    </p:extLst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27865-3E07-2DC2-E6C8-ADCEF41CE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647B0EFE-C3FB-B927-4FBC-7D00AEA4F386}"/>
              </a:ext>
            </a:extLst>
          </p:cNvPr>
          <p:cNvGrpSpPr/>
          <p:nvPr/>
        </p:nvGrpSpPr>
        <p:grpSpPr>
          <a:xfrm>
            <a:off x="279548" y="1334277"/>
            <a:ext cx="4301500" cy="369332"/>
            <a:chOff x="542526" y="3374148"/>
            <a:chExt cx="2986841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2EA333-9E27-9E26-64CA-F5E80EE85BA3}"/>
                </a:ext>
              </a:extLst>
            </p:cNvPr>
            <p:cNvSpPr txBox="1"/>
            <p:nvPr/>
          </p:nvSpPr>
          <p:spPr>
            <a:xfrm>
              <a:off x="542526" y="3374148"/>
              <a:ext cx="298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224A90"/>
                  </a:solidFill>
                  <a:ea typeface="FZShuTi" pitchFamily="2" charset="-122"/>
                  <a:cs typeface="Arial" pitchFamily="34" charset="0"/>
                </a:rPr>
                <a:t>Data Overview</a:t>
              </a:r>
              <a:endParaRPr lang="ko-KR" altLang="en-US" b="1" dirty="0">
                <a:solidFill>
                  <a:srgbClr val="224A90"/>
                </a:solidFill>
                <a:cs typeface="Arial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FD589C-481E-3E0A-8832-501C9774C1B8}"/>
                </a:ext>
              </a:extLst>
            </p:cNvPr>
            <p:cNvCxnSpPr>
              <a:cxnSpLocks/>
            </p:cNvCxnSpPr>
            <p:nvPr/>
          </p:nvCxnSpPr>
          <p:spPr>
            <a:xfrm>
              <a:off x="609016" y="3690673"/>
              <a:ext cx="286292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97E2339-8DED-136A-AF67-03FB1747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747157"/>
            <a:ext cx="11573197" cy="4422150"/>
          </a:xfrm>
          <a:prstGeom prst="rect">
            <a:avLst/>
          </a:prstGeom>
        </p:spPr>
      </p:pic>
      <p:sp>
        <p:nvSpPr>
          <p:cNvPr id="125" name="Rectangle 8">
            <a:extLst>
              <a:ext uri="{FF2B5EF4-FFF2-40B4-BE49-F238E27FC236}">
                <a16:creationId xmlns:a16="http://schemas.microsoft.com/office/drawing/2014/main" id="{678DEABA-9428-077D-10DD-1786C7195EDE}"/>
              </a:ext>
            </a:extLst>
          </p:cNvPr>
          <p:cNvSpPr/>
          <p:nvPr/>
        </p:nvSpPr>
        <p:spPr>
          <a:xfrm>
            <a:off x="10949941" y="6372582"/>
            <a:ext cx="912088" cy="312698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ea typeface="ADLaM Display" panose="020F0502020204030204" pitchFamily="2" charset="0"/>
                <a:cs typeface="ADLaM Display" panose="020F0502020204030204" pitchFamily="2" charset="0"/>
              </a:rPr>
              <a:t>10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7DAD37-C112-CF80-9C48-091CEE53E70B}"/>
              </a:ext>
            </a:extLst>
          </p:cNvPr>
          <p:cNvGrpSpPr/>
          <p:nvPr/>
        </p:nvGrpSpPr>
        <p:grpSpPr>
          <a:xfrm>
            <a:off x="278078" y="1818737"/>
            <a:ext cx="4213539" cy="646331"/>
            <a:chOff x="513562" y="4733325"/>
            <a:chExt cx="2986841" cy="6463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0AADAB-EBA0-6835-C20D-275374AF38DF}"/>
                </a:ext>
              </a:extLst>
            </p:cNvPr>
            <p:cNvSpPr txBox="1"/>
            <p:nvPr/>
          </p:nvSpPr>
          <p:spPr>
            <a:xfrm>
              <a:off x="513562" y="4733325"/>
              <a:ext cx="29868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010A4F"/>
                  </a:solidFill>
                  <a:cs typeface="Arial" pitchFamily="34" charset="0"/>
                </a:rPr>
                <a:t>History of Malware Attacks in India</a:t>
              </a:r>
              <a:endParaRPr lang="ko-KR" altLang="en-US" b="1" dirty="0">
                <a:solidFill>
                  <a:srgbClr val="010A4F"/>
                </a:solidFill>
                <a:cs typeface="Arial" pitchFamily="34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A5D1C61-D4D4-95F0-E65D-0B4B86A73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414" y="5065559"/>
              <a:ext cx="2901994" cy="1"/>
            </a:xfrm>
            <a:prstGeom prst="line">
              <a:avLst/>
            </a:prstGeom>
            <a:ln w="38100">
              <a:solidFill>
                <a:schemeClr val="accent3"/>
              </a:solidFill>
              <a:prstDash val="solid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6" name="Picture 125" descr="A map of india with different countries/regions&#10;&#10;AI-generated content may be incorrect.">
            <a:extLst>
              <a:ext uri="{FF2B5EF4-FFF2-40B4-BE49-F238E27FC236}">
                <a16:creationId xmlns:a16="http://schemas.microsoft.com/office/drawing/2014/main" id="{394DC7FA-146A-C398-374E-39998E8A5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4" y="1516708"/>
            <a:ext cx="7060716" cy="4316933"/>
          </a:xfrm>
          <a:prstGeom prst="rect">
            <a:avLst/>
          </a:prstGeom>
        </p:spPr>
      </p:pic>
      <p:pic>
        <p:nvPicPr>
          <p:cNvPr id="127" name="Picture 126" descr="A graph with blue bars&#10;&#10;AI-generated content may be incorrect.">
            <a:extLst>
              <a:ext uri="{FF2B5EF4-FFF2-40B4-BE49-F238E27FC236}">
                <a16:creationId xmlns:a16="http://schemas.microsoft.com/office/drawing/2014/main" id="{243E2B35-1AFB-A8BE-8E10-D89B75AE38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804" y="1489961"/>
            <a:ext cx="7219922" cy="4725129"/>
          </a:xfrm>
          <a:prstGeom prst="rect">
            <a:avLst/>
          </a:prstGeom>
        </p:spPr>
      </p:pic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AD6803B-54AA-9B22-AE56-88406D9CB0DE}"/>
              </a:ext>
            </a:extLst>
          </p:cNvPr>
          <p:cNvGrpSpPr/>
          <p:nvPr/>
        </p:nvGrpSpPr>
        <p:grpSpPr>
          <a:xfrm>
            <a:off x="295273" y="2301560"/>
            <a:ext cx="4364336" cy="2297969"/>
            <a:chOff x="295273" y="2301560"/>
            <a:chExt cx="4364336" cy="229796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7C52387-7459-DDD8-696D-EBC84111C618}"/>
                </a:ext>
              </a:extLst>
            </p:cNvPr>
            <p:cNvGrpSpPr/>
            <p:nvPr/>
          </p:nvGrpSpPr>
          <p:grpSpPr>
            <a:xfrm>
              <a:off x="295273" y="2301560"/>
              <a:ext cx="4364336" cy="369332"/>
              <a:chOff x="8577323" y="3361111"/>
              <a:chExt cx="2986841" cy="36933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B669FF-BB68-1167-6A9D-B7D4AD30457A}"/>
                  </a:ext>
                </a:extLst>
              </p:cNvPr>
              <p:cNvSpPr txBox="1"/>
              <p:nvPr/>
            </p:nvSpPr>
            <p:spPr>
              <a:xfrm>
                <a:off x="8577323" y="3361111"/>
                <a:ext cx="2986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5A9BD5"/>
                    </a:solidFill>
                    <a:ea typeface="FZShuTi" pitchFamily="2" charset="-122"/>
                    <a:cs typeface="Arial" pitchFamily="34" charset="0"/>
                  </a:rPr>
                  <a:t>Major Incident</a:t>
                </a:r>
                <a:endParaRPr lang="ko-KR" altLang="en-US" b="1" dirty="0">
                  <a:solidFill>
                    <a:srgbClr val="5A9BD5"/>
                  </a:solidFill>
                  <a:cs typeface="Arial" pitchFamily="34" charset="0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CA9876A-C815-12D0-FDC8-AE5912073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1319" y="3690673"/>
                <a:ext cx="2810918" cy="0"/>
              </a:xfrm>
              <a:prstGeom prst="line">
                <a:avLst/>
              </a:prstGeom>
              <a:ln w="38100">
                <a:solidFill>
                  <a:schemeClr val="accent4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E679F40-9C6D-0212-C594-BF2A6EEE5FC6}"/>
                </a:ext>
              </a:extLst>
            </p:cNvPr>
            <p:cNvSpPr txBox="1"/>
            <p:nvPr/>
          </p:nvSpPr>
          <p:spPr>
            <a:xfrm>
              <a:off x="323529" y="2750818"/>
              <a:ext cx="3566549" cy="1848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15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CA" sz="18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Surge in Cyber Fraud Cases (Fiscal Year 2024)</a:t>
              </a:r>
              <a:endPara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CA" sz="18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Central Bank’s Warning on Rising Digital Frauds</a:t>
              </a:r>
              <a:endPara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800" b="1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Daily Digital Payment Frauds</a:t>
              </a:r>
              <a:endParaRPr lang="en-CA" sz="1600" b="1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D21D7F6-0DD3-A731-24C6-31D955662ECB}"/>
              </a:ext>
            </a:extLst>
          </p:cNvPr>
          <p:cNvGrpSpPr/>
          <p:nvPr/>
        </p:nvGrpSpPr>
        <p:grpSpPr>
          <a:xfrm>
            <a:off x="323529" y="4682199"/>
            <a:ext cx="4921051" cy="1558688"/>
            <a:chOff x="-951758" y="4437755"/>
            <a:chExt cx="4921051" cy="155868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555CE36-9DEA-5F7E-8236-D515DB80F900}"/>
                </a:ext>
              </a:extLst>
            </p:cNvPr>
            <p:cNvGrpSpPr/>
            <p:nvPr/>
          </p:nvGrpSpPr>
          <p:grpSpPr>
            <a:xfrm>
              <a:off x="-951758" y="4437755"/>
              <a:ext cx="4213539" cy="369332"/>
              <a:chOff x="513562" y="4733325"/>
              <a:chExt cx="2986841" cy="369332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A6F73A3-E278-B82C-A183-B3FC4A28F7D6}"/>
                  </a:ext>
                </a:extLst>
              </p:cNvPr>
              <p:cNvSpPr txBox="1"/>
              <p:nvPr/>
            </p:nvSpPr>
            <p:spPr>
              <a:xfrm>
                <a:off x="513562" y="4733325"/>
                <a:ext cx="2986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10A4F"/>
                    </a:solidFill>
                    <a:cs typeface="Arial" pitchFamily="34" charset="0"/>
                  </a:rPr>
                  <a:t>Reasons</a:t>
                </a:r>
                <a:endParaRPr lang="ko-KR" altLang="en-US" b="1" dirty="0">
                  <a:solidFill>
                    <a:srgbClr val="010A4F"/>
                  </a:solidFill>
                  <a:cs typeface="Arial" pitchFamily="34" charset="0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4C3EC40-A8FD-81AB-2EDC-7125AC183A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3414" y="5065559"/>
                <a:ext cx="2901994" cy="1"/>
              </a:xfrm>
              <a:prstGeom prst="line">
                <a:avLst/>
              </a:prstGeom>
              <a:ln w="38100">
                <a:solidFill>
                  <a:schemeClr val="accent3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79BC88E-DA29-3EA5-05A3-ADA5327DD074}"/>
                </a:ext>
              </a:extLst>
            </p:cNvPr>
            <p:cNvSpPr txBox="1"/>
            <p:nvPr/>
          </p:nvSpPr>
          <p:spPr>
            <a:xfrm>
              <a:off x="-872543" y="4796114"/>
              <a:ext cx="48418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b="1" dirty="0"/>
                <a:t>Insufficient Regulatory Compliance</a:t>
              </a:r>
              <a:endParaRPr lang="en-CA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b="1" dirty="0"/>
                <a:t>Weak Cybersecurity Measures</a:t>
              </a:r>
              <a:endParaRPr lang="en-CA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b="1" dirty="0"/>
                <a:t>Lack of Consumer Awareness</a:t>
              </a:r>
              <a:endParaRPr lang="en-CA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b="1" dirty="0"/>
                <a:t>High Adoption of Digital Payments</a:t>
              </a:r>
              <a:endParaRPr lang="en-CA" sz="1600" b="1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306F9C4-36F0-0BC5-62E5-AAA543AED2A6}"/>
              </a:ext>
            </a:extLst>
          </p:cNvPr>
          <p:cNvGrpSpPr/>
          <p:nvPr/>
        </p:nvGrpSpPr>
        <p:grpSpPr>
          <a:xfrm>
            <a:off x="4683538" y="1338533"/>
            <a:ext cx="3569556" cy="3339552"/>
            <a:chOff x="4683538" y="1338533"/>
            <a:chExt cx="3569556" cy="3339552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EA61741-B6AE-4F89-AA5F-21C406A9C1AC}"/>
                </a:ext>
              </a:extLst>
            </p:cNvPr>
            <p:cNvGrpSpPr/>
            <p:nvPr/>
          </p:nvGrpSpPr>
          <p:grpSpPr>
            <a:xfrm>
              <a:off x="4683538" y="1338533"/>
              <a:ext cx="3552361" cy="369332"/>
              <a:chOff x="542526" y="3374148"/>
              <a:chExt cx="2986841" cy="369332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B82769F-E7AD-7D5C-0083-5C2860AFF0A2}"/>
                  </a:ext>
                </a:extLst>
              </p:cNvPr>
              <p:cNvSpPr txBox="1"/>
              <p:nvPr/>
            </p:nvSpPr>
            <p:spPr>
              <a:xfrm>
                <a:off x="542526" y="3374148"/>
                <a:ext cx="29868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224A90"/>
                    </a:solidFill>
                    <a:ea typeface="FZShuTi" pitchFamily="2" charset="-122"/>
                    <a:cs typeface="Arial" pitchFamily="34" charset="0"/>
                  </a:rPr>
                  <a:t>Future Prediction</a:t>
                </a:r>
                <a:endParaRPr lang="ko-KR" altLang="en-US" b="1" dirty="0">
                  <a:solidFill>
                    <a:srgbClr val="224A90"/>
                  </a:solidFill>
                  <a:cs typeface="Arial" pitchFamily="34" charset="0"/>
                </a:endParaRPr>
              </a:p>
            </p:txBody>
          </p: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2A0C6991-F500-71DF-A8A2-48EA9A9BF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016" y="3690673"/>
                <a:ext cx="2862928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  <a:prstDash val="solid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BAB9EE5-7A59-403A-5DB7-701FC3FF3DA4}"/>
                </a:ext>
              </a:extLst>
            </p:cNvPr>
            <p:cNvSpPr txBox="1"/>
            <p:nvPr/>
          </p:nvSpPr>
          <p:spPr>
            <a:xfrm>
              <a:off x="4686545" y="1642702"/>
              <a:ext cx="3566549" cy="3035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CA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Online banking fraud is a major issue, with account takeover attacks making up 55% of all fraud cases in India.</a:t>
              </a:r>
            </a:p>
            <a:p>
              <a:pPr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CA" b="1" kern="100" dirty="0">
                  <a:solidFill>
                    <a:srgbClr val="224A9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Predictive Insights:</a:t>
              </a:r>
            </a:p>
            <a:p>
              <a:pPr marL="342900" lvl="0" indent="-342900">
                <a:lnSpc>
                  <a:spcPct val="115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CA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Behavioral Analytics </a:t>
              </a:r>
            </a:p>
            <a:p>
              <a:pPr marL="342900" lvl="0" indent="-342900">
                <a:lnSpc>
                  <a:spcPct val="115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CA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Predictive Modeling</a:t>
              </a:r>
            </a:p>
            <a:p>
              <a:pPr marL="342900" lvl="0" indent="-342900">
                <a:lnSpc>
                  <a:spcPct val="115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endParaRPr lang="en-CA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6" name="Text Placeholder 1">
            <a:extLst>
              <a:ext uri="{FF2B5EF4-FFF2-40B4-BE49-F238E27FC236}">
                <a16:creationId xmlns:a16="http://schemas.microsoft.com/office/drawing/2014/main" id="{DB567448-007A-78B3-442A-C7AD9C0B8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72721"/>
            <a:ext cx="12191999" cy="891036"/>
          </a:xfrm>
          <a:solidFill>
            <a:srgbClr val="010A4F"/>
          </a:solidFill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Online Banking Frauds</a:t>
            </a:r>
          </a:p>
        </p:txBody>
      </p:sp>
      <p:sp>
        <p:nvSpPr>
          <p:cNvPr id="157" name="Trapezoid 10">
            <a:extLst>
              <a:ext uri="{FF2B5EF4-FFF2-40B4-BE49-F238E27FC236}">
                <a16:creationId xmlns:a16="http://schemas.microsoft.com/office/drawing/2014/main" id="{09A90C8D-B7CD-94EE-FF73-91325EDA2A6B}"/>
              </a:ext>
            </a:extLst>
          </p:cNvPr>
          <p:cNvSpPr/>
          <p:nvPr/>
        </p:nvSpPr>
        <p:spPr>
          <a:xfrm>
            <a:off x="11440082" y="376155"/>
            <a:ext cx="607536" cy="555631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58" name="Trapezoid 10">
            <a:extLst>
              <a:ext uri="{FF2B5EF4-FFF2-40B4-BE49-F238E27FC236}">
                <a16:creationId xmlns:a16="http://schemas.microsoft.com/office/drawing/2014/main" id="{16B4784E-4D2D-FB15-07B8-715238841998}"/>
              </a:ext>
            </a:extLst>
          </p:cNvPr>
          <p:cNvSpPr/>
          <p:nvPr/>
        </p:nvSpPr>
        <p:spPr>
          <a:xfrm>
            <a:off x="144382" y="340423"/>
            <a:ext cx="607536" cy="555631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</p:spTree>
    <p:extLst>
      <p:ext uri="{BB962C8B-B14F-4D97-AF65-F5344CB8AC3E}">
        <p14:creationId xmlns:p14="http://schemas.microsoft.com/office/powerpoint/2010/main" val="5461144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750" fill="hold"/>
                                        <p:tgtEl>
                                          <p:spTgt spid="1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7037E-7 L 0.15039 -0.19329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750" fill="hold"/>
                                        <p:tgtEl>
                                          <p:spTgt spid="1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0.1444 0.15879 " pathEditMode="relative" rAng="0" ptsTypes="AA">
                                      <p:cBhvr>
                                        <p:cTn id="42" dur="7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3DD70-21AB-E5F9-5BB8-9E4D3BCB9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58153E-FCA3-B494-4438-950B747661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72721"/>
            <a:ext cx="12191999" cy="891036"/>
          </a:xfrm>
          <a:solidFill>
            <a:srgbClr val="010A4F"/>
          </a:solidFill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Online Banking Frauds</a:t>
            </a:r>
          </a:p>
        </p:txBody>
      </p:sp>
      <p:sp>
        <p:nvSpPr>
          <p:cNvPr id="5" name="Trapezoid 10">
            <a:extLst>
              <a:ext uri="{FF2B5EF4-FFF2-40B4-BE49-F238E27FC236}">
                <a16:creationId xmlns:a16="http://schemas.microsoft.com/office/drawing/2014/main" id="{21187B21-E009-D20B-DCE7-60B60F4BFA24}"/>
              </a:ext>
            </a:extLst>
          </p:cNvPr>
          <p:cNvSpPr/>
          <p:nvPr/>
        </p:nvSpPr>
        <p:spPr>
          <a:xfrm>
            <a:off x="11440082" y="376155"/>
            <a:ext cx="607536" cy="555631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9" name="Trapezoid 10">
            <a:extLst>
              <a:ext uri="{FF2B5EF4-FFF2-40B4-BE49-F238E27FC236}">
                <a16:creationId xmlns:a16="http://schemas.microsoft.com/office/drawing/2014/main" id="{D906E9B5-0486-01E7-B6B5-4A31905DA8EE}"/>
              </a:ext>
            </a:extLst>
          </p:cNvPr>
          <p:cNvSpPr/>
          <p:nvPr/>
        </p:nvSpPr>
        <p:spPr>
          <a:xfrm>
            <a:off x="144382" y="340423"/>
            <a:ext cx="607536" cy="555631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07773DE1-9236-D6BE-4F05-208FBCE5C2F4}"/>
              </a:ext>
            </a:extLst>
          </p:cNvPr>
          <p:cNvSpPr/>
          <p:nvPr/>
        </p:nvSpPr>
        <p:spPr>
          <a:xfrm>
            <a:off x="10949941" y="6372582"/>
            <a:ext cx="912088" cy="312698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ea typeface="ADLaM Display" panose="020F0502020204030204" pitchFamily="2" charset="0"/>
                <a:cs typeface="ADLaM Display" panose="020F0502020204030204" pitchFamily="2" charset="0"/>
              </a:rPr>
              <a:t>11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0C1EC9-F361-8535-5EB8-B3803829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643"/>
          <a:stretch/>
        </p:blipFill>
        <p:spPr>
          <a:xfrm>
            <a:off x="188330" y="1620279"/>
            <a:ext cx="4152176" cy="4195780"/>
          </a:xfrm>
          <a:prstGeom prst="rect">
            <a:avLst/>
          </a:prstGeom>
        </p:spPr>
      </p:pic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F60F5523-3332-B834-3ABE-FCE7D651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75" t="32205" r="17413"/>
          <a:stretch/>
        </p:blipFill>
        <p:spPr>
          <a:xfrm>
            <a:off x="4444678" y="1296364"/>
            <a:ext cx="7452048" cy="49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1245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21F90-7B5E-ACBD-4026-AEC007A4D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36C6D9C-C676-7275-D159-86006F0075B1}"/>
              </a:ext>
            </a:extLst>
          </p:cNvPr>
          <p:cNvGrpSpPr/>
          <p:nvPr/>
        </p:nvGrpSpPr>
        <p:grpSpPr>
          <a:xfrm>
            <a:off x="8091257" y="0"/>
            <a:ext cx="3673151" cy="4805680"/>
            <a:chOff x="2695954" y="-781844"/>
            <a:chExt cx="6800092" cy="764124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E5A5DE8-FC80-E2A0-8537-0418DA733875}"/>
                </a:ext>
              </a:extLst>
            </p:cNvPr>
            <p:cNvGrpSpPr/>
            <p:nvPr/>
          </p:nvGrpSpPr>
          <p:grpSpPr>
            <a:xfrm>
              <a:off x="2695954" y="2499654"/>
              <a:ext cx="6800092" cy="4359751"/>
              <a:chOff x="2695954" y="2499654"/>
              <a:chExt cx="6800092" cy="4359751"/>
            </a:xfrm>
          </p:grpSpPr>
          <p:sp>
            <p:nvSpPr>
              <p:cNvPr id="26" name="자유형: 도형 22">
                <a:extLst>
                  <a:ext uri="{FF2B5EF4-FFF2-40B4-BE49-F238E27FC236}">
                    <a16:creationId xmlns:a16="http://schemas.microsoft.com/office/drawing/2014/main" id="{6A4651E5-5A78-FE5F-BAAE-22036D5239BE}"/>
                  </a:ext>
                </a:extLst>
              </p:cNvPr>
              <p:cNvSpPr/>
              <p:nvPr/>
            </p:nvSpPr>
            <p:spPr>
              <a:xfrm>
                <a:off x="3018586" y="2499654"/>
                <a:ext cx="6154910" cy="3904758"/>
              </a:xfrm>
              <a:custGeom>
                <a:avLst/>
                <a:gdLst>
                  <a:gd name="connsiteX0" fmla="*/ 5800181 w 6154910"/>
                  <a:gd name="connsiteY0" fmla="*/ 3904758 h 3904758"/>
                  <a:gd name="connsiteX1" fmla="*/ 354730 w 6154910"/>
                  <a:gd name="connsiteY1" fmla="*/ 3904758 h 3904758"/>
                  <a:gd name="connsiteX2" fmla="*/ 0 w 6154910"/>
                  <a:gd name="connsiteY2" fmla="*/ 3550028 h 3904758"/>
                  <a:gd name="connsiteX3" fmla="*/ 0 w 6154910"/>
                  <a:gd name="connsiteY3" fmla="*/ 354730 h 3904758"/>
                  <a:gd name="connsiteX4" fmla="*/ 354730 w 6154910"/>
                  <a:gd name="connsiteY4" fmla="*/ 0 h 3904758"/>
                  <a:gd name="connsiteX5" fmla="*/ 5800181 w 6154910"/>
                  <a:gd name="connsiteY5" fmla="*/ 0 h 3904758"/>
                  <a:gd name="connsiteX6" fmla="*/ 6154911 w 6154910"/>
                  <a:gd name="connsiteY6" fmla="*/ 354730 h 3904758"/>
                  <a:gd name="connsiteX7" fmla="*/ 6154911 w 6154910"/>
                  <a:gd name="connsiteY7" fmla="*/ 3550028 h 3904758"/>
                  <a:gd name="connsiteX8" fmla="*/ 5800181 w 6154910"/>
                  <a:gd name="connsiteY8" fmla="*/ 3904758 h 3904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54910" h="3904758">
                    <a:moveTo>
                      <a:pt x="5800181" y="3904758"/>
                    </a:moveTo>
                    <a:lnTo>
                      <a:pt x="354730" y="3904758"/>
                    </a:lnTo>
                    <a:cubicBezTo>
                      <a:pt x="158834" y="3904758"/>
                      <a:pt x="0" y="3745924"/>
                      <a:pt x="0" y="3550028"/>
                    </a:cubicBezTo>
                    <a:lnTo>
                      <a:pt x="0" y="354730"/>
                    </a:lnTo>
                    <a:cubicBezTo>
                      <a:pt x="0" y="158834"/>
                      <a:pt x="158834" y="0"/>
                      <a:pt x="354730" y="0"/>
                    </a:cubicBezTo>
                    <a:lnTo>
                      <a:pt x="5800181" y="0"/>
                    </a:lnTo>
                    <a:cubicBezTo>
                      <a:pt x="5996076" y="0"/>
                      <a:pt x="6154911" y="158834"/>
                      <a:pt x="6154911" y="354730"/>
                    </a:cubicBezTo>
                    <a:lnTo>
                      <a:pt x="6154911" y="3550028"/>
                    </a:lnTo>
                    <a:cubicBezTo>
                      <a:pt x="6154828" y="3745924"/>
                      <a:pt x="5995994" y="3904758"/>
                      <a:pt x="5800181" y="3904758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3">
                <a:extLst>
                  <a:ext uri="{FF2B5EF4-FFF2-40B4-BE49-F238E27FC236}">
                    <a16:creationId xmlns:a16="http://schemas.microsoft.com/office/drawing/2014/main" id="{125EAC0A-14F4-D8F4-3038-7E4DE20C23B2}"/>
                  </a:ext>
                </a:extLst>
              </p:cNvPr>
              <p:cNvSpPr/>
              <p:nvPr/>
            </p:nvSpPr>
            <p:spPr>
              <a:xfrm>
                <a:off x="3225401" y="2706552"/>
                <a:ext cx="5749469" cy="3491044"/>
              </a:xfrm>
              <a:custGeom>
                <a:avLst/>
                <a:gdLst>
                  <a:gd name="connsiteX0" fmla="*/ 5623312 w 5749469"/>
                  <a:gd name="connsiteY0" fmla="*/ 3491045 h 3491044"/>
                  <a:gd name="connsiteX1" fmla="*/ 126157 w 5749469"/>
                  <a:gd name="connsiteY1" fmla="*/ 3491045 h 3491044"/>
                  <a:gd name="connsiteX2" fmla="*/ 0 w 5749469"/>
                  <a:gd name="connsiteY2" fmla="*/ 3364887 h 3491044"/>
                  <a:gd name="connsiteX3" fmla="*/ 0 w 5749469"/>
                  <a:gd name="connsiteY3" fmla="*/ 126157 h 3491044"/>
                  <a:gd name="connsiteX4" fmla="*/ 126157 w 5749469"/>
                  <a:gd name="connsiteY4" fmla="*/ 0 h 3491044"/>
                  <a:gd name="connsiteX5" fmla="*/ 5623312 w 5749469"/>
                  <a:gd name="connsiteY5" fmla="*/ 0 h 3491044"/>
                  <a:gd name="connsiteX6" fmla="*/ 5749470 w 5749469"/>
                  <a:gd name="connsiteY6" fmla="*/ 126157 h 3491044"/>
                  <a:gd name="connsiteX7" fmla="*/ 5749470 w 5749469"/>
                  <a:gd name="connsiteY7" fmla="*/ 3364887 h 3491044"/>
                  <a:gd name="connsiteX8" fmla="*/ 5623312 w 5749469"/>
                  <a:gd name="connsiteY8" fmla="*/ 3491045 h 349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9469" h="3491044">
                    <a:moveTo>
                      <a:pt x="5623312" y="3491045"/>
                    </a:moveTo>
                    <a:lnTo>
                      <a:pt x="126157" y="3491045"/>
                    </a:lnTo>
                    <a:cubicBezTo>
                      <a:pt x="56502" y="3491045"/>
                      <a:pt x="0" y="3434543"/>
                      <a:pt x="0" y="3364887"/>
                    </a:cubicBezTo>
                    <a:lnTo>
                      <a:pt x="0" y="126157"/>
                    </a:lnTo>
                    <a:cubicBezTo>
                      <a:pt x="0" y="56502"/>
                      <a:pt x="56502" y="0"/>
                      <a:pt x="126157" y="0"/>
                    </a:cubicBezTo>
                    <a:lnTo>
                      <a:pt x="5623312" y="0"/>
                    </a:lnTo>
                    <a:cubicBezTo>
                      <a:pt x="5692968" y="0"/>
                      <a:pt x="5749470" y="56502"/>
                      <a:pt x="5749470" y="126157"/>
                    </a:cubicBezTo>
                    <a:lnTo>
                      <a:pt x="5749470" y="3364887"/>
                    </a:lnTo>
                    <a:cubicBezTo>
                      <a:pt x="5749470" y="3434543"/>
                      <a:pt x="5692968" y="3491045"/>
                      <a:pt x="5623312" y="34910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4">
                <a:extLst>
                  <a:ext uri="{FF2B5EF4-FFF2-40B4-BE49-F238E27FC236}">
                    <a16:creationId xmlns:a16="http://schemas.microsoft.com/office/drawing/2014/main" id="{90146EBC-DD22-1478-902C-4CDBA2829BBF}"/>
                  </a:ext>
                </a:extLst>
              </p:cNvPr>
              <p:cNvSpPr/>
              <p:nvPr/>
            </p:nvSpPr>
            <p:spPr>
              <a:xfrm>
                <a:off x="2695954" y="6462320"/>
                <a:ext cx="6800092" cy="397085"/>
              </a:xfrm>
              <a:custGeom>
                <a:avLst/>
                <a:gdLst>
                  <a:gd name="connsiteX0" fmla="*/ 6448506 w 6800092"/>
                  <a:gd name="connsiteY0" fmla="*/ 397086 h 397085"/>
                  <a:gd name="connsiteX1" fmla="*/ 351586 w 6800092"/>
                  <a:gd name="connsiteY1" fmla="*/ 397086 h 397085"/>
                  <a:gd name="connsiteX2" fmla="*/ 0 w 6800092"/>
                  <a:gd name="connsiteY2" fmla="*/ 45499 h 397085"/>
                  <a:gd name="connsiteX3" fmla="*/ 0 w 6800092"/>
                  <a:gd name="connsiteY3" fmla="*/ 45499 h 397085"/>
                  <a:gd name="connsiteX4" fmla="*/ 45499 w 6800092"/>
                  <a:gd name="connsiteY4" fmla="*/ 0 h 397085"/>
                  <a:gd name="connsiteX5" fmla="*/ 6754593 w 6800092"/>
                  <a:gd name="connsiteY5" fmla="*/ 0 h 397085"/>
                  <a:gd name="connsiteX6" fmla="*/ 6800092 w 6800092"/>
                  <a:gd name="connsiteY6" fmla="*/ 45499 h 397085"/>
                  <a:gd name="connsiteX7" fmla="*/ 6800092 w 6800092"/>
                  <a:gd name="connsiteY7" fmla="*/ 45499 h 397085"/>
                  <a:gd name="connsiteX8" fmla="*/ 6448506 w 6800092"/>
                  <a:gd name="connsiteY8" fmla="*/ 397086 h 397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00092" h="397085">
                    <a:moveTo>
                      <a:pt x="6448506" y="397086"/>
                    </a:moveTo>
                    <a:lnTo>
                      <a:pt x="351586" y="397086"/>
                    </a:lnTo>
                    <a:cubicBezTo>
                      <a:pt x="157428" y="397086"/>
                      <a:pt x="0" y="239658"/>
                      <a:pt x="0" y="45499"/>
                    </a:cubicBezTo>
                    <a:lnTo>
                      <a:pt x="0" y="45499"/>
                    </a:lnTo>
                    <a:cubicBezTo>
                      <a:pt x="0" y="20351"/>
                      <a:pt x="20351" y="0"/>
                      <a:pt x="45499" y="0"/>
                    </a:cubicBezTo>
                    <a:lnTo>
                      <a:pt x="6754593" y="0"/>
                    </a:lnTo>
                    <a:cubicBezTo>
                      <a:pt x="6779741" y="0"/>
                      <a:pt x="6800092" y="20351"/>
                      <a:pt x="6800092" y="45499"/>
                    </a:cubicBezTo>
                    <a:lnTo>
                      <a:pt x="6800092" y="45499"/>
                    </a:lnTo>
                    <a:cubicBezTo>
                      <a:pt x="6800092" y="239658"/>
                      <a:pt x="6642664" y="397086"/>
                      <a:pt x="6448506" y="397086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B82362C-22A9-B569-D5E2-4128B3BB4E67}"/>
                </a:ext>
              </a:extLst>
            </p:cNvPr>
            <p:cNvGrpSpPr/>
            <p:nvPr/>
          </p:nvGrpSpPr>
          <p:grpSpPr>
            <a:xfrm>
              <a:off x="4187565" y="-781844"/>
              <a:ext cx="3570097" cy="6404848"/>
              <a:chOff x="4187565" y="-781844"/>
              <a:chExt cx="3570097" cy="6404848"/>
            </a:xfrm>
          </p:grpSpPr>
          <p:sp>
            <p:nvSpPr>
              <p:cNvPr id="22" name="자유형: 도형 18">
                <a:extLst>
                  <a:ext uri="{FF2B5EF4-FFF2-40B4-BE49-F238E27FC236}">
                    <a16:creationId xmlns:a16="http://schemas.microsoft.com/office/drawing/2014/main" id="{01B2EA76-96D7-3B71-FB1F-0C15635F5B40}"/>
                  </a:ext>
                </a:extLst>
              </p:cNvPr>
              <p:cNvSpPr/>
              <p:nvPr/>
            </p:nvSpPr>
            <p:spPr>
              <a:xfrm>
                <a:off x="4187565" y="2374961"/>
                <a:ext cx="3570097" cy="3248043"/>
              </a:xfrm>
              <a:custGeom>
                <a:avLst/>
                <a:gdLst>
                  <a:gd name="connsiteX0" fmla="*/ 3517210 w 3570097"/>
                  <a:gd name="connsiteY0" fmla="*/ 2792281 h 3248043"/>
                  <a:gd name="connsiteX1" fmla="*/ 469826 w 3570097"/>
                  <a:gd name="connsiteY1" fmla="*/ 3247358 h 3248043"/>
                  <a:gd name="connsiteX2" fmla="*/ 399261 w 3570097"/>
                  <a:gd name="connsiteY2" fmla="*/ 3195158 h 3248043"/>
                  <a:gd name="connsiteX3" fmla="*/ 686 w 3570097"/>
                  <a:gd name="connsiteY3" fmla="*/ 526328 h 3248043"/>
                  <a:gd name="connsiteX4" fmla="*/ 52886 w 3570097"/>
                  <a:gd name="connsiteY4" fmla="*/ 455763 h 3248043"/>
                  <a:gd name="connsiteX5" fmla="*/ 3100271 w 3570097"/>
                  <a:gd name="connsiteY5" fmla="*/ 686 h 3248043"/>
                  <a:gd name="connsiteX6" fmla="*/ 3170836 w 3570097"/>
                  <a:gd name="connsiteY6" fmla="*/ 52886 h 3248043"/>
                  <a:gd name="connsiteX7" fmla="*/ 3569411 w 3570097"/>
                  <a:gd name="connsiteY7" fmla="*/ 2721716 h 3248043"/>
                  <a:gd name="connsiteX8" fmla="*/ 3517210 w 3570097"/>
                  <a:gd name="connsiteY8" fmla="*/ 2792281 h 3248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70097" h="3248043">
                    <a:moveTo>
                      <a:pt x="3517210" y="2792281"/>
                    </a:moveTo>
                    <a:lnTo>
                      <a:pt x="469826" y="3247358"/>
                    </a:lnTo>
                    <a:cubicBezTo>
                      <a:pt x="435909" y="3252404"/>
                      <a:pt x="404390" y="3229075"/>
                      <a:pt x="399261" y="3195158"/>
                    </a:cubicBezTo>
                    <a:lnTo>
                      <a:pt x="686" y="526328"/>
                    </a:lnTo>
                    <a:cubicBezTo>
                      <a:pt x="-4360" y="492410"/>
                      <a:pt x="18969" y="460892"/>
                      <a:pt x="52886" y="455763"/>
                    </a:cubicBezTo>
                    <a:lnTo>
                      <a:pt x="3100271" y="686"/>
                    </a:lnTo>
                    <a:cubicBezTo>
                      <a:pt x="3134188" y="-4360"/>
                      <a:pt x="3165707" y="18969"/>
                      <a:pt x="3170836" y="52886"/>
                    </a:cubicBezTo>
                    <a:lnTo>
                      <a:pt x="3569411" y="2721716"/>
                    </a:lnTo>
                    <a:cubicBezTo>
                      <a:pt x="3574457" y="2755633"/>
                      <a:pt x="3551129" y="2787235"/>
                      <a:pt x="3517210" y="2792281"/>
                    </a:cubicBezTo>
                    <a:close/>
                  </a:path>
                </a:pathLst>
              </a:custGeom>
              <a:solidFill>
                <a:srgbClr val="FEFEFE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19">
                <a:extLst>
                  <a:ext uri="{FF2B5EF4-FFF2-40B4-BE49-F238E27FC236}">
                    <a16:creationId xmlns:a16="http://schemas.microsoft.com/office/drawing/2014/main" id="{A89485B9-BE31-4296-A421-A9A8A24ACFD3}"/>
                  </a:ext>
                </a:extLst>
              </p:cNvPr>
              <p:cNvSpPr/>
              <p:nvPr/>
            </p:nvSpPr>
            <p:spPr>
              <a:xfrm>
                <a:off x="6552202" y="-781844"/>
                <a:ext cx="629346" cy="3241129"/>
              </a:xfrm>
              <a:custGeom>
                <a:avLst/>
                <a:gdLst>
                  <a:gd name="connsiteX0" fmla="*/ 389176 w 629347"/>
                  <a:gd name="connsiteY0" fmla="*/ 2439634 h 2459322"/>
                  <a:gd name="connsiteX1" fmla="*/ 238284 w 629347"/>
                  <a:gd name="connsiteY1" fmla="*/ 2459323 h 2459322"/>
                  <a:gd name="connsiteX2" fmla="*/ 242503 w 629347"/>
                  <a:gd name="connsiteY2" fmla="*/ 1740184 h 2459322"/>
                  <a:gd name="connsiteX3" fmla="*/ 217023 w 629347"/>
                  <a:gd name="connsiteY3" fmla="*/ 1702213 h 2459322"/>
                  <a:gd name="connsiteX4" fmla="*/ 281 w 629347"/>
                  <a:gd name="connsiteY4" fmla="*/ 1393645 h 2459322"/>
                  <a:gd name="connsiteX5" fmla="*/ 240766 w 629347"/>
                  <a:gd name="connsiteY5" fmla="*/ 1099636 h 2459322"/>
                  <a:gd name="connsiteX6" fmla="*/ 270299 w 629347"/>
                  <a:gd name="connsiteY6" fmla="*/ 1052647 h 2459322"/>
                  <a:gd name="connsiteX7" fmla="*/ 277165 w 629347"/>
                  <a:gd name="connsiteY7" fmla="*/ 44215 h 2459322"/>
                  <a:gd name="connsiteX8" fmla="*/ 319356 w 629347"/>
                  <a:gd name="connsiteY8" fmla="*/ 866 h 2459322"/>
                  <a:gd name="connsiteX9" fmla="*/ 393644 w 629347"/>
                  <a:gd name="connsiteY9" fmla="*/ 949 h 2459322"/>
                  <a:gd name="connsiteX10" fmla="*/ 428885 w 629347"/>
                  <a:gd name="connsiteY10" fmla="*/ 37762 h 2459322"/>
                  <a:gd name="connsiteX11" fmla="*/ 419041 w 629347"/>
                  <a:gd name="connsiteY11" fmla="*/ 1062740 h 2459322"/>
                  <a:gd name="connsiteX12" fmla="*/ 456846 w 629347"/>
                  <a:gd name="connsiteY12" fmla="*/ 1123957 h 2459322"/>
                  <a:gd name="connsiteX13" fmla="*/ 628834 w 629347"/>
                  <a:gd name="connsiteY13" fmla="*/ 1419455 h 2459322"/>
                  <a:gd name="connsiteX14" fmla="*/ 424997 w 629347"/>
                  <a:gd name="connsiteY14" fmla="*/ 1698490 h 2459322"/>
                  <a:gd name="connsiteX15" fmla="*/ 392982 w 629347"/>
                  <a:gd name="connsiteY15" fmla="*/ 1737124 h 2459322"/>
                  <a:gd name="connsiteX16" fmla="*/ 389176 w 629347"/>
                  <a:gd name="connsiteY16" fmla="*/ 2439634 h 2459322"/>
                  <a:gd name="connsiteX0" fmla="*/ 389176 w 629347"/>
                  <a:gd name="connsiteY0" fmla="*/ 2486063 h 2505752"/>
                  <a:gd name="connsiteX1" fmla="*/ 238284 w 629347"/>
                  <a:gd name="connsiteY1" fmla="*/ 2505752 h 2505752"/>
                  <a:gd name="connsiteX2" fmla="*/ 242503 w 629347"/>
                  <a:gd name="connsiteY2" fmla="*/ 1786613 h 2505752"/>
                  <a:gd name="connsiteX3" fmla="*/ 217023 w 629347"/>
                  <a:gd name="connsiteY3" fmla="*/ 1748642 h 2505752"/>
                  <a:gd name="connsiteX4" fmla="*/ 281 w 629347"/>
                  <a:gd name="connsiteY4" fmla="*/ 1440074 h 2505752"/>
                  <a:gd name="connsiteX5" fmla="*/ 240766 w 629347"/>
                  <a:gd name="connsiteY5" fmla="*/ 1146065 h 2505752"/>
                  <a:gd name="connsiteX6" fmla="*/ 270299 w 629347"/>
                  <a:gd name="connsiteY6" fmla="*/ 1099076 h 2505752"/>
                  <a:gd name="connsiteX7" fmla="*/ 277165 w 629347"/>
                  <a:gd name="connsiteY7" fmla="*/ 90644 h 2505752"/>
                  <a:gd name="connsiteX8" fmla="*/ 393644 w 629347"/>
                  <a:gd name="connsiteY8" fmla="*/ 47378 h 2505752"/>
                  <a:gd name="connsiteX9" fmla="*/ 428885 w 629347"/>
                  <a:gd name="connsiteY9" fmla="*/ 84191 h 2505752"/>
                  <a:gd name="connsiteX10" fmla="*/ 419041 w 629347"/>
                  <a:gd name="connsiteY10" fmla="*/ 1109169 h 2505752"/>
                  <a:gd name="connsiteX11" fmla="*/ 456846 w 629347"/>
                  <a:gd name="connsiteY11" fmla="*/ 1170386 h 2505752"/>
                  <a:gd name="connsiteX12" fmla="*/ 628834 w 629347"/>
                  <a:gd name="connsiteY12" fmla="*/ 1465884 h 2505752"/>
                  <a:gd name="connsiteX13" fmla="*/ 424997 w 629347"/>
                  <a:gd name="connsiteY13" fmla="*/ 1744919 h 2505752"/>
                  <a:gd name="connsiteX14" fmla="*/ 392982 w 629347"/>
                  <a:gd name="connsiteY14" fmla="*/ 1783553 h 2505752"/>
                  <a:gd name="connsiteX15" fmla="*/ 389176 w 629347"/>
                  <a:gd name="connsiteY15" fmla="*/ 2486063 h 2505752"/>
                  <a:gd name="connsiteX0" fmla="*/ 389176 w 629347"/>
                  <a:gd name="connsiteY0" fmla="*/ 2525783 h 2545472"/>
                  <a:gd name="connsiteX1" fmla="*/ 238284 w 629347"/>
                  <a:gd name="connsiteY1" fmla="*/ 2545472 h 2545472"/>
                  <a:gd name="connsiteX2" fmla="*/ 242503 w 629347"/>
                  <a:gd name="connsiteY2" fmla="*/ 1826333 h 2545472"/>
                  <a:gd name="connsiteX3" fmla="*/ 217023 w 629347"/>
                  <a:gd name="connsiteY3" fmla="*/ 1788362 h 2545472"/>
                  <a:gd name="connsiteX4" fmla="*/ 281 w 629347"/>
                  <a:gd name="connsiteY4" fmla="*/ 1479794 h 2545472"/>
                  <a:gd name="connsiteX5" fmla="*/ 240766 w 629347"/>
                  <a:gd name="connsiteY5" fmla="*/ 1185785 h 2545472"/>
                  <a:gd name="connsiteX6" fmla="*/ 270299 w 629347"/>
                  <a:gd name="connsiteY6" fmla="*/ 1138796 h 2545472"/>
                  <a:gd name="connsiteX7" fmla="*/ 277165 w 629347"/>
                  <a:gd name="connsiteY7" fmla="*/ 130364 h 2545472"/>
                  <a:gd name="connsiteX8" fmla="*/ 428885 w 629347"/>
                  <a:gd name="connsiteY8" fmla="*/ 123911 h 2545472"/>
                  <a:gd name="connsiteX9" fmla="*/ 419041 w 629347"/>
                  <a:gd name="connsiteY9" fmla="*/ 1148889 h 2545472"/>
                  <a:gd name="connsiteX10" fmla="*/ 456846 w 629347"/>
                  <a:gd name="connsiteY10" fmla="*/ 1210106 h 2545472"/>
                  <a:gd name="connsiteX11" fmla="*/ 628834 w 629347"/>
                  <a:gd name="connsiteY11" fmla="*/ 1505604 h 2545472"/>
                  <a:gd name="connsiteX12" fmla="*/ 424997 w 629347"/>
                  <a:gd name="connsiteY12" fmla="*/ 1784639 h 2545472"/>
                  <a:gd name="connsiteX13" fmla="*/ 392982 w 629347"/>
                  <a:gd name="connsiteY13" fmla="*/ 1823273 h 2545472"/>
                  <a:gd name="connsiteX14" fmla="*/ 389176 w 629347"/>
                  <a:gd name="connsiteY14" fmla="*/ 2525783 h 2545472"/>
                  <a:gd name="connsiteX0" fmla="*/ 389176 w 629347"/>
                  <a:gd name="connsiteY0" fmla="*/ 2475103 h 2494792"/>
                  <a:gd name="connsiteX1" fmla="*/ 238284 w 629347"/>
                  <a:gd name="connsiteY1" fmla="*/ 2494792 h 2494792"/>
                  <a:gd name="connsiteX2" fmla="*/ 242503 w 629347"/>
                  <a:gd name="connsiteY2" fmla="*/ 1775653 h 2494792"/>
                  <a:gd name="connsiteX3" fmla="*/ 217023 w 629347"/>
                  <a:gd name="connsiteY3" fmla="*/ 1737682 h 2494792"/>
                  <a:gd name="connsiteX4" fmla="*/ 281 w 629347"/>
                  <a:gd name="connsiteY4" fmla="*/ 1429114 h 2494792"/>
                  <a:gd name="connsiteX5" fmla="*/ 240766 w 629347"/>
                  <a:gd name="connsiteY5" fmla="*/ 1135105 h 2494792"/>
                  <a:gd name="connsiteX6" fmla="*/ 270299 w 629347"/>
                  <a:gd name="connsiteY6" fmla="*/ 1088116 h 2494792"/>
                  <a:gd name="connsiteX7" fmla="*/ 277165 w 629347"/>
                  <a:gd name="connsiteY7" fmla="*/ 79684 h 2494792"/>
                  <a:gd name="connsiteX8" fmla="*/ 428885 w 629347"/>
                  <a:gd name="connsiteY8" fmla="*/ 73231 h 2494792"/>
                  <a:gd name="connsiteX9" fmla="*/ 419041 w 629347"/>
                  <a:gd name="connsiteY9" fmla="*/ 1098209 h 2494792"/>
                  <a:gd name="connsiteX10" fmla="*/ 456846 w 629347"/>
                  <a:gd name="connsiteY10" fmla="*/ 1159426 h 2494792"/>
                  <a:gd name="connsiteX11" fmla="*/ 628834 w 629347"/>
                  <a:gd name="connsiteY11" fmla="*/ 1454924 h 2494792"/>
                  <a:gd name="connsiteX12" fmla="*/ 424997 w 629347"/>
                  <a:gd name="connsiteY12" fmla="*/ 1733959 h 2494792"/>
                  <a:gd name="connsiteX13" fmla="*/ 392982 w 629347"/>
                  <a:gd name="connsiteY13" fmla="*/ 1772593 h 2494792"/>
                  <a:gd name="connsiteX14" fmla="*/ 389176 w 629347"/>
                  <a:gd name="connsiteY14" fmla="*/ 2475103 h 2494792"/>
                  <a:gd name="connsiteX0" fmla="*/ 389176 w 629347"/>
                  <a:gd name="connsiteY0" fmla="*/ 2405393 h 2425082"/>
                  <a:gd name="connsiteX1" fmla="*/ 238284 w 629347"/>
                  <a:gd name="connsiteY1" fmla="*/ 2425082 h 2425082"/>
                  <a:gd name="connsiteX2" fmla="*/ 242503 w 629347"/>
                  <a:gd name="connsiteY2" fmla="*/ 1705943 h 2425082"/>
                  <a:gd name="connsiteX3" fmla="*/ 217023 w 629347"/>
                  <a:gd name="connsiteY3" fmla="*/ 1667972 h 2425082"/>
                  <a:gd name="connsiteX4" fmla="*/ 281 w 629347"/>
                  <a:gd name="connsiteY4" fmla="*/ 1359404 h 2425082"/>
                  <a:gd name="connsiteX5" fmla="*/ 240766 w 629347"/>
                  <a:gd name="connsiteY5" fmla="*/ 1065395 h 2425082"/>
                  <a:gd name="connsiteX6" fmla="*/ 270299 w 629347"/>
                  <a:gd name="connsiteY6" fmla="*/ 1018406 h 2425082"/>
                  <a:gd name="connsiteX7" fmla="*/ 277165 w 629347"/>
                  <a:gd name="connsiteY7" fmla="*/ 9974 h 2425082"/>
                  <a:gd name="connsiteX8" fmla="*/ 428885 w 629347"/>
                  <a:gd name="connsiteY8" fmla="*/ 3521 h 2425082"/>
                  <a:gd name="connsiteX9" fmla="*/ 419041 w 629347"/>
                  <a:gd name="connsiteY9" fmla="*/ 1028499 h 2425082"/>
                  <a:gd name="connsiteX10" fmla="*/ 456846 w 629347"/>
                  <a:gd name="connsiteY10" fmla="*/ 1089716 h 2425082"/>
                  <a:gd name="connsiteX11" fmla="*/ 628834 w 629347"/>
                  <a:gd name="connsiteY11" fmla="*/ 1385214 h 2425082"/>
                  <a:gd name="connsiteX12" fmla="*/ 424997 w 629347"/>
                  <a:gd name="connsiteY12" fmla="*/ 1664249 h 2425082"/>
                  <a:gd name="connsiteX13" fmla="*/ 392982 w 629347"/>
                  <a:gd name="connsiteY13" fmla="*/ 1702883 h 2425082"/>
                  <a:gd name="connsiteX14" fmla="*/ 389176 w 629347"/>
                  <a:gd name="connsiteY14" fmla="*/ 2405393 h 2425082"/>
                  <a:gd name="connsiteX0" fmla="*/ 389176 w 629347"/>
                  <a:gd name="connsiteY0" fmla="*/ 3221558 h 3241247"/>
                  <a:gd name="connsiteX1" fmla="*/ 238284 w 629347"/>
                  <a:gd name="connsiteY1" fmla="*/ 3241247 h 3241247"/>
                  <a:gd name="connsiteX2" fmla="*/ 242503 w 629347"/>
                  <a:gd name="connsiteY2" fmla="*/ 2522108 h 3241247"/>
                  <a:gd name="connsiteX3" fmla="*/ 217023 w 629347"/>
                  <a:gd name="connsiteY3" fmla="*/ 2484137 h 3241247"/>
                  <a:gd name="connsiteX4" fmla="*/ 281 w 629347"/>
                  <a:gd name="connsiteY4" fmla="*/ 2175569 h 3241247"/>
                  <a:gd name="connsiteX5" fmla="*/ 240766 w 629347"/>
                  <a:gd name="connsiteY5" fmla="*/ 1881560 h 3241247"/>
                  <a:gd name="connsiteX6" fmla="*/ 270299 w 629347"/>
                  <a:gd name="connsiteY6" fmla="*/ 1834571 h 3241247"/>
                  <a:gd name="connsiteX7" fmla="*/ 277165 w 629347"/>
                  <a:gd name="connsiteY7" fmla="*/ 826139 h 3241247"/>
                  <a:gd name="connsiteX8" fmla="*/ 422924 w 629347"/>
                  <a:gd name="connsiteY8" fmla="*/ 121 h 3241247"/>
                  <a:gd name="connsiteX9" fmla="*/ 419041 w 629347"/>
                  <a:gd name="connsiteY9" fmla="*/ 1844664 h 3241247"/>
                  <a:gd name="connsiteX10" fmla="*/ 456846 w 629347"/>
                  <a:gd name="connsiteY10" fmla="*/ 1905881 h 3241247"/>
                  <a:gd name="connsiteX11" fmla="*/ 628834 w 629347"/>
                  <a:gd name="connsiteY11" fmla="*/ 2201379 h 3241247"/>
                  <a:gd name="connsiteX12" fmla="*/ 424997 w 629347"/>
                  <a:gd name="connsiteY12" fmla="*/ 2480414 h 3241247"/>
                  <a:gd name="connsiteX13" fmla="*/ 392982 w 629347"/>
                  <a:gd name="connsiteY13" fmla="*/ 2519048 h 3241247"/>
                  <a:gd name="connsiteX14" fmla="*/ 389176 w 629347"/>
                  <a:gd name="connsiteY14" fmla="*/ 3221558 h 3241247"/>
                  <a:gd name="connsiteX0" fmla="*/ 389176 w 629347"/>
                  <a:gd name="connsiteY0" fmla="*/ 3221437 h 3241126"/>
                  <a:gd name="connsiteX1" fmla="*/ 238284 w 629347"/>
                  <a:gd name="connsiteY1" fmla="*/ 3241126 h 3241126"/>
                  <a:gd name="connsiteX2" fmla="*/ 242503 w 629347"/>
                  <a:gd name="connsiteY2" fmla="*/ 2521987 h 3241126"/>
                  <a:gd name="connsiteX3" fmla="*/ 217023 w 629347"/>
                  <a:gd name="connsiteY3" fmla="*/ 2484016 h 3241126"/>
                  <a:gd name="connsiteX4" fmla="*/ 281 w 629347"/>
                  <a:gd name="connsiteY4" fmla="*/ 2175448 h 3241126"/>
                  <a:gd name="connsiteX5" fmla="*/ 240766 w 629347"/>
                  <a:gd name="connsiteY5" fmla="*/ 1881439 h 3241126"/>
                  <a:gd name="connsiteX6" fmla="*/ 270299 w 629347"/>
                  <a:gd name="connsiteY6" fmla="*/ 1834450 h 3241126"/>
                  <a:gd name="connsiteX7" fmla="*/ 277165 w 629347"/>
                  <a:gd name="connsiteY7" fmla="*/ 826018 h 3241126"/>
                  <a:gd name="connsiteX8" fmla="*/ 422924 w 629347"/>
                  <a:gd name="connsiteY8" fmla="*/ 0 h 3241126"/>
                  <a:gd name="connsiteX9" fmla="*/ 419041 w 629347"/>
                  <a:gd name="connsiteY9" fmla="*/ 1844543 h 3241126"/>
                  <a:gd name="connsiteX10" fmla="*/ 456846 w 629347"/>
                  <a:gd name="connsiteY10" fmla="*/ 1905760 h 3241126"/>
                  <a:gd name="connsiteX11" fmla="*/ 628834 w 629347"/>
                  <a:gd name="connsiteY11" fmla="*/ 2201258 h 3241126"/>
                  <a:gd name="connsiteX12" fmla="*/ 424997 w 629347"/>
                  <a:gd name="connsiteY12" fmla="*/ 2480293 h 3241126"/>
                  <a:gd name="connsiteX13" fmla="*/ 392982 w 629347"/>
                  <a:gd name="connsiteY13" fmla="*/ 2518927 h 3241126"/>
                  <a:gd name="connsiteX14" fmla="*/ 389176 w 629347"/>
                  <a:gd name="connsiteY14" fmla="*/ 3221437 h 3241126"/>
                  <a:gd name="connsiteX0" fmla="*/ 389176 w 629347"/>
                  <a:gd name="connsiteY0" fmla="*/ 3221437 h 3241126"/>
                  <a:gd name="connsiteX1" fmla="*/ 238284 w 629347"/>
                  <a:gd name="connsiteY1" fmla="*/ 3241126 h 3241126"/>
                  <a:gd name="connsiteX2" fmla="*/ 242503 w 629347"/>
                  <a:gd name="connsiteY2" fmla="*/ 2521987 h 3241126"/>
                  <a:gd name="connsiteX3" fmla="*/ 217023 w 629347"/>
                  <a:gd name="connsiteY3" fmla="*/ 2484016 h 3241126"/>
                  <a:gd name="connsiteX4" fmla="*/ 281 w 629347"/>
                  <a:gd name="connsiteY4" fmla="*/ 2175448 h 3241126"/>
                  <a:gd name="connsiteX5" fmla="*/ 240766 w 629347"/>
                  <a:gd name="connsiteY5" fmla="*/ 1881439 h 3241126"/>
                  <a:gd name="connsiteX6" fmla="*/ 270299 w 629347"/>
                  <a:gd name="connsiteY6" fmla="*/ 1834450 h 3241126"/>
                  <a:gd name="connsiteX7" fmla="*/ 286105 w 629347"/>
                  <a:gd name="connsiteY7" fmla="*/ 492 h 3241126"/>
                  <a:gd name="connsiteX8" fmla="*/ 422924 w 629347"/>
                  <a:gd name="connsiteY8" fmla="*/ 0 h 3241126"/>
                  <a:gd name="connsiteX9" fmla="*/ 419041 w 629347"/>
                  <a:gd name="connsiteY9" fmla="*/ 1844543 h 3241126"/>
                  <a:gd name="connsiteX10" fmla="*/ 456846 w 629347"/>
                  <a:gd name="connsiteY10" fmla="*/ 1905760 h 3241126"/>
                  <a:gd name="connsiteX11" fmla="*/ 628834 w 629347"/>
                  <a:gd name="connsiteY11" fmla="*/ 2201258 h 3241126"/>
                  <a:gd name="connsiteX12" fmla="*/ 424997 w 629347"/>
                  <a:gd name="connsiteY12" fmla="*/ 2480293 h 3241126"/>
                  <a:gd name="connsiteX13" fmla="*/ 392982 w 629347"/>
                  <a:gd name="connsiteY13" fmla="*/ 2518927 h 3241126"/>
                  <a:gd name="connsiteX14" fmla="*/ 389176 w 629347"/>
                  <a:gd name="connsiteY14" fmla="*/ 3221437 h 324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29347" h="3241126">
                    <a:moveTo>
                      <a:pt x="389176" y="3221437"/>
                    </a:moveTo>
                    <a:cubicBezTo>
                      <a:pt x="339293" y="3231034"/>
                      <a:pt x="289409" y="3240878"/>
                      <a:pt x="238284" y="3241126"/>
                    </a:cubicBezTo>
                    <a:cubicBezTo>
                      <a:pt x="239525" y="3001386"/>
                      <a:pt x="240600" y="2761728"/>
                      <a:pt x="242503" y="2521987"/>
                    </a:cubicBezTo>
                    <a:cubicBezTo>
                      <a:pt x="242668" y="2501719"/>
                      <a:pt x="239111" y="2492041"/>
                      <a:pt x="217023" y="2484016"/>
                    </a:cubicBezTo>
                    <a:cubicBezTo>
                      <a:pt x="78705" y="2433719"/>
                      <a:pt x="-5510" y="2311780"/>
                      <a:pt x="281" y="2175448"/>
                    </a:cubicBezTo>
                    <a:cubicBezTo>
                      <a:pt x="6320" y="2033572"/>
                      <a:pt x="97815" y="1919245"/>
                      <a:pt x="240766" y="1881439"/>
                    </a:cubicBezTo>
                    <a:cubicBezTo>
                      <a:pt x="271540" y="1873249"/>
                      <a:pt x="270216" y="1856952"/>
                      <a:pt x="270299" y="1834450"/>
                    </a:cubicBezTo>
                    <a:cubicBezTo>
                      <a:pt x="272615" y="1498334"/>
                      <a:pt x="284699" y="336608"/>
                      <a:pt x="286105" y="492"/>
                    </a:cubicBezTo>
                    <a:cubicBezTo>
                      <a:pt x="351278" y="4199"/>
                      <a:pt x="372456" y="3099"/>
                      <a:pt x="422924" y="0"/>
                    </a:cubicBezTo>
                    <a:cubicBezTo>
                      <a:pt x="419119" y="341660"/>
                      <a:pt x="423012" y="1502884"/>
                      <a:pt x="419041" y="1844543"/>
                    </a:cubicBezTo>
                    <a:cubicBezTo>
                      <a:pt x="418627" y="1876227"/>
                      <a:pt x="427809" y="1890704"/>
                      <a:pt x="456846" y="1905760"/>
                    </a:cubicBezTo>
                    <a:cubicBezTo>
                      <a:pt x="575062" y="1967391"/>
                      <a:pt x="635618" y="2067738"/>
                      <a:pt x="628834" y="2201258"/>
                    </a:cubicBezTo>
                    <a:cubicBezTo>
                      <a:pt x="621968" y="2336350"/>
                      <a:pt x="550658" y="2429582"/>
                      <a:pt x="424997" y="2480293"/>
                    </a:cubicBezTo>
                    <a:cubicBezTo>
                      <a:pt x="406632" y="2487739"/>
                      <a:pt x="392982" y="2492537"/>
                      <a:pt x="392982" y="2518927"/>
                    </a:cubicBezTo>
                    <a:cubicBezTo>
                      <a:pt x="392899" y="2753124"/>
                      <a:pt x="390748" y="2987322"/>
                      <a:pt x="389176" y="32214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4" name="자유형: 도형 20">
                <a:extLst>
                  <a:ext uri="{FF2B5EF4-FFF2-40B4-BE49-F238E27FC236}">
                    <a16:creationId xmlns:a16="http://schemas.microsoft.com/office/drawing/2014/main" id="{8347F39D-48B4-0A13-C377-32FE5BFD2AA7}"/>
                  </a:ext>
                </a:extLst>
              </p:cNvPr>
              <p:cNvSpPr/>
              <p:nvPr/>
            </p:nvSpPr>
            <p:spPr>
              <a:xfrm>
                <a:off x="6278615" y="2043253"/>
                <a:ext cx="670723" cy="1258165"/>
              </a:xfrm>
              <a:custGeom>
                <a:avLst/>
                <a:gdLst>
                  <a:gd name="connsiteX0" fmla="*/ 64239 w 670723"/>
                  <a:gd name="connsiteY0" fmla="*/ 1324 h 1258165"/>
                  <a:gd name="connsiteX1" fmla="*/ 70361 w 670723"/>
                  <a:gd name="connsiteY1" fmla="*/ 0 h 1258165"/>
                  <a:gd name="connsiteX2" fmla="*/ 407718 w 670723"/>
                  <a:gd name="connsiteY2" fmla="*/ 788463 h 1258165"/>
                  <a:gd name="connsiteX3" fmla="*/ 198834 w 670723"/>
                  <a:gd name="connsiteY3" fmla="*/ 748755 h 1258165"/>
                  <a:gd name="connsiteX4" fmla="*/ 155072 w 670723"/>
                  <a:gd name="connsiteY4" fmla="*/ 782010 h 1258165"/>
                  <a:gd name="connsiteX5" fmla="*/ 155155 w 670723"/>
                  <a:gd name="connsiteY5" fmla="*/ 942582 h 1258165"/>
                  <a:gd name="connsiteX6" fmla="*/ 251945 w 670723"/>
                  <a:gd name="connsiteY6" fmla="*/ 1064024 h 1258165"/>
                  <a:gd name="connsiteX7" fmla="*/ 487135 w 670723"/>
                  <a:gd name="connsiteY7" fmla="*/ 1102244 h 1258165"/>
                  <a:gd name="connsiteX8" fmla="*/ 508892 w 670723"/>
                  <a:gd name="connsiteY8" fmla="*/ 1069567 h 1258165"/>
                  <a:gd name="connsiteX9" fmla="*/ 517082 w 670723"/>
                  <a:gd name="connsiteY9" fmla="*/ 632690 h 1258165"/>
                  <a:gd name="connsiteX10" fmla="*/ 588558 w 670723"/>
                  <a:gd name="connsiteY10" fmla="*/ 766706 h 1258165"/>
                  <a:gd name="connsiteX11" fmla="*/ 669464 w 670723"/>
                  <a:gd name="connsiteY11" fmla="*/ 1052112 h 1258165"/>
                  <a:gd name="connsiteX12" fmla="*/ 659289 w 670723"/>
                  <a:gd name="connsiteY12" fmla="*/ 1170658 h 1258165"/>
                  <a:gd name="connsiteX13" fmla="*/ 569034 w 670723"/>
                  <a:gd name="connsiteY13" fmla="*/ 1257934 h 1258165"/>
                  <a:gd name="connsiteX14" fmla="*/ 269814 w 670723"/>
                  <a:gd name="connsiteY14" fmla="*/ 1226085 h 1258165"/>
                  <a:gd name="connsiteX15" fmla="*/ 126 w 670723"/>
                  <a:gd name="connsiteY15" fmla="*/ 897745 h 1258165"/>
                  <a:gd name="connsiteX16" fmla="*/ 64239 w 670723"/>
                  <a:gd name="connsiteY16" fmla="*/ 1324 h 125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70723" h="1258165">
                    <a:moveTo>
                      <a:pt x="64239" y="1324"/>
                    </a:moveTo>
                    <a:cubicBezTo>
                      <a:pt x="66307" y="910"/>
                      <a:pt x="68293" y="414"/>
                      <a:pt x="70361" y="0"/>
                    </a:cubicBezTo>
                    <a:cubicBezTo>
                      <a:pt x="136045" y="152713"/>
                      <a:pt x="359489" y="674797"/>
                      <a:pt x="407718" y="788463"/>
                    </a:cubicBezTo>
                    <a:cubicBezTo>
                      <a:pt x="335250" y="774813"/>
                      <a:pt x="266753" y="762901"/>
                      <a:pt x="198834" y="748755"/>
                    </a:cubicBezTo>
                    <a:cubicBezTo>
                      <a:pt x="168888" y="742550"/>
                      <a:pt x="155403" y="745611"/>
                      <a:pt x="155072" y="782010"/>
                    </a:cubicBezTo>
                    <a:cubicBezTo>
                      <a:pt x="154659" y="835534"/>
                      <a:pt x="146800" y="888645"/>
                      <a:pt x="155155" y="942582"/>
                    </a:cubicBezTo>
                    <a:cubicBezTo>
                      <a:pt x="164503" y="1002889"/>
                      <a:pt x="193954" y="1043425"/>
                      <a:pt x="251945" y="1064024"/>
                    </a:cubicBezTo>
                    <a:cubicBezTo>
                      <a:pt x="328136" y="1091158"/>
                      <a:pt x="407718" y="1095791"/>
                      <a:pt x="487135" y="1102244"/>
                    </a:cubicBezTo>
                    <a:cubicBezTo>
                      <a:pt x="512201" y="1101582"/>
                      <a:pt x="512201" y="1109854"/>
                      <a:pt x="508892" y="1069567"/>
                    </a:cubicBezTo>
                    <a:cubicBezTo>
                      <a:pt x="509223" y="924879"/>
                      <a:pt x="509140" y="780190"/>
                      <a:pt x="517082" y="632690"/>
                    </a:cubicBezTo>
                    <a:cubicBezTo>
                      <a:pt x="540659" y="677527"/>
                      <a:pt x="561920" y="721041"/>
                      <a:pt x="588558" y="766706"/>
                    </a:cubicBezTo>
                    <a:cubicBezTo>
                      <a:pt x="644646" y="861841"/>
                      <a:pt x="677736" y="911477"/>
                      <a:pt x="669464" y="1052112"/>
                    </a:cubicBezTo>
                    <a:cubicBezTo>
                      <a:pt x="665162" y="1088842"/>
                      <a:pt x="661191" y="1134838"/>
                      <a:pt x="659289" y="1170658"/>
                    </a:cubicBezTo>
                    <a:cubicBezTo>
                      <a:pt x="652919" y="1242382"/>
                      <a:pt x="627356" y="1260499"/>
                      <a:pt x="569034" y="1257934"/>
                    </a:cubicBezTo>
                    <a:cubicBezTo>
                      <a:pt x="468687" y="1253550"/>
                      <a:pt x="368423" y="1248090"/>
                      <a:pt x="269814" y="1226085"/>
                    </a:cubicBezTo>
                    <a:cubicBezTo>
                      <a:pt x="92366" y="1186542"/>
                      <a:pt x="5007" y="1080735"/>
                      <a:pt x="126" y="897745"/>
                    </a:cubicBezTo>
                    <a:cubicBezTo>
                      <a:pt x="-3017" y="780273"/>
                      <a:pt x="53485" y="153126"/>
                      <a:pt x="64239" y="1324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1">
                <a:extLst>
                  <a:ext uri="{FF2B5EF4-FFF2-40B4-BE49-F238E27FC236}">
                    <a16:creationId xmlns:a16="http://schemas.microsoft.com/office/drawing/2014/main" id="{33CC0A67-1750-FE59-CC7D-06FE10FBDD36}"/>
                  </a:ext>
                </a:extLst>
              </p:cNvPr>
              <p:cNvSpPr/>
              <p:nvPr/>
            </p:nvSpPr>
            <p:spPr>
              <a:xfrm>
                <a:off x="6703291" y="1240230"/>
                <a:ext cx="328261" cy="327108"/>
              </a:xfrm>
              <a:custGeom>
                <a:avLst/>
                <a:gdLst>
                  <a:gd name="connsiteX0" fmla="*/ 328259 w 328261"/>
                  <a:gd name="connsiteY0" fmla="*/ 165122 h 327108"/>
                  <a:gd name="connsiteX1" fmla="*/ 162062 w 328261"/>
                  <a:gd name="connsiteY1" fmla="*/ 327100 h 327108"/>
                  <a:gd name="connsiteX2" fmla="*/ 2 w 328261"/>
                  <a:gd name="connsiteY2" fmla="*/ 164212 h 327108"/>
                  <a:gd name="connsiteX3" fmla="*/ 165040 w 328261"/>
                  <a:gd name="connsiteY3" fmla="*/ 1 h 327108"/>
                  <a:gd name="connsiteX4" fmla="*/ 328259 w 328261"/>
                  <a:gd name="connsiteY4" fmla="*/ 165122 h 327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261" h="327108">
                    <a:moveTo>
                      <a:pt x="328259" y="165122"/>
                    </a:moveTo>
                    <a:cubicBezTo>
                      <a:pt x="327763" y="257775"/>
                      <a:pt x="255626" y="328010"/>
                      <a:pt x="162062" y="327100"/>
                    </a:cubicBezTo>
                    <a:cubicBezTo>
                      <a:pt x="71808" y="326190"/>
                      <a:pt x="415" y="254384"/>
                      <a:pt x="2" y="164212"/>
                    </a:cubicBezTo>
                    <a:cubicBezTo>
                      <a:pt x="-412" y="72717"/>
                      <a:pt x="72966" y="-248"/>
                      <a:pt x="165040" y="1"/>
                    </a:cubicBezTo>
                    <a:cubicBezTo>
                      <a:pt x="257694" y="332"/>
                      <a:pt x="328756" y="72138"/>
                      <a:pt x="328259" y="165122"/>
                    </a:cubicBezTo>
                    <a:close/>
                  </a:path>
                </a:pathLst>
              </a:custGeom>
              <a:solidFill>
                <a:srgbClr val="5A9BD5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F1B9676-C8F2-4BF2-1FC5-0CE3DD040C9F}"/>
                </a:ext>
              </a:extLst>
            </p:cNvPr>
            <p:cNvGrpSpPr/>
            <p:nvPr/>
          </p:nvGrpSpPr>
          <p:grpSpPr>
            <a:xfrm>
              <a:off x="4901540" y="2756822"/>
              <a:ext cx="2217933" cy="2554029"/>
              <a:chOff x="4901540" y="2756822"/>
              <a:chExt cx="2217933" cy="2554029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85CF85F7-7D0B-5963-A5D2-AED2271F8A55}"/>
                  </a:ext>
                </a:extLst>
              </p:cNvPr>
              <p:cNvSpPr/>
              <p:nvPr/>
            </p:nvSpPr>
            <p:spPr>
              <a:xfrm>
                <a:off x="4979350" y="4148858"/>
                <a:ext cx="2140123" cy="709689"/>
              </a:xfrm>
              <a:custGeom>
                <a:avLst/>
                <a:gdLst>
                  <a:gd name="connsiteX0" fmla="*/ 86543 w 2140123"/>
                  <a:gd name="connsiteY0" fmla="*/ 708905 h 709689"/>
                  <a:gd name="connsiteX1" fmla="*/ 51219 w 2140123"/>
                  <a:gd name="connsiteY1" fmla="*/ 673416 h 709689"/>
                  <a:gd name="connsiteX2" fmla="*/ 1583 w 2140123"/>
                  <a:gd name="connsiteY2" fmla="*/ 344662 h 709689"/>
                  <a:gd name="connsiteX3" fmla="*/ 31530 w 2140123"/>
                  <a:gd name="connsiteY3" fmla="*/ 300983 h 709689"/>
                  <a:gd name="connsiteX4" fmla="*/ 2057908 w 2140123"/>
                  <a:gd name="connsiteY4" fmla="*/ 1100 h 709689"/>
                  <a:gd name="connsiteX5" fmla="*/ 2084794 w 2140123"/>
                  <a:gd name="connsiteY5" fmla="*/ 19134 h 709689"/>
                  <a:gd name="connsiteX6" fmla="*/ 2139559 w 2140123"/>
                  <a:gd name="connsiteY6" fmla="*/ 380317 h 709689"/>
                  <a:gd name="connsiteX7" fmla="*/ 2108785 w 2140123"/>
                  <a:gd name="connsiteY7" fmla="*/ 408527 h 709689"/>
                  <a:gd name="connsiteX8" fmla="*/ 86543 w 2140123"/>
                  <a:gd name="connsiteY8" fmla="*/ 708905 h 70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0123" h="709689">
                    <a:moveTo>
                      <a:pt x="86543" y="708905"/>
                    </a:moveTo>
                    <a:cubicBezTo>
                      <a:pt x="57506" y="714200"/>
                      <a:pt x="54280" y="691615"/>
                      <a:pt x="51219" y="673416"/>
                    </a:cubicBezTo>
                    <a:cubicBezTo>
                      <a:pt x="41457" y="615424"/>
                      <a:pt x="9773" y="396035"/>
                      <a:pt x="1583" y="344662"/>
                    </a:cubicBezTo>
                    <a:cubicBezTo>
                      <a:pt x="-2305" y="320092"/>
                      <a:pt x="-1312" y="305201"/>
                      <a:pt x="31530" y="300983"/>
                    </a:cubicBezTo>
                    <a:cubicBezTo>
                      <a:pt x="159011" y="284520"/>
                      <a:pt x="1991810" y="12185"/>
                      <a:pt x="2057908" y="1100"/>
                    </a:cubicBezTo>
                    <a:cubicBezTo>
                      <a:pt x="2075943" y="-1878"/>
                      <a:pt x="2081981" y="273"/>
                      <a:pt x="2084794" y="19134"/>
                    </a:cubicBezTo>
                    <a:cubicBezTo>
                      <a:pt x="2102249" y="139667"/>
                      <a:pt x="2120449" y="260033"/>
                      <a:pt x="2139559" y="380317"/>
                    </a:cubicBezTo>
                    <a:cubicBezTo>
                      <a:pt x="2143943" y="408030"/>
                      <a:pt x="2121773" y="406293"/>
                      <a:pt x="2108785" y="408527"/>
                    </a:cubicBezTo>
                    <a:cubicBezTo>
                      <a:pt x="2049470" y="419033"/>
                      <a:pt x="93244" y="707416"/>
                      <a:pt x="86543" y="708905"/>
                    </a:cubicBezTo>
                    <a:close/>
                  </a:path>
                </a:pathLst>
              </a:custGeom>
              <a:solidFill>
                <a:srgbClr val="C8D5DD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73805CA5-200C-19F0-C036-D77CAA9FB55A}"/>
                  </a:ext>
                </a:extLst>
              </p:cNvPr>
              <p:cNvSpPr/>
              <p:nvPr/>
            </p:nvSpPr>
            <p:spPr>
              <a:xfrm>
                <a:off x="4901540" y="3616519"/>
                <a:ext cx="2138044" cy="706906"/>
              </a:xfrm>
              <a:custGeom>
                <a:avLst/>
                <a:gdLst>
                  <a:gd name="connsiteX0" fmla="*/ 2048277 w 2138044"/>
                  <a:gd name="connsiteY0" fmla="*/ 1179 h 706906"/>
                  <a:gd name="connsiteX1" fmla="*/ 2087323 w 2138044"/>
                  <a:gd name="connsiteY1" fmla="*/ 30960 h 706906"/>
                  <a:gd name="connsiteX2" fmla="*/ 2136793 w 2138044"/>
                  <a:gd name="connsiteY2" fmla="*/ 363933 h 706906"/>
                  <a:gd name="connsiteX3" fmla="*/ 2105606 w 2138044"/>
                  <a:gd name="connsiteY3" fmla="*/ 407613 h 706906"/>
                  <a:gd name="connsiteX4" fmla="*/ 74843 w 2138044"/>
                  <a:gd name="connsiteY4" fmla="*/ 706089 h 706906"/>
                  <a:gd name="connsiteX5" fmla="*/ 52921 w 2138044"/>
                  <a:gd name="connsiteY5" fmla="*/ 692025 h 706906"/>
                  <a:gd name="connsiteX6" fmla="*/ 803 w 2138044"/>
                  <a:gd name="connsiteY6" fmla="*/ 330429 h 706906"/>
                  <a:gd name="connsiteX7" fmla="*/ 25621 w 2138044"/>
                  <a:gd name="connsiteY7" fmla="*/ 298662 h 706906"/>
                  <a:gd name="connsiteX8" fmla="*/ 2048277 w 2138044"/>
                  <a:gd name="connsiteY8" fmla="*/ 1179 h 70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8044" h="706906">
                    <a:moveTo>
                      <a:pt x="2048277" y="1179"/>
                    </a:moveTo>
                    <a:cubicBezTo>
                      <a:pt x="2072515" y="-3950"/>
                      <a:pt x="2083932" y="7962"/>
                      <a:pt x="2087323" y="30960"/>
                    </a:cubicBezTo>
                    <a:cubicBezTo>
                      <a:pt x="2103703" y="141979"/>
                      <a:pt x="2120497" y="252915"/>
                      <a:pt x="2136793" y="363933"/>
                    </a:cubicBezTo>
                    <a:cubicBezTo>
                      <a:pt x="2140268" y="387676"/>
                      <a:pt x="2138448" y="403394"/>
                      <a:pt x="2105606" y="407613"/>
                    </a:cubicBezTo>
                    <a:cubicBezTo>
                      <a:pt x="1979448" y="423827"/>
                      <a:pt x="203483" y="687227"/>
                      <a:pt x="74843" y="706089"/>
                    </a:cubicBezTo>
                    <a:cubicBezTo>
                      <a:pt x="60946" y="708157"/>
                      <a:pt x="55072" y="707247"/>
                      <a:pt x="52921" y="692025"/>
                    </a:cubicBezTo>
                    <a:cubicBezTo>
                      <a:pt x="36210" y="571410"/>
                      <a:pt x="19996" y="450713"/>
                      <a:pt x="803" y="330429"/>
                    </a:cubicBezTo>
                    <a:cubicBezTo>
                      <a:pt x="-3250" y="305198"/>
                      <a:pt x="8497" y="301144"/>
                      <a:pt x="25621" y="298662"/>
                    </a:cubicBezTo>
                    <a:cubicBezTo>
                      <a:pt x="201745" y="273183"/>
                      <a:pt x="1987307" y="9617"/>
                      <a:pt x="2048277" y="1179"/>
                    </a:cubicBezTo>
                    <a:close/>
                  </a:path>
                </a:pathLst>
              </a:custGeom>
              <a:solidFill>
                <a:srgbClr val="C8D5DD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408C516D-F447-5B5C-8E22-60765B554746}"/>
                  </a:ext>
                </a:extLst>
              </p:cNvPr>
              <p:cNvSpPr/>
              <p:nvPr/>
            </p:nvSpPr>
            <p:spPr>
              <a:xfrm>
                <a:off x="5480803" y="4784735"/>
                <a:ext cx="1297268" cy="526116"/>
              </a:xfrm>
              <a:custGeom>
                <a:avLst/>
                <a:gdLst>
                  <a:gd name="connsiteX0" fmla="*/ 70528 w 1297268"/>
                  <a:gd name="connsiteY0" fmla="*/ 525209 h 526116"/>
                  <a:gd name="connsiteX1" fmla="*/ 44303 w 1297268"/>
                  <a:gd name="connsiteY1" fmla="*/ 504280 h 526116"/>
                  <a:gd name="connsiteX2" fmla="*/ 955 w 1297268"/>
                  <a:gd name="connsiteY2" fmla="*/ 206383 h 526116"/>
                  <a:gd name="connsiteX3" fmla="*/ 22050 w 1297268"/>
                  <a:gd name="connsiteY3" fmla="*/ 178587 h 526116"/>
                  <a:gd name="connsiteX4" fmla="*/ 1209005 w 1297268"/>
                  <a:gd name="connsiteY4" fmla="*/ 1801 h 526116"/>
                  <a:gd name="connsiteX5" fmla="*/ 1255167 w 1297268"/>
                  <a:gd name="connsiteY5" fmla="*/ 35057 h 526116"/>
                  <a:gd name="connsiteX6" fmla="*/ 1296116 w 1297268"/>
                  <a:gd name="connsiteY6" fmla="*/ 316657 h 526116"/>
                  <a:gd name="connsiteX7" fmla="*/ 1273449 w 1297268"/>
                  <a:gd name="connsiteY7" fmla="*/ 346935 h 526116"/>
                  <a:gd name="connsiteX8" fmla="*/ 78056 w 1297268"/>
                  <a:gd name="connsiteY8" fmla="*/ 523720 h 526116"/>
                  <a:gd name="connsiteX9" fmla="*/ 70528 w 1297268"/>
                  <a:gd name="connsiteY9" fmla="*/ 525209 h 526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97268" h="526116">
                    <a:moveTo>
                      <a:pt x="70528" y="525209"/>
                    </a:moveTo>
                    <a:cubicBezTo>
                      <a:pt x="47943" y="529511"/>
                      <a:pt x="46206" y="517847"/>
                      <a:pt x="44303" y="504280"/>
                    </a:cubicBezTo>
                    <a:cubicBezTo>
                      <a:pt x="30323" y="404926"/>
                      <a:pt x="16673" y="305489"/>
                      <a:pt x="955" y="206383"/>
                    </a:cubicBezTo>
                    <a:cubicBezTo>
                      <a:pt x="-2354" y="185619"/>
                      <a:pt x="2527" y="181399"/>
                      <a:pt x="22050" y="178587"/>
                    </a:cubicBezTo>
                    <a:cubicBezTo>
                      <a:pt x="201566" y="152445"/>
                      <a:pt x="992925" y="35057"/>
                      <a:pt x="1209005" y="1801"/>
                    </a:cubicBezTo>
                    <a:cubicBezTo>
                      <a:pt x="1240028" y="-2997"/>
                      <a:pt x="1251279" y="-185"/>
                      <a:pt x="1255167" y="35057"/>
                    </a:cubicBezTo>
                    <a:cubicBezTo>
                      <a:pt x="1265590" y="129282"/>
                      <a:pt x="1280646" y="223093"/>
                      <a:pt x="1296116" y="316657"/>
                    </a:cubicBezTo>
                    <a:cubicBezTo>
                      <a:pt x="1299839" y="339158"/>
                      <a:pt x="1295123" y="343791"/>
                      <a:pt x="1273449" y="346935"/>
                    </a:cubicBezTo>
                    <a:cubicBezTo>
                      <a:pt x="994497" y="387222"/>
                      <a:pt x="197678" y="505686"/>
                      <a:pt x="78056" y="523720"/>
                    </a:cubicBezTo>
                    <a:cubicBezTo>
                      <a:pt x="73920" y="524217"/>
                      <a:pt x="69949" y="525292"/>
                      <a:pt x="70528" y="52520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9792B082-5D5A-3E52-9752-A73F10138E8D}"/>
                  </a:ext>
                </a:extLst>
              </p:cNvPr>
              <p:cNvSpPr/>
              <p:nvPr/>
            </p:nvSpPr>
            <p:spPr>
              <a:xfrm>
                <a:off x="5481580" y="2756822"/>
                <a:ext cx="828357" cy="852984"/>
              </a:xfrm>
              <a:custGeom>
                <a:avLst/>
                <a:gdLst>
                  <a:gd name="connsiteX0" fmla="*/ 534930 w 828357"/>
                  <a:gd name="connsiteY0" fmla="*/ 403410 h 852984"/>
                  <a:gd name="connsiteX1" fmla="*/ 592745 w 828357"/>
                  <a:gd name="connsiteY1" fmla="*/ 405964 h 852984"/>
                  <a:gd name="connsiteX2" fmla="*/ 828267 w 828357"/>
                  <a:gd name="connsiteY2" fmla="*/ 675569 h 852984"/>
                  <a:gd name="connsiteX3" fmla="*/ 758032 w 828357"/>
                  <a:gd name="connsiteY3" fmla="*/ 752339 h 852984"/>
                  <a:gd name="connsiteX4" fmla="*/ 708645 w 828357"/>
                  <a:gd name="connsiteY4" fmla="*/ 752421 h 852984"/>
                  <a:gd name="connsiteX5" fmla="*/ 189372 w 828357"/>
                  <a:gd name="connsiteY5" fmla="*/ 818850 h 852984"/>
                  <a:gd name="connsiteX6" fmla="*/ 75458 w 828357"/>
                  <a:gd name="connsiteY6" fmla="*/ 852851 h 852984"/>
                  <a:gd name="connsiteX7" fmla="*/ 16888 w 828357"/>
                  <a:gd name="connsiteY7" fmla="*/ 817444 h 852984"/>
                  <a:gd name="connsiteX8" fmla="*/ 195246 w 828357"/>
                  <a:gd name="connsiteY8" fmla="*/ 452870 h 852984"/>
                  <a:gd name="connsiteX9" fmla="*/ 233879 w 828357"/>
                  <a:gd name="connsiteY9" fmla="*/ 461721 h 852984"/>
                  <a:gd name="connsiteX10" fmla="*/ 479162 w 828357"/>
                  <a:gd name="connsiteY10" fmla="*/ 429458 h 852984"/>
                  <a:gd name="connsiteX11" fmla="*/ 534930 w 828357"/>
                  <a:gd name="connsiteY11" fmla="*/ 403410 h 852984"/>
                  <a:gd name="connsiteX12" fmla="*/ 347875 w 828357"/>
                  <a:gd name="connsiteY12" fmla="*/ 27 h 852984"/>
                  <a:gd name="connsiteX13" fmla="*/ 564287 w 828357"/>
                  <a:gd name="connsiteY13" fmla="*/ 226448 h 852984"/>
                  <a:gd name="connsiteX14" fmla="*/ 340182 w 828357"/>
                  <a:gd name="connsiteY14" fmla="*/ 445342 h 852984"/>
                  <a:gd name="connsiteX15" fmla="*/ 118972 w 828357"/>
                  <a:gd name="connsiteY15" fmla="*/ 218755 h 852984"/>
                  <a:gd name="connsiteX16" fmla="*/ 347875 w 828357"/>
                  <a:gd name="connsiteY16" fmla="*/ 27 h 85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28357" h="852984">
                    <a:moveTo>
                      <a:pt x="534930" y="403410"/>
                    </a:moveTo>
                    <a:cubicBezTo>
                      <a:pt x="553554" y="400566"/>
                      <a:pt x="572519" y="402490"/>
                      <a:pt x="592745" y="405964"/>
                    </a:cubicBezTo>
                    <a:cubicBezTo>
                      <a:pt x="714684" y="426976"/>
                      <a:pt x="824048" y="552637"/>
                      <a:pt x="828267" y="675569"/>
                    </a:cubicBezTo>
                    <a:cubicBezTo>
                      <a:pt x="830004" y="725039"/>
                      <a:pt x="806758" y="750684"/>
                      <a:pt x="758032" y="752339"/>
                    </a:cubicBezTo>
                    <a:cubicBezTo>
                      <a:pt x="741652" y="752918"/>
                      <a:pt x="725107" y="752421"/>
                      <a:pt x="708645" y="752421"/>
                    </a:cubicBezTo>
                    <a:cubicBezTo>
                      <a:pt x="531280" y="740674"/>
                      <a:pt x="359044" y="770621"/>
                      <a:pt x="189372" y="818850"/>
                    </a:cubicBezTo>
                    <a:cubicBezTo>
                      <a:pt x="151318" y="829688"/>
                      <a:pt x="116408" y="850700"/>
                      <a:pt x="75458" y="852851"/>
                    </a:cubicBezTo>
                    <a:cubicBezTo>
                      <a:pt x="47166" y="854340"/>
                      <a:pt x="29049" y="843420"/>
                      <a:pt x="16888" y="817444"/>
                    </a:cubicBezTo>
                    <a:cubicBezTo>
                      <a:pt x="-41599" y="692114"/>
                      <a:pt x="60071" y="484636"/>
                      <a:pt x="195246" y="452870"/>
                    </a:cubicBezTo>
                    <a:cubicBezTo>
                      <a:pt x="211129" y="449147"/>
                      <a:pt x="221553" y="457172"/>
                      <a:pt x="233879" y="461721"/>
                    </a:cubicBezTo>
                    <a:cubicBezTo>
                      <a:pt x="321403" y="494067"/>
                      <a:pt x="406942" y="489187"/>
                      <a:pt x="479162" y="429458"/>
                    </a:cubicBezTo>
                    <a:cubicBezTo>
                      <a:pt x="498024" y="413865"/>
                      <a:pt x="516306" y="406254"/>
                      <a:pt x="534930" y="403410"/>
                    </a:cubicBezTo>
                    <a:close/>
                    <a:moveTo>
                      <a:pt x="347875" y="27"/>
                    </a:moveTo>
                    <a:cubicBezTo>
                      <a:pt x="465429" y="1847"/>
                      <a:pt x="565445" y="106495"/>
                      <a:pt x="564287" y="226448"/>
                    </a:cubicBezTo>
                    <a:cubicBezTo>
                      <a:pt x="563129" y="344829"/>
                      <a:pt x="459307" y="446252"/>
                      <a:pt x="340182" y="445342"/>
                    </a:cubicBezTo>
                    <a:cubicBezTo>
                      <a:pt x="220146" y="444432"/>
                      <a:pt x="116573" y="338377"/>
                      <a:pt x="118972" y="218755"/>
                    </a:cubicBezTo>
                    <a:cubicBezTo>
                      <a:pt x="121371" y="98554"/>
                      <a:pt x="226516" y="-1876"/>
                      <a:pt x="347875" y="2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4237B5E8-D625-4E87-330F-3343B5378661}"/>
                  </a:ext>
                </a:extLst>
              </p:cNvPr>
              <p:cNvSpPr/>
              <p:nvPr/>
            </p:nvSpPr>
            <p:spPr>
              <a:xfrm>
                <a:off x="6069440" y="3803192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1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8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2 w 263721"/>
                  <a:gd name="connsiteY8" fmla="*/ 192565 h 265167"/>
                  <a:gd name="connsiteX9" fmla="*/ 40457 w 263721"/>
                  <a:gd name="connsiteY9" fmla="*/ 153104 h 265167"/>
                  <a:gd name="connsiteX10" fmla="*/ 749 w 263721"/>
                  <a:gd name="connsiteY10" fmla="*/ 118525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5 h 265167"/>
                  <a:gd name="connsiteX18" fmla="*/ 191350 w 263721"/>
                  <a:gd name="connsiteY18" fmla="*/ 148471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3" y="208862"/>
                      <a:pt x="120867" y="224662"/>
                      <a:pt x="113008" y="241208"/>
                    </a:cubicBezTo>
                    <a:cubicBezTo>
                      <a:pt x="104157" y="259821"/>
                      <a:pt x="97786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4" y="198107"/>
                      <a:pt x="66102" y="192565"/>
                    </a:cubicBezTo>
                    <a:cubicBezTo>
                      <a:pt x="90259" y="157985"/>
                      <a:pt x="64779" y="156330"/>
                      <a:pt x="40457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89" y="95444"/>
                      <a:pt x="92079" y="93872"/>
                      <a:pt x="84137" y="42334"/>
                    </a:cubicBezTo>
                    <a:cubicBezTo>
                      <a:pt x="80083" y="15779"/>
                      <a:pt x="84385" y="5852"/>
                      <a:pt x="114332" y="971"/>
                    </a:cubicBezTo>
                    <a:cubicBezTo>
                      <a:pt x="151641" y="-5068"/>
                      <a:pt x="147091" y="18260"/>
                      <a:pt x="149987" y="38032"/>
                    </a:cubicBezTo>
                    <a:cubicBezTo>
                      <a:pt x="157929" y="92218"/>
                      <a:pt x="159169" y="95030"/>
                      <a:pt x="204586" y="68227"/>
                    </a:cubicBezTo>
                    <a:cubicBezTo>
                      <a:pt x="237676" y="48704"/>
                      <a:pt x="248596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299" y="127045"/>
                      <a:pt x="214182" y="136973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61195FB2-816B-1962-7D8A-F26C8CDD5AB0}"/>
                  </a:ext>
                </a:extLst>
              </p:cNvPr>
              <p:cNvSpPr/>
              <p:nvPr/>
            </p:nvSpPr>
            <p:spPr>
              <a:xfrm>
                <a:off x="5078132" y="3946805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2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8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5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5 h 265167"/>
                  <a:gd name="connsiteX18" fmla="*/ 191350 w 263721"/>
                  <a:gd name="connsiteY18" fmla="*/ 148472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2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8"/>
                    </a:cubicBezTo>
                    <a:cubicBezTo>
                      <a:pt x="104157" y="259821"/>
                      <a:pt x="97787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8"/>
                      <a:pt x="147091" y="18260"/>
                      <a:pt x="149987" y="38032"/>
                    </a:cubicBezTo>
                    <a:cubicBezTo>
                      <a:pt x="157929" y="92218"/>
                      <a:pt x="159170" y="95030"/>
                      <a:pt x="204586" y="68227"/>
                    </a:cubicBezTo>
                    <a:cubicBezTo>
                      <a:pt x="237677" y="48704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300" y="126963"/>
                      <a:pt x="214265" y="136890"/>
                      <a:pt x="191350" y="148472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2">
                <a:extLst>
                  <a:ext uri="{FF2B5EF4-FFF2-40B4-BE49-F238E27FC236}">
                    <a16:creationId xmlns:a16="http://schemas.microsoft.com/office/drawing/2014/main" id="{A1BAB6B5-BFC3-B717-5B9A-38FDE9D5F09F}"/>
                  </a:ext>
                </a:extLst>
              </p:cNvPr>
              <p:cNvSpPr/>
              <p:nvPr/>
            </p:nvSpPr>
            <p:spPr>
              <a:xfrm>
                <a:off x="5409037" y="3905442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2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8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5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5 h 265167"/>
                  <a:gd name="connsiteX18" fmla="*/ 191350 w 263721"/>
                  <a:gd name="connsiteY18" fmla="*/ 148472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2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8"/>
                    </a:cubicBezTo>
                    <a:cubicBezTo>
                      <a:pt x="104157" y="259821"/>
                      <a:pt x="97787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8"/>
                      <a:pt x="147091" y="18260"/>
                      <a:pt x="149987" y="38032"/>
                    </a:cubicBezTo>
                    <a:cubicBezTo>
                      <a:pt x="157929" y="92218"/>
                      <a:pt x="159170" y="95030"/>
                      <a:pt x="204586" y="68227"/>
                    </a:cubicBezTo>
                    <a:cubicBezTo>
                      <a:pt x="237677" y="48704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300" y="126963"/>
                      <a:pt x="214265" y="136890"/>
                      <a:pt x="191350" y="148472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3">
                <a:extLst>
                  <a:ext uri="{FF2B5EF4-FFF2-40B4-BE49-F238E27FC236}">
                    <a16:creationId xmlns:a16="http://schemas.microsoft.com/office/drawing/2014/main" id="{266DD201-F1D9-86DC-4A1F-6A384B5CCBAF}"/>
                  </a:ext>
                </a:extLst>
              </p:cNvPr>
              <p:cNvSpPr/>
              <p:nvPr/>
            </p:nvSpPr>
            <p:spPr>
              <a:xfrm>
                <a:off x="5739942" y="3847533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2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8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5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5 h 265167"/>
                  <a:gd name="connsiteX18" fmla="*/ 191350 w 263721"/>
                  <a:gd name="connsiteY18" fmla="*/ 148472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2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3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8"/>
                    </a:cubicBezTo>
                    <a:cubicBezTo>
                      <a:pt x="104157" y="259821"/>
                      <a:pt x="97787" y="274050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5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8"/>
                      <a:pt x="147091" y="18260"/>
                      <a:pt x="149987" y="38032"/>
                    </a:cubicBezTo>
                    <a:cubicBezTo>
                      <a:pt x="157929" y="92218"/>
                      <a:pt x="159170" y="95030"/>
                      <a:pt x="204586" y="68227"/>
                    </a:cubicBezTo>
                    <a:cubicBezTo>
                      <a:pt x="237677" y="48704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5"/>
                    </a:cubicBezTo>
                    <a:cubicBezTo>
                      <a:pt x="232300" y="126963"/>
                      <a:pt x="214265" y="136890"/>
                      <a:pt x="191350" y="148472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4">
                <a:extLst>
                  <a:ext uri="{FF2B5EF4-FFF2-40B4-BE49-F238E27FC236}">
                    <a16:creationId xmlns:a16="http://schemas.microsoft.com/office/drawing/2014/main" id="{FED2A40E-17E2-A077-853E-492149ED9671}"/>
                  </a:ext>
                </a:extLst>
              </p:cNvPr>
              <p:cNvSpPr/>
              <p:nvPr/>
            </p:nvSpPr>
            <p:spPr>
              <a:xfrm>
                <a:off x="5152586" y="4467980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1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7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4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4 h 265167"/>
                  <a:gd name="connsiteX18" fmla="*/ 191350 w 263721"/>
                  <a:gd name="connsiteY18" fmla="*/ 148471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4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7"/>
                    </a:cubicBezTo>
                    <a:cubicBezTo>
                      <a:pt x="104157" y="259821"/>
                      <a:pt x="97787" y="274049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4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9"/>
                      <a:pt x="147091" y="18260"/>
                      <a:pt x="149987" y="38032"/>
                    </a:cubicBezTo>
                    <a:cubicBezTo>
                      <a:pt x="157929" y="92217"/>
                      <a:pt x="159170" y="95030"/>
                      <a:pt x="204586" y="68227"/>
                    </a:cubicBezTo>
                    <a:cubicBezTo>
                      <a:pt x="237677" y="48703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4"/>
                    </a:cubicBezTo>
                    <a:cubicBezTo>
                      <a:pt x="232300" y="126963"/>
                      <a:pt x="214265" y="136890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5">
                <a:extLst>
                  <a:ext uri="{FF2B5EF4-FFF2-40B4-BE49-F238E27FC236}">
                    <a16:creationId xmlns:a16="http://schemas.microsoft.com/office/drawing/2014/main" id="{8DA50443-77BE-F517-B904-68D35575DD4D}"/>
                  </a:ext>
                </a:extLst>
              </p:cNvPr>
              <p:cNvSpPr/>
              <p:nvPr/>
            </p:nvSpPr>
            <p:spPr>
              <a:xfrm>
                <a:off x="5483490" y="4426617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1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7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4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4 h 265167"/>
                  <a:gd name="connsiteX18" fmla="*/ 191350 w 263721"/>
                  <a:gd name="connsiteY18" fmla="*/ 148471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4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7"/>
                    </a:cubicBezTo>
                    <a:cubicBezTo>
                      <a:pt x="104157" y="259821"/>
                      <a:pt x="97787" y="274049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4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9"/>
                      <a:pt x="147091" y="18260"/>
                      <a:pt x="149987" y="38032"/>
                    </a:cubicBezTo>
                    <a:cubicBezTo>
                      <a:pt x="157929" y="92217"/>
                      <a:pt x="159170" y="95030"/>
                      <a:pt x="204586" y="68227"/>
                    </a:cubicBezTo>
                    <a:cubicBezTo>
                      <a:pt x="237677" y="48703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4"/>
                    </a:cubicBezTo>
                    <a:cubicBezTo>
                      <a:pt x="232300" y="126963"/>
                      <a:pt x="214265" y="136890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6">
                <a:extLst>
                  <a:ext uri="{FF2B5EF4-FFF2-40B4-BE49-F238E27FC236}">
                    <a16:creationId xmlns:a16="http://schemas.microsoft.com/office/drawing/2014/main" id="{B63AC20A-20F7-FEA5-1216-8BA7306A4773}"/>
                  </a:ext>
                </a:extLst>
              </p:cNvPr>
              <p:cNvSpPr/>
              <p:nvPr/>
            </p:nvSpPr>
            <p:spPr>
              <a:xfrm>
                <a:off x="5814395" y="4368708"/>
                <a:ext cx="263721" cy="265167"/>
              </a:xfrm>
              <a:custGeom>
                <a:avLst/>
                <a:gdLst>
                  <a:gd name="connsiteX0" fmla="*/ 191350 w 263721"/>
                  <a:gd name="connsiteY0" fmla="*/ 148471 h 265167"/>
                  <a:gd name="connsiteX1" fmla="*/ 222372 w 263721"/>
                  <a:gd name="connsiteY1" fmla="*/ 180735 h 265167"/>
                  <a:gd name="connsiteX2" fmla="*/ 226260 w 263721"/>
                  <a:gd name="connsiteY2" fmla="*/ 234010 h 265167"/>
                  <a:gd name="connsiteX3" fmla="*/ 181506 w 263721"/>
                  <a:gd name="connsiteY3" fmla="*/ 232025 h 265167"/>
                  <a:gd name="connsiteX4" fmla="*/ 141880 w 263721"/>
                  <a:gd name="connsiteY4" fmla="*/ 188097 h 265167"/>
                  <a:gd name="connsiteX5" fmla="*/ 113008 w 263721"/>
                  <a:gd name="connsiteY5" fmla="*/ 241207 h 265167"/>
                  <a:gd name="connsiteX6" fmla="*/ 71893 w 263721"/>
                  <a:gd name="connsiteY6" fmla="*/ 258580 h 265167"/>
                  <a:gd name="connsiteX7" fmla="*/ 56175 w 263721"/>
                  <a:gd name="connsiteY7" fmla="*/ 210516 h 265167"/>
                  <a:gd name="connsiteX8" fmla="*/ 66103 w 263721"/>
                  <a:gd name="connsiteY8" fmla="*/ 192564 h 265167"/>
                  <a:gd name="connsiteX9" fmla="*/ 40458 w 263721"/>
                  <a:gd name="connsiteY9" fmla="*/ 153104 h 265167"/>
                  <a:gd name="connsiteX10" fmla="*/ 749 w 263721"/>
                  <a:gd name="connsiteY10" fmla="*/ 118524 h 265167"/>
                  <a:gd name="connsiteX11" fmla="*/ 42360 w 263721"/>
                  <a:gd name="connsiteY11" fmla="*/ 86758 h 265167"/>
                  <a:gd name="connsiteX12" fmla="*/ 84137 w 263721"/>
                  <a:gd name="connsiteY12" fmla="*/ 42334 h 265167"/>
                  <a:gd name="connsiteX13" fmla="*/ 114332 w 263721"/>
                  <a:gd name="connsiteY13" fmla="*/ 971 h 265167"/>
                  <a:gd name="connsiteX14" fmla="*/ 149987 w 263721"/>
                  <a:gd name="connsiteY14" fmla="*/ 38032 h 265167"/>
                  <a:gd name="connsiteX15" fmla="*/ 204586 w 263721"/>
                  <a:gd name="connsiteY15" fmla="*/ 68227 h 265167"/>
                  <a:gd name="connsiteX16" fmla="*/ 260095 w 263721"/>
                  <a:gd name="connsiteY16" fmla="*/ 89984 h 265167"/>
                  <a:gd name="connsiteX17" fmla="*/ 251161 w 263721"/>
                  <a:gd name="connsiteY17" fmla="*/ 118524 h 265167"/>
                  <a:gd name="connsiteX18" fmla="*/ 191350 w 263721"/>
                  <a:gd name="connsiteY18" fmla="*/ 148471 h 265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3721" h="265167">
                    <a:moveTo>
                      <a:pt x="191350" y="148471"/>
                    </a:moveTo>
                    <a:cubicBezTo>
                      <a:pt x="203511" y="161211"/>
                      <a:pt x="212197" y="171800"/>
                      <a:pt x="222372" y="180735"/>
                    </a:cubicBezTo>
                    <a:cubicBezTo>
                      <a:pt x="241482" y="197528"/>
                      <a:pt x="255215" y="210434"/>
                      <a:pt x="226260" y="234010"/>
                    </a:cubicBezTo>
                    <a:cubicBezTo>
                      <a:pt x="206489" y="250142"/>
                      <a:pt x="196562" y="252045"/>
                      <a:pt x="181506" y="232025"/>
                    </a:cubicBezTo>
                    <a:cubicBezTo>
                      <a:pt x="170917" y="217879"/>
                      <a:pt x="157846" y="205635"/>
                      <a:pt x="141880" y="188097"/>
                    </a:cubicBezTo>
                    <a:cubicBezTo>
                      <a:pt x="130464" y="208862"/>
                      <a:pt x="120867" y="224662"/>
                      <a:pt x="113008" y="241207"/>
                    </a:cubicBezTo>
                    <a:cubicBezTo>
                      <a:pt x="104157" y="259821"/>
                      <a:pt x="97787" y="274049"/>
                      <a:pt x="71893" y="258580"/>
                    </a:cubicBezTo>
                    <a:cubicBezTo>
                      <a:pt x="49723" y="245261"/>
                      <a:pt x="35659" y="235499"/>
                      <a:pt x="56175" y="210516"/>
                    </a:cubicBezTo>
                    <a:cubicBezTo>
                      <a:pt x="60477" y="205304"/>
                      <a:pt x="62215" y="198107"/>
                      <a:pt x="66103" y="192564"/>
                    </a:cubicBezTo>
                    <a:cubicBezTo>
                      <a:pt x="90259" y="157985"/>
                      <a:pt x="64779" y="156330"/>
                      <a:pt x="40458" y="153104"/>
                    </a:cubicBezTo>
                    <a:cubicBezTo>
                      <a:pt x="20024" y="150374"/>
                      <a:pt x="-4628" y="155834"/>
                      <a:pt x="749" y="118524"/>
                    </a:cubicBezTo>
                    <a:cubicBezTo>
                      <a:pt x="4885" y="89901"/>
                      <a:pt x="14068" y="81629"/>
                      <a:pt x="42360" y="86758"/>
                    </a:cubicBezTo>
                    <a:cubicBezTo>
                      <a:pt x="90590" y="95444"/>
                      <a:pt x="92079" y="93872"/>
                      <a:pt x="84137" y="42334"/>
                    </a:cubicBezTo>
                    <a:cubicBezTo>
                      <a:pt x="80083" y="15779"/>
                      <a:pt x="84385" y="5851"/>
                      <a:pt x="114332" y="971"/>
                    </a:cubicBezTo>
                    <a:cubicBezTo>
                      <a:pt x="151642" y="-5069"/>
                      <a:pt x="147091" y="18260"/>
                      <a:pt x="149987" y="38032"/>
                    </a:cubicBezTo>
                    <a:cubicBezTo>
                      <a:pt x="157929" y="92217"/>
                      <a:pt x="159170" y="95030"/>
                      <a:pt x="204586" y="68227"/>
                    </a:cubicBezTo>
                    <a:cubicBezTo>
                      <a:pt x="237677" y="48703"/>
                      <a:pt x="248597" y="61195"/>
                      <a:pt x="260095" y="89984"/>
                    </a:cubicBezTo>
                    <a:cubicBezTo>
                      <a:pt x="265886" y="104544"/>
                      <a:pt x="265969" y="111824"/>
                      <a:pt x="251161" y="118524"/>
                    </a:cubicBezTo>
                    <a:cubicBezTo>
                      <a:pt x="232300" y="126963"/>
                      <a:pt x="214265" y="136890"/>
                      <a:pt x="191350" y="148471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37BC1E0-38E4-5D38-4CB2-2466016829E9}"/>
                  </a:ext>
                </a:extLst>
              </p:cNvPr>
              <p:cNvSpPr txBox="1"/>
              <p:nvPr/>
            </p:nvSpPr>
            <p:spPr>
              <a:xfrm rot="21090045">
                <a:off x="5831973" y="4917921"/>
                <a:ext cx="639167" cy="285359"/>
              </a:xfrm>
              <a:custGeom>
                <a:avLst/>
                <a:gdLst/>
                <a:ahLst/>
                <a:cxnLst/>
                <a:rect l="l" t="t" r="r" b="b"/>
                <a:pathLst>
                  <a:path w="938064" h="418803">
                    <a:moveTo>
                      <a:pt x="226442" y="148456"/>
                    </a:moveTo>
                    <a:cubicBezTo>
                      <a:pt x="214238" y="148456"/>
                      <a:pt x="204750" y="152028"/>
                      <a:pt x="197979" y="159172"/>
                    </a:cubicBezTo>
                    <a:cubicBezTo>
                      <a:pt x="191207" y="166316"/>
                      <a:pt x="187821" y="176362"/>
                      <a:pt x="187821" y="189310"/>
                    </a:cubicBezTo>
                    <a:lnTo>
                      <a:pt x="187821" y="227707"/>
                    </a:lnTo>
                    <a:cubicBezTo>
                      <a:pt x="187821" y="240804"/>
                      <a:pt x="191170" y="250962"/>
                      <a:pt x="197867" y="258180"/>
                    </a:cubicBezTo>
                    <a:cubicBezTo>
                      <a:pt x="204564" y="265398"/>
                      <a:pt x="214089" y="269007"/>
                      <a:pt x="226442" y="269007"/>
                    </a:cubicBezTo>
                    <a:cubicBezTo>
                      <a:pt x="238795" y="269007"/>
                      <a:pt x="248394" y="265398"/>
                      <a:pt x="255240" y="258180"/>
                    </a:cubicBezTo>
                    <a:cubicBezTo>
                      <a:pt x="262086" y="250962"/>
                      <a:pt x="265509" y="240804"/>
                      <a:pt x="265509" y="227707"/>
                    </a:cubicBezTo>
                    <a:lnTo>
                      <a:pt x="265509" y="189310"/>
                    </a:lnTo>
                    <a:cubicBezTo>
                      <a:pt x="265509" y="176362"/>
                      <a:pt x="262086" y="166316"/>
                      <a:pt x="255240" y="159172"/>
                    </a:cubicBezTo>
                    <a:cubicBezTo>
                      <a:pt x="248394" y="152028"/>
                      <a:pt x="238795" y="148456"/>
                      <a:pt x="226442" y="148456"/>
                    </a:cubicBezTo>
                    <a:close/>
                    <a:moveTo>
                      <a:pt x="471636" y="146224"/>
                    </a:moveTo>
                    <a:cubicBezTo>
                      <a:pt x="460177" y="146224"/>
                      <a:pt x="451284" y="150131"/>
                      <a:pt x="444959" y="157944"/>
                    </a:cubicBezTo>
                    <a:cubicBezTo>
                      <a:pt x="438634" y="165758"/>
                      <a:pt x="435471" y="176734"/>
                      <a:pt x="435471" y="190872"/>
                    </a:cubicBezTo>
                    <a:lnTo>
                      <a:pt x="435471" y="227707"/>
                    </a:lnTo>
                    <a:cubicBezTo>
                      <a:pt x="435471" y="241548"/>
                      <a:pt x="438634" y="252264"/>
                      <a:pt x="444959" y="259854"/>
                    </a:cubicBezTo>
                    <a:cubicBezTo>
                      <a:pt x="451284" y="267445"/>
                      <a:pt x="460177" y="271240"/>
                      <a:pt x="471636" y="271240"/>
                    </a:cubicBezTo>
                    <a:cubicBezTo>
                      <a:pt x="478929" y="271240"/>
                      <a:pt x="485143" y="269826"/>
                      <a:pt x="490277" y="266998"/>
                    </a:cubicBezTo>
                    <a:cubicBezTo>
                      <a:pt x="495412" y="264170"/>
                      <a:pt x="499318" y="260078"/>
                      <a:pt x="501997" y="254720"/>
                    </a:cubicBezTo>
                    <a:cubicBezTo>
                      <a:pt x="504676" y="249362"/>
                      <a:pt x="506016" y="242888"/>
                      <a:pt x="506016" y="235298"/>
                    </a:cubicBezTo>
                    <a:lnTo>
                      <a:pt x="506016" y="183282"/>
                    </a:lnTo>
                    <a:cubicBezTo>
                      <a:pt x="506016" y="175394"/>
                      <a:pt x="504676" y="168697"/>
                      <a:pt x="501997" y="163190"/>
                    </a:cubicBezTo>
                    <a:cubicBezTo>
                      <a:pt x="499318" y="157684"/>
                      <a:pt x="495412" y="153479"/>
                      <a:pt x="490277" y="150577"/>
                    </a:cubicBezTo>
                    <a:cubicBezTo>
                      <a:pt x="485143" y="147675"/>
                      <a:pt x="478929" y="146224"/>
                      <a:pt x="471636" y="146224"/>
                    </a:cubicBezTo>
                    <a:close/>
                    <a:moveTo>
                      <a:pt x="625301" y="92869"/>
                    </a:moveTo>
                    <a:lnTo>
                      <a:pt x="686470" y="92869"/>
                    </a:lnTo>
                    <a:lnTo>
                      <a:pt x="686470" y="324595"/>
                    </a:lnTo>
                    <a:lnTo>
                      <a:pt x="625301" y="324595"/>
                    </a:lnTo>
                    <a:close/>
                    <a:moveTo>
                      <a:pt x="861268" y="89521"/>
                    </a:moveTo>
                    <a:cubicBezTo>
                      <a:pt x="885676" y="89521"/>
                      <a:pt x="904577" y="97743"/>
                      <a:pt x="917972" y="114189"/>
                    </a:cubicBezTo>
                    <a:cubicBezTo>
                      <a:pt x="931366" y="130634"/>
                      <a:pt x="938064" y="153889"/>
                      <a:pt x="938064" y="183952"/>
                    </a:cubicBezTo>
                    <a:lnTo>
                      <a:pt x="938064" y="324595"/>
                    </a:lnTo>
                    <a:lnTo>
                      <a:pt x="876895" y="324595"/>
                    </a:lnTo>
                    <a:lnTo>
                      <a:pt x="876895" y="184175"/>
                    </a:lnTo>
                    <a:cubicBezTo>
                      <a:pt x="876895" y="172864"/>
                      <a:pt x="873658" y="164083"/>
                      <a:pt x="867184" y="157833"/>
                    </a:cubicBezTo>
                    <a:cubicBezTo>
                      <a:pt x="860710" y="151582"/>
                      <a:pt x="851520" y="148456"/>
                      <a:pt x="839614" y="148456"/>
                    </a:cubicBezTo>
                    <a:cubicBezTo>
                      <a:pt x="828303" y="148456"/>
                      <a:pt x="819559" y="151619"/>
                      <a:pt x="813383" y="157944"/>
                    </a:cubicBezTo>
                    <a:cubicBezTo>
                      <a:pt x="807207" y="164269"/>
                      <a:pt x="804118" y="173162"/>
                      <a:pt x="804118" y="184622"/>
                    </a:cubicBezTo>
                    <a:lnTo>
                      <a:pt x="804118" y="324595"/>
                    </a:lnTo>
                    <a:lnTo>
                      <a:pt x="742950" y="324595"/>
                    </a:lnTo>
                    <a:lnTo>
                      <a:pt x="742950" y="92869"/>
                    </a:lnTo>
                    <a:lnTo>
                      <a:pt x="804118" y="92869"/>
                    </a:lnTo>
                    <a:lnTo>
                      <a:pt x="804118" y="125489"/>
                    </a:lnTo>
                    <a:lnTo>
                      <a:pt x="810955" y="114133"/>
                    </a:lnTo>
                    <a:cubicBezTo>
                      <a:pt x="815141" y="108664"/>
                      <a:pt x="819671" y="104106"/>
                      <a:pt x="824545" y="100459"/>
                    </a:cubicBezTo>
                    <a:cubicBezTo>
                      <a:pt x="834293" y="93167"/>
                      <a:pt x="846534" y="89521"/>
                      <a:pt x="861268" y="89521"/>
                    </a:cubicBezTo>
                    <a:close/>
                    <a:moveTo>
                      <a:pt x="452214" y="89521"/>
                    </a:moveTo>
                    <a:cubicBezTo>
                      <a:pt x="464567" y="89521"/>
                      <a:pt x="475841" y="93204"/>
                      <a:pt x="486035" y="100571"/>
                    </a:cubicBezTo>
                    <a:cubicBezTo>
                      <a:pt x="491133" y="104255"/>
                      <a:pt x="495737" y="108710"/>
                      <a:pt x="499849" y="113938"/>
                    </a:cubicBezTo>
                    <a:lnTo>
                      <a:pt x="506016" y="124163"/>
                    </a:lnTo>
                    <a:lnTo>
                      <a:pt x="506016" y="92869"/>
                    </a:lnTo>
                    <a:lnTo>
                      <a:pt x="567184" y="92869"/>
                    </a:lnTo>
                    <a:lnTo>
                      <a:pt x="567184" y="317674"/>
                    </a:lnTo>
                    <a:cubicBezTo>
                      <a:pt x="567184" y="338956"/>
                      <a:pt x="563128" y="357188"/>
                      <a:pt x="555017" y="372368"/>
                    </a:cubicBezTo>
                    <a:cubicBezTo>
                      <a:pt x="546906" y="387549"/>
                      <a:pt x="535074" y="399083"/>
                      <a:pt x="519522" y="406971"/>
                    </a:cubicBezTo>
                    <a:cubicBezTo>
                      <a:pt x="503969" y="414859"/>
                      <a:pt x="485180" y="418803"/>
                      <a:pt x="463153" y="418803"/>
                    </a:cubicBezTo>
                    <a:cubicBezTo>
                      <a:pt x="444698" y="418803"/>
                      <a:pt x="428216" y="415566"/>
                      <a:pt x="413705" y="409092"/>
                    </a:cubicBezTo>
                    <a:cubicBezTo>
                      <a:pt x="399194" y="402618"/>
                      <a:pt x="387921" y="393502"/>
                      <a:pt x="379884" y="381745"/>
                    </a:cubicBezTo>
                    <a:lnTo>
                      <a:pt x="420960" y="344017"/>
                    </a:lnTo>
                    <a:cubicBezTo>
                      <a:pt x="426169" y="349672"/>
                      <a:pt x="432420" y="354025"/>
                      <a:pt x="439713" y="357076"/>
                    </a:cubicBezTo>
                    <a:cubicBezTo>
                      <a:pt x="447005" y="360127"/>
                      <a:pt x="454596" y="361653"/>
                      <a:pt x="462483" y="361653"/>
                    </a:cubicBezTo>
                    <a:cubicBezTo>
                      <a:pt x="475283" y="361653"/>
                      <a:pt x="485738" y="358155"/>
                      <a:pt x="493849" y="351160"/>
                    </a:cubicBezTo>
                    <a:cubicBezTo>
                      <a:pt x="501960" y="344165"/>
                      <a:pt x="506016" y="334492"/>
                      <a:pt x="506016" y="322139"/>
                    </a:cubicBezTo>
                    <a:lnTo>
                      <a:pt x="506016" y="294023"/>
                    </a:lnTo>
                    <a:lnTo>
                      <a:pt x="500100" y="305033"/>
                    </a:lnTo>
                    <a:cubicBezTo>
                      <a:pt x="496453" y="309926"/>
                      <a:pt x="492175" y="314102"/>
                      <a:pt x="487263" y="317562"/>
                    </a:cubicBezTo>
                    <a:cubicBezTo>
                      <a:pt x="477441" y="324483"/>
                      <a:pt x="465758" y="327943"/>
                      <a:pt x="452214" y="327943"/>
                    </a:cubicBezTo>
                    <a:cubicBezTo>
                      <a:pt x="435843" y="327943"/>
                      <a:pt x="421816" y="323999"/>
                      <a:pt x="410133" y="316111"/>
                    </a:cubicBezTo>
                    <a:cubicBezTo>
                      <a:pt x="398450" y="308223"/>
                      <a:pt x="389558" y="296801"/>
                      <a:pt x="383456" y="281844"/>
                    </a:cubicBezTo>
                    <a:cubicBezTo>
                      <a:pt x="377354" y="266886"/>
                      <a:pt x="374303" y="248841"/>
                      <a:pt x="374303" y="227707"/>
                    </a:cubicBezTo>
                    <a:lnTo>
                      <a:pt x="374303" y="190649"/>
                    </a:lnTo>
                    <a:cubicBezTo>
                      <a:pt x="374303" y="169367"/>
                      <a:pt x="377354" y="151135"/>
                      <a:pt x="383456" y="135955"/>
                    </a:cubicBezTo>
                    <a:cubicBezTo>
                      <a:pt x="389558" y="120774"/>
                      <a:pt x="398450" y="109240"/>
                      <a:pt x="410133" y="101352"/>
                    </a:cubicBezTo>
                    <a:cubicBezTo>
                      <a:pt x="421816" y="93464"/>
                      <a:pt x="435843" y="89521"/>
                      <a:pt x="452214" y="89521"/>
                    </a:cubicBezTo>
                    <a:close/>
                    <a:moveTo>
                      <a:pt x="226665" y="89521"/>
                    </a:moveTo>
                    <a:cubicBezTo>
                      <a:pt x="247799" y="89521"/>
                      <a:pt x="265844" y="93427"/>
                      <a:pt x="280801" y="101241"/>
                    </a:cubicBezTo>
                    <a:cubicBezTo>
                      <a:pt x="295759" y="109054"/>
                      <a:pt x="307144" y="120440"/>
                      <a:pt x="314958" y="135397"/>
                    </a:cubicBezTo>
                    <a:cubicBezTo>
                      <a:pt x="322771" y="150354"/>
                      <a:pt x="326678" y="168325"/>
                      <a:pt x="326678" y="189310"/>
                    </a:cubicBezTo>
                    <a:lnTo>
                      <a:pt x="326678" y="227707"/>
                    </a:lnTo>
                    <a:cubicBezTo>
                      <a:pt x="326678" y="248841"/>
                      <a:pt x="322771" y="266886"/>
                      <a:pt x="314958" y="281844"/>
                    </a:cubicBezTo>
                    <a:cubicBezTo>
                      <a:pt x="307144" y="296801"/>
                      <a:pt x="295759" y="308223"/>
                      <a:pt x="280801" y="316111"/>
                    </a:cubicBezTo>
                    <a:cubicBezTo>
                      <a:pt x="265844" y="323999"/>
                      <a:pt x="247799" y="327943"/>
                      <a:pt x="226665" y="327943"/>
                    </a:cubicBezTo>
                    <a:cubicBezTo>
                      <a:pt x="205532" y="327943"/>
                      <a:pt x="187486" y="323999"/>
                      <a:pt x="172529" y="316111"/>
                    </a:cubicBezTo>
                    <a:cubicBezTo>
                      <a:pt x="157572" y="308223"/>
                      <a:pt x="146186" y="296727"/>
                      <a:pt x="138373" y="281620"/>
                    </a:cubicBezTo>
                    <a:cubicBezTo>
                      <a:pt x="130560" y="266514"/>
                      <a:pt x="126653" y="248320"/>
                      <a:pt x="126653" y="227038"/>
                    </a:cubicBezTo>
                    <a:lnTo>
                      <a:pt x="126653" y="189310"/>
                    </a:lnTo>
                    <a:cubicBezTo>
                      <a:pt x="126653" y="168325"/>
                      <a:pt x="130560" y="150354"/>
                      <a:pt x="138373" y="135397"/>
                    </a:cubicBezTo>
                    <a:cubicBezTo>
                      <a:pt x="146186" y="120440"/>
                      <a:pt x="157572" y="109054"/>
                      <a:pt x="172529" y="101241"/>
                    </a:cubicBezTo>
                    <a:cubicBezTo>
                      <a:pt x="187486" y="93427"/>
                      <a:pt x="205532" y="89521"/>
                      <a:pt x="226665" y="89521"/>
                    </a:cubicBezTo>
                    <a:close/>
                    <a:moveTo>
                      <a:pt x="625301" y="0"/>
                    </a:moveTo>
                    <a:lnTo>
                      <a:pt x="686470" y="0"/>
                    </a:lnTo>
                    <a:lnTo>
                      <a:pt x="686470" y="61169"/>
                    </a:lnTo>
                    <a:lnTo>
                      <a:pt x="625301" y="61169"/>
                    </a:lnTo>
                    <a:close/>
                    <a:moveTo>
                      <a:pt x="0" y="0"/>
                    </a:moveTo>
                    <a:lnTo>
                      <a:pt x="61168" y="0"/>
                    </a:lnTo>
                    <a:lnTo>
                      <a:pt x="61168" y="248022"/>
                    </a:lnTo>
                    <a:cubicBezTo>
                      <a:pt x="61168" y="253678"/>
                      <a:pt x="62768" y="258031"/>
                      <a:pt x="65968" y="261082"/>
                    </a:cubicBezTo>
                    <a:cubicBezTo>
                      <a:pt x="69168" y="264133"/>
                      <a:pt x="73744" y="265659"/>
                      <a:pt x="79698" y="265659"/>
                    </a:cubicBezTo>
                    <a:lnTo>
                      <a:pt x="89967" y="265659"/>
                    </a:lnTo>
                    <a:lnTo>
                      <a:pt x="89967" y="324595"/>
                    </a:lnTo>
                    <a:lnTo>
                      <a:pt x="58713" y="324595"/>
                    </a:lnTo>
                    <a:cubicBezTo>
                      <a:pt x="40109" y="324595"/>
                      <a:pt x="25673" y="319237"/>
                      <a:pt x="15404" y="308521"/>
                    </a:cubicBezTo>
                    <a:cubicBezTo>
                      <a:pt x="5135" y="297806"/>
                      <a:pt x="0" y="282699"/>
                      <a:pt x="0" y="2632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ko-KR" altLang="en-US" sz="3600" b="1" dirty="0">
                  <a:solidFill>
                    <a:schemeClr val="accent1"/>
                  </a:solidFill>
                  <a:latin typeface="Bahnschrift" panose="020B0502040204020203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C6302B-E834-7B93-3C05-A82F77B4BE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172720"/>
            <a:ext cx="12192000" cy="976869"/>
          </a:xfrm>
          <a:solidFill>
            <a:schemeClr val="accent3"/>
          </a:solidFill>
        </p:spPr>
        <p:txBody>
          <a:bodyPr/>
          <a:lstStyle/>
          <a:p>
            <a:r>
              <a:rPr lang="en-CA" sz="4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Preventive Measures and Solutions</a:t>
            </a:r>
            <a:endParaRPr lang="en-US" sz="11500" b="1" dirty="0">
              <a:solidFill>
                <a:schemeClr val="bg1"/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1D3B8A72-AEA8-9BA7-C93B-03815172B6BB}"/>
              </a:ext>
            </a:extLst>
          </p:cNvPr>
          <p:cNvSpPr/>
          <p:nvPr/>
        </p:nvSpPr>
        <p:spPr>
          <a:xfrm>
            <a:off x="10949941" y="6372582"/>
            <a:ext cx="912088" cy="312698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ea typeface="ADLaM Display" panose="020F0502020204030204" pitchFamily="2" charset="0"/>
                <a:cs typeface="ADLaM Display" panose="020F0502020204030204" pitchFamily="2" charset="0"/>
              </a:rPr>
              <a:t>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F84EED-2016-0BE4-7DF3-02DCF1E380CE}"/>
              </a:ext>
            </a:extLst>
          </p:cNvPr>
          <p:cNvSpPr txBox="1"/>
          <p:nvPr/>
        </p:nvSpPr>
        <p:spPr>
          <a:xfrm>
            <a:off x="410000" y="1542675"/>
            <a:ext cx="62071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Enhancing User Awareness and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Strengthening Financial Institution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Improved Malware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Strengthening Regulatory and Legal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Adoption of Secure Payment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Collaboration with Cybersecurity 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Government Initiatives for Cybercrime Prevention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Continuous Monitoring and Feedback Loop</a:t>
            </a:r>
          </a:p>
        </p:txBody>
      </p:sp>
      <p:sp>
        <p:nvSpPr>
          <p:cNvPr id="14" name="Freeform 32">
            <a:extLst>
              <a:ext uri="{FF2B5EF4-FFF2-40B4-BE49-F238E27FC236}">
                <a16:creationId xmlns:a16="http://schemas.microsoft.com/office/drawing/2014/main" id="{5D5D4F87-AC3A-48C1-BF49-102D73037FA8}"/>
              </a:ext>
            </a:extLst>
          </p:cNvPr>
          <p:cNvSpPr/>
          <p:nvPr/>
        </p:nvSpPr>
        <p:spPr>
          <a:xfrm>
            <a:off x="138401" y="356531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Freeform 32">
            <a:extLst>
              <a:ext uri="{FF2B5EF4-FFF2-40B4-BE49-F238E27FC236}">
                <a16:creationId xmlns:a16="http://schemas.microsoft.com/office/drawing/2014/main" id="{A0A35D29-7FBF-681E-361C-58309C1182B6}"/>
              </a:ext>
            </a:extLst>
          </p:cNvPr>
          <p:cNvSpPr/>
          <p:nvPr/>
        </p:nvSpPr>
        <p:spPr>
          <a:xfrm>
            <a:off x="11465665" y="347625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08472397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6">
            <a:extLst>
              <a:ext uri="{FF2B5EF4-FFF2-40B4-BE49-F238E27FC236}">
                <a16:creationId xmlns:a16="http://schemas.microsoft.com/office/drawing/2014/main" id="{BCE7938F-CA47-459B-BAC4-C88E0AC21047}"/>
              </a:ext>
            </a:extLst>
          </p:cNvPr>
          <p:cNvSpPr/>
          <p:nvPr/>
        </p:nvSpPr>
        <p:spPr>
          <a:xfrm>
            <a:off x="109035" y="2198895"/>
            <a:ext cx="5834565" cy="207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Rising Cybercrime Threat in India</a:t>
            </a:r>
            <a:endParaRPr lang="en-CA" b="1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Data-Driven Insights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Findings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Future Impact</a:t>
            </a:r>
            <a:endParaRPr lang="en-CA" b="1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Continuous Monitoring</a:t>
            </a:r>
            <a:endParaRPr lang="en-CA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" name="Picture Placeholder 26" descr="A close-up of words&#10;&#10;AI-generated content may be incorrect.">
            <a:extLst>
              <a:ext uri="{FF2B5EF4-FFF2-40B4-BE49-F238E27FC236}">
                <a16:creationId xmlns:a16="http://schemas.microsoft.com/office/drawing/2014/main" id="{16268D79-90B4-64A2-10FC-4C6D985ED68A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" r="2254"/>
          <a:stretch>
            <a:fillRect/>
          </a:stretch>
        </p:blipFill>
        <p:spPr/>
      </p:pic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B8EAC6B6-1BE4-3A2A-F1FE-D95A07738F38}"/>
              </a:ext>
            </a:extLst>
          </p:cNvPr>
          <p:cNvSpPr txBox="1">
            <a:spLocks/>
          </p:cNvSpPr>
          <p:nvPr/>
        </p:nvSpPr>
        <p:spPr>
          <a:xfrm>
            <a:off x="1" y="172721"/>
            <a:ext cx="12192000" cy="802640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8D9442-8092-892A-6749-C8805972B320}"/>
              </a:ext>
            </a:extLst>
          </p:cNvPr>
          <p:cNvSpPr txBox="1"/>
          <p:nvPr/>
        </p:nvSpPr>
        <p:spPr>
          <a:xfrm>
            <a:off x="4397458" y="158542"/>
            <a:ext cx="33970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 b="1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5" name="Frame 17">
            <a:extLst>
              <a:ext uri="{FF2B5EF4-FFF2-40B4-BE49-F238E27FC236}">
                <a16:creationId xmlns:a16="http://schemas.microsoft.com/office/drawing/2014/main" id="{B2D4262D-2CDA-560D-9354-1C02323BD344}"/>
              </a:ext>
            </a:extLst>
          </p:cNvPr>
          <p:cNvSpPr/>
          <p:nvPr/>
        </p:nvSpPr>
        <p:spPr>
          <a:xfrm>
            <a:off x="109035" y="330309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Frame 17">
            <a:extLst>
              <a:ext uri="{FF2B5EF4-FFF2-40B4-BE49-F238E27FC236}">
                <a16:creationId xmlns:a16="http://schemas.microsoft.com/office/drawing/2014/main" id="{6A99DAA6-4218-878D-C9B6-51398FDF30F1}"/>
              </a:ext>
            </a:extLst>
          </p:cNvPr>
          <p:cNvSpPr/>
          <p:nvPr/>
        </p:nvSpPr>
        <p:spPr>
          <a:xfrm>
            <a:off x="11574812" y="319963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75A2287D-44A3-17D1-7255-475A14EE18E7}"/>
              </a:ext>
            </a:extLst>
          </p:cNvPr>
          <p:cNvSpPr/>
          <p:nvPr/>
        </p:nvSpPr>
        <p:spPr>
          <a:xfrm>
            <a:off x="10949941" y="6372582"/>
            <a:ext cx="912088" cy="312698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ea typeface="ADLaM Display" panose="020F0502020204030204" pitchFamily="2" charset="0"/>
                <a:cs typeface="ADLaM Display" panose="020F0502020204030204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7DBB9-B7EE-04BF-B951-05AA7ED77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3B70BD-A47D-F8F4-F62E-98C44FADD6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172720"/>
            <a:ext cx="12192000" cy="976869"/>
          </a:xfrm>
          <a:solidFill>
            <a:schemeClr val="accent3"/>
          </a:solidFill>
        </p:spPr>
        <p:txBody>
          <a:bodyPr/>
          <a:lstStyle/>
          <a:p>
            <a:r>
              <a:rPr lang="en-CA" sz="4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US" sz="11500" b="1" dirty="0">
              <a:solidFill>
                <a:schemeClr val="bg1"/>
              </a:solidFill>
            </a:endParaRP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C34F4C5E-405C-31C9-A73C-BD2BD3387EED}"/>
              </a:ext>
            </a:extLst>
          </p:cNvPr>
          <p:cNvSpPr/>
          <p:nvPr/>
        </p:nvSpPr>
        <p:spPr>
          <a:xfrm>
            <a:off x="10949941" y="6372582"/>
            <a:ext cx="912088" cy="312698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ea typeface="ADLaM Display" panose="020F0502020204030204" pitchFamily="2" charset="0"/>
                <a:cs typeface="ADLaM Display" panose="020F0502020204030204" pitchFamily="2" charset="0"/>
              </a:rPr>
              <a:t>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59EB6-D790-D8C6-A27B-6E4997EED228}"/>
              </a:ext>
            </a:extLst>
          </p:cNvPr>
          <p:cNvSpPr txBox="1"/>
          <p:nvPr/>
        </p:nvSpPr>
        <p:spPr>
          <a:xfrm>
            <a:off x="107051" y="1265528"/>
            <a:ext cx="1208494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Theme of PPT</a:t>
            </a:r>
            <a:br>
              <a:rPr lang="en-US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CA" sz="16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https://www.free-powerpoint-templates-design.com/qr-code-scanning-powerpoint-templates/</a:t>
            </a: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Malware Model Dataset</a:t>
            </a:r>
            <a:r>
              <a:rPr lang="en-US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br>
              <a:rPr lang="en-US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https://www.kaggle.com/datasets/sateeshkumar6289/cicids-2017-dataset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Malware History Dataset</a:t>
            </a:r>
            <a:br>
              <a:rPr lang="en-US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https://www.kaggle.com/datasets/teamincribo/cyber-security-attacks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Dataset of history of Credit/Debit Card Frauds and Online Banking Frauds</a:t>
            </a:r>
            <a:br>
              <a:rPr lang="en-US" sz="1600" b="1" dirty="0"/>
            </a:br>
            <a:r>
              <a:rPr lang="en-US" sz="1600" b="1" dirty="0">
                <a:hlinkClick r:id="rId4"/>
              </a:rPr>
              <a:t>https://www.data.gov.in/resource/stateut-wise-number-cases-registered-under-fraud-cyber-crimes-such-creditdebit-cards-atms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Credit/Debit Card frauds Model Dataset</a:t>
            </a:r>
            <a:br>
              <a:rPr lang="en-US" sz="1600" b="1" dirty="0"/>
            </a:br>
            <a:r>
              <a:rPr lang="en-US" sz="1600" b="1" dirty="0">
                <a:hlinkClick r:id="rId5"/>
              </a:rPr>
              <a:t>https://www.kaggle.com/datasets/nelgiriyewithana/credit-card-fraud-detection-dataset-2023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Online Banking Frauds Model Dataset</a:t>
            </a:r>
            <a:br>
              <a:rPr lang="en-US" sz="1600" b="1" dirty="0"/>
            </a:br>
            <a:r>
              <a:rPr lang="en-US" sz="1600" b="1" dirty="0">
                <a:hlinkClick r:id="rId6"/>
              </a:rPr>
              <a:t>https://www.kaggle.com/datasets/rupakroy/online-payments-fraud-detection-dataset</a:t>
            </a:r>
            <a:endParaRPr lang="en-US" sz="1600" b="1" dirty="0"/>
          </a:p>
          <a:p>
            <a:endParaRPr lang="en-US" sz="16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CDC36C91-5897-2ED0-6A3F-7EBC9084FD1A}"/>
              </a:ext>
            </a:extLst>
          </p:cNvPr>
          <p:cNvSpPr/>
          <p:nvPr/>
        </p:nvSpPr>
        <p:spPr>
          <a:xfrm rot="18900000">
            <a:off x="329976" y="40978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7375A085-E414-28C6-55D7-A36456FD5599}"/>
              </a:ext>
            </a:extLst>
          </p:cNvPr>
          <p:cNvSpPr/>
          <p:nvPr/>
        </p:nvSpPr>
        <p:spPr>
          <a:xfrm rot="18900000">
            <a:off x="11627582" y="416717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30614387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D2B76-3980-A9B7-3E1A-BE2B21EFF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4088496-7EB3-EE75-23F9-A75CEB182B1C}"/>
              </a:ext>
            </a:extLst>
          </p:cNvPr>
          <p:cNvGrpSpPr/>
          <p:nvPr/>
        </p:nvGrpSpPr>
        <p:grpSpPr>
          <a:xfrm>
            <a:off x="3280499" y="2006766"/>
            <a:ext cx="5631001" cy="2844468"/>
            <a:chOff x="769799" y="1246251"/>
            <a:chExt cx="5631001" cy="284446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ED770DC-3745-EB93-0560-1009E282C491}"/>
                </a:ext>
              </a:extLst>
            </p:cNvPr>
            <p:cNvSpPr txBox="1"/>
            <p:nvPr/>
          </p:nvSpPr>
          <p:spPr>
            <a:xfrm>
              <a:off x="769799" y="2767280"/>
              <a:ext cx="5631001" cy="132343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8000" b="1" dirty="0">
                  <a:solidFill>
                    <a:srgbClr val="010A4F"/>
                  </a:solidFill>
                  <a:latin typeface="+mj-lt"/>
                  <a:cs typeface="Arial" pitchFamily="34" charset="0"/>
                </a:rPr>
                <a:t>Thank You</a:t>
              </a:r>
              <a:endParaRPr lang="ko-KR" altLang="en-US" sz="8000" b="1" dirty="0">
                <a:solidFill>
                  <a:srgbClr val="010A4F"/>
                </a:solidFill>
                <a:latin typeface="+mj-lt"/>
                <a:cs typeface="Arial" pitchFamily="34" charset="0"/>
              </a:endParaRPr>
            </a:p>
          </p:txBody>
        </p:sp>
        <p:grpSp>
          <p:nvGrpSpPr>
            <p:cNvPr id="32" name="그룹 41">
              <a:extLst>
                <a:ext uri="{FF2B5EF4-FFF2-40B4-BE49-F238E27FC236}">
                  <a16:creationId xmlns:a16="http://schemas.microsoft.com/office/drawing/2014/main" id="{9F1098CE-864F-8483-DEC4-3C737DDD4A28}"/>
                </a:ext>
              </a:extLst>
            </p:cNvPr>
            <p:cNvGrpSpPr/>
            <p:nvPr/>
          </p:nvGrpSpPr>
          <p:grpSpPr>
            <a:xfrm>
              <a:off x="2761001" y="1246251"/>
              <a:ext cx="1648596" cy="1637876"/>
              <a:chOff x="4188270" y="562026"/>
              <a:chExt cx="5771242" cy="5733715"/>
            </a:xfrm>
          </p:grpSpPr>
          <p:sp>
            <p:nvSpPr>
              <p:cNvPr id="33" name="자유형: 도형 42">
                <a:extLst>
                  <a:ext uri="{FF2B5EF4-FFF2-40B4-BE49-F238E27FC236}">
                    <a16:creationId xmlns:a16="http://schemas.microsoft.com/office/drawing/2014/main" id="{20CB9C33-641F-6AEE-771A-E7BCC77D679C}"/>
                  </a:ext>
                </a:extLst>
              </p:cNvPr>
              <p:cNvSpPr/>
              <p:nvPr/>
            </p:nvSpPr>
            <p:spPr>
              <a:xfrm>
                <a:off x="4188270" y="2838641"/>
                <a:ext cx="1562695" cy="3457100"/>
              </a:xfrm>
              <a:custGeom>
                <a:avLst/>
                <a:gdLst>
                  <a:gd name="connsiteX0" fmla="*/ 1143 w 3517358"/>
                  <a:gd name="connsiteY0" fmla="*/ 3455671 h 3457101"/>
                  <a:gd name="connsiteX1" fmla="*/ 0 w 3517358"/>
                  <a:gd name="connsiteY1" fmla="*/ 3408236 h 3457101"/>
                  <a:gd name="connsiteX2" fmla="*/ 95 w 3517358"/>
                  <a:gd name="connsiteY2" fmla="*/ 58103 h 3457101"/>
                  <a:gd name="connsiteX3" fmla="*/ 1619 w 3517358"/>
                  <a:gd name="connsiteY3" fmla="*/ 1143 h 3457101"/>
                  <a:gd name="connsiteX4" fmla="*/ 3461576 w 3517358"/>
                  <a:gd name="connsiteY4" fmla="*/ 0 h 3457101"/>
                  <a:gd name="connsiteX5" fmla="*/ 3517106 w 3517358"/>
                  <a:gd name="connsiteY5" fmla="*/ 60579 h 3457101"/>
                  <a:gd name="connsiteX6" fmla="*/ 3516440 w 3517358"/>
                  <a:gd name="connsiteY6" fmla="*/ 3400616 h 3457101"/>
                  <a:gd name="connsiteX7" fmla="*/ 3462528 w 3517358"/>
                  <a:gd name="connsiteY7" fmla="*/ 3457099 h 3457101"/>
                  <a:gd name="connsiteX8" fmla="*/ 1143 w 3517358"/>
                  <a:gd name="connsiteY8" fmla="*/ 3455671 h 3457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17358" h="3457101">
                    <a:moveTo>
                      <a:pt x="1143" y="3455671"/>
                    </a:moveTo>
                    <a:cubicBezTo>
                      <a:pt x="762" y="3439859"/>
                      <a:pt x="0" y="3424048"/>
                      <a:pt x="0" y="3408236"/>
                    </a:cubicBezTo>
                    <a:cubicBezTo>
                      <a:pt x="0" y="2291525"/>
                      <a:pt x="0" y="1174814"/>
                      <a:pt x="95" y="58103"/>
                    </a:cubicBezTo>
                    <a:cubicBezTo>
                      <a:pt x="95" y="39148"/>
                      <a:pt x="1143" y="20193"/>
                      <a:pt x="1619" y="1143"/>
                    </a:cubicBezTo>
                    <a:cubicBezTo>
                      <a:pt x="1154906" y="1048"/>
                      <a:pt x="2308193" y="1334"/>
                      <a:pt x="3461576" y="0"/>
                    </a:cubicBezTo>
                    <a:cubicBezTo>
                      <a:pt x="3510058" y="-95"/>
                      <a:pt x="3517678" y="15907"/>
                      <a:pt x="3517106" y="60579"/>
                    </a:cubicBezTo>
                    <a:cubicBezTo>
                      <a:pt x="3515868" y="153448"/>
                      <a:pt x="3511963" y="3360230"/>
                      <a:pt x="3516440" y="3400616"/>
                    </a:cubicBezTo>
                    <a:cubicBezTo>
                      <a:pt x="3521393" y="3445860"/>
                      <a:pt x="3506724" y="3457290"/>
                      <a:pt x="3462528" y="3457099"/>
                    </a:cubicBezTo>
                    <a:cubicBezTo>
                      <a:pt x="2980658" y="3455766"/>
                      <a:pt x="673132" y="3455861"/>
                      <a:pt x="1143" y="3455671"/>
                    </a:cubicBezTo>
                    <a:close/>
                  </a:path>
                </a:pathLst>
              </a:custGeom>
              <a:solidFill>
                <a:srgbClr val="010A4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4" name="자유형: 도형 43">
                <a:extLst>
                  <a:ext uri="{FF2B5EF4-FFF2-40B4-BE49-F238E27FC236}">
                    <a16:creationId xmlns:a16="http://schemas.microsoft.com/office/drawing/2014/main" id="{05E7CCD9-7D37-DAD5-E78B-89771AA2AC00}"/>
                  </a:ext>
                </a:extLst>
              </p:cNvPr>
              <p:cNvSpPr/>
              <p:nvPr/>
            </p:nvSpPr>
            <p:spPr>
              <a:xfrm>
                <a:off x="6463932" y="562026"/>
                <a:ext cx="3495580" cy="5282182"/>
              </a:xfrm>
              <a:custGeom>
                <a:avLst/>
                <a:gdLst>
                  <a:gd name="connsiteX0" fmla="*/ 18 w 3495580"/>
                  <a:gd name="connsiteY0" fmla="*/ 2711335 h 5282182"/>
                  <a:gd name="connsiteX1" fmla="*/ 127081 w 3495580"/>
                  <a:gd name="connsiteY1" fmla="*/ 2536741 h 5282182"/>
                  <a:gd name="connsiteX2" fmla="*/ 387590 w 3495580"/>
                  <a:gd name="connsiteY2" fmla="*/ 1855323 h 5282182"/>
                  <a:gd name="connsiteX3" fmla="*/ 565708 w 3495580"/>
                  <a:gd name="connsiteY3" fmla="*/ 1549570 h 5282182"/>
                  <a:gd name="connsiteX4" fmla="*/ 710678 w 3495580"/>
                  <a:gd name="connsiteY4" fmla="*/ 1468703 h 5282182"/>
                  <a:gd name="connsiteX5" fmla="*/ 1141494 w 3495580"/>
                  <a:gd name="connsiteY5" fmla="*/ 1186573 h 5282182"/>
                  <a:gd name="connsiteX6" fmla="*/ 1545068 w 3495580"/>
                  <a:gd name="connsiteY6" fmla="*/ 625264 h 5282182"/>
                  <a:gd name="connsiteX7" fmla="*/ 1593360 w 3495580"/>
                  <a:gd name="connsiteY7" fmla="*/ 207212 h 5282182"/>
                  <a:gd name="connsiteX8" fmla="*/ 1847010 w 3495580"/>
                  <a:gd name="connsiteY8" fmla="*/ 520 h 5282182"/>
                  <a:gd name="connsiteX9" fmla="*/ 2215723 w 3495580"/>
                  <a:gd name="connsiteY9" fmla="*/ 187495 h 5282182"/>
                  <a:gd name="connsiteX10" fmla="*/ 2272016 w 3495580"/>
                  <a:gd name="connsiteY10" fmla="*/ 412190 h 5282182"/>
                  <a:gd name="connsiteX11" fmla="*/ 2051036 w 3495580"/>
                  <a:gd name="connsiteY11" fmla="*/ 1298777 h 5282182"/>
                  <a:gd name="connsiteX12" fmla="*/ 1612696 w 3495580"/>
                  <a:gd name="connsiteY12" fmla="*/ 1996102 h 5282182"/>
                  <a:gd name="connsiteX13" fmla="*/ 2675305 w 3495580"/>
                  <a:gd name="connsiteY13" fmla="*/ 2019343 h 5282182"/>
                  <a:gd name="connsiteX14" fmla="*/ 3398443 w 3495580"/>
                  <a:gd name="connsiteY14" fmla="*/ 2331478 h 5282182"/>
                  <a:gd name="connsiteX15" fmla="*/ 3480263 w 3495580"/>
                  <a:gd name="connsiteY15" fmla="*/ 2619799 h 5282182"/>
                  <a:gd name="connsiteX16" fmla="*/ 3356818 w 3495580"/>
                  <a:gd name="connsiteY16" fmla="*/ 2779057 h 5282182"/>
                  <a:gd name="connsiteX17" fmla="*/ 3232422 w 3495580"/>
                  <a:gd name="connsiteY17" fmla="*/ 2857448 h 5282182"/>
                  <a:gd name="connsiteX18" fmla="*/ 3228898 w 3495580"/>
                  <a:gd name="connsiteY18" fmla="*/ 2897358 h 5282182"/>
                  <a:gd name="connsiteX19" fmla="*/ 3403586 w 3495580"/>
                  <a:gd name="connsiteY19" fmla="*/ 3123577 h 5282182"/>
                  <a:gd name="connsiteX20" fmla="*/ 3298430 w 3495580"/>
                  <a:gd name="connsiteY20" fmla="*/ 3553916 h 5282182"/>
                  <a:gd name="connsiteX21" fmla="*/ 3282333 w 3495580"/>
                  <a:gd name="connsiteY21" fmla="*/ 3683552 h 5282182"/>
                  <a:gd name="connsiteX22" fmla="*/ 3340340 w 3495580"/>
                  <a:gd name="connsiteY22" fmla="*/ 3999877 h 5282182"/>
                  <a:gd name="connsiteX23" fmla="*/ 3142792 w 3495580"/>
                  <a:gd name="connsiteY23" fmla="*/ 4262862 h 5282182"/>
                  <a:gd name="connsiteX24" fmla="*/ 3101548 w 3495580"/>
                  <a:gd name="connsiteY24" fmla="*/ 4287056 h 5282182"/>
                  <a:gd name="connsiteX25" fmla="*/ 3132219 w 3495580"/>
                  <a:gd name="connsiteY25" fmla="*/ 4312392 h 5282182"/>
                  <a:gd name="connsiteX26" fmla="*/ 3170033 w 3495580"/>
                  <a:gd name="connsiteY26" fmla="*/ 4804454 h 5282182"/>
                  <a:gd name="connsiteX27" fmla="*/ 2851708 w 3495580"/>
                  <a:gd name="connsiteY27" fmla="*/ 5014194 h 5282182"/>
                  <a:gd name="connsiteX28" fmla="*/ 2221248 w 3495580"/>
                  <a:gd name="connsiteY28" fmla="*/ 5222601 h 5282182"/>
                  <a:gd name="connsiteX29" fmla="*/ 1826532 w 3495580"/>
                  <a:gd name="connsiteY29" fmla="*/ 5273369 h 5282182"/>
                  <a:gd name="connsiteX30" fmla="*/ 1271891 w 3495580"/>
                  <a:gd name="connsiteY30" fmla="*/ 5264130 h 5282182"/>
                  <a:gd name="connsiteX31" fmla="*/ 593806 w 3495580"/>
                  <a:gd name="connsiteY31" fmla="*/ 5110397 h 5282182"/>
                  <a:gd name="connsiteX32" fmla="*/ 398068 w 3495580"/>
                  <a:gd name="connsiteY32" fmla="*/ 5075916 h 5282182"/>
                  <a:gd name="connsiteX33" fmla="*/ 5352 w 3495580"/>
                  <a:gd name="connsiteY33" fmla="*/ 5110397 h 5282182"/>
                  <a:gd name="connsiteX34" fmla="*/ 18 w 3495580"/>
                  <a:gd name="connsiteY34" fmla="*/ 2711335 h 5282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495580" h="5282182">
                    <a:moveTo>
                      <a:pt x="18" y="2711335"/>
                    </a:moveTo>
                    <a:cubicBezTo>
                      <a:pt x="48690" y="2661710"/>
                      <a:pt x="95649" y="2595320"/>
                      <a:pt x="127081" y="2536741"/>
                    </a:cubicBezTo>
                    <a:cubicBezTo>
                      <a:pt x="243096" y="2320810"/>
                      <a:pt x="315581" y="2088304"/>
                      <a:pt x="387590" y="1855323"/>
                    </a:cubicBezTo>
                    <a:cubicBezTo>
                      <a:pt x="422928" y="1740832"/>
                      <a:pt x="458266" y="1623865"/>
                      <a:pt x="565708" y="1549570"/>
                    </a:cubicBezTo>
                    <a:cubicBezTo>
                      <a:pt x="611523" y="1517852"/>
                      <a:pt x="659433" y="1489372"/>
                      <a:pt x="710678" y="1468703"/>
                    </a:cubicBezTo>
                    <a:cubicBezTo>
                      <a:pt x="873365" y="1403266"/>
                      <a:pt x="1011858" y="1301444"/>
                      <a:pt x="1141494" y="1186573"/>
                    </a:cubicBezTo>
                    <a:cubicBezTo>
                      <a:pt x="1318183" y="1030077"/>
                      <a:pt x="1457343" y="846054"/>
                      <a:pt x="1545068" y="625264"/>
                    </a:cubicBezTo>
                    <a:cubicBezTo>
                      <a:pt x="1561832" y="583069"/>
                      <a:pt x="1570405" y="301891"/>
                      <a:pt x="1593360" y="207212"/>
                    </a:cubicBezTo>
                    <a:cubicBezTo>
                      <a:pt x="1625459" y="75196"/>
                      <a:pt x="1710898" y="5282"/>
                      <a:pt x="1847010" y="520"/>
                    </a:cubicBezTo>
                    <a:cubicBezTo>
                      <a:pt x="2004554" y="-5005"/>
                      <a:pt x="2141143" y="31952"/>
                      <a:pt x="2215723" y="187495"/>
                    </a:cubicBezTo>
                    <a:cubicBezTo>
                      <a:pt x="2249537" y="257980"/>
                      <a:pt x="2258967" y="335419"/>
                      <a:pt x="2272016" y="412190"/>
                    </a:cubicBezTo>
                    <a:cubicBezTo>
                      <a:pt x="2327452" y="740422"/>
                      <a:pt x="2217819" y="1028839"/>
                      <a:pt x="2051036" y="1298777"/>
                    </a:cubicBezTo>
                    <a:cubicBezTo>
                      <a:pt x="1912066" y="1523567"/>
                      <a:pt x="1620506" y="1982672"/>
                      <a:pt x="1612696" y="1996102"/>
                    </a:cubicBezTo>
                    <a:cubicBezTo>
                      <a:pt x="1730615" y="1987530"/>
                      <a:pt x="2434798" y="2001341"/>
                      <a:pt x="2675305" y="2019343"/>
                    </a:cubicBezTo>
                    <a:cubicBezTo>
                      <a:pt x="2952863" y="2040108"/>
                      <a:pt x="3201752" y="2125166"/>
                      <a:pt x="3398443" y="2331478"/>
                    </a:cubicBezTo>
                    <a:cubicBezTo>
                      <a:pt x="3475881" y="2412726"/>
                      <a:pt x="3521029" y="2505404"/>
                      <a:pt x="3480263" y="2619799"/>
                    </a:cubicBezTo>
                    <a:cubicBezTo>
                      <a:pt x="3456831" y="2685522"/>
                      <a:pt x="3411873" y="2737052"/>
                      <a:pt x="3356818" y="2779057"/>
                    </a:cubicBezTo>
                    <a:cubicBezTo>
                      <a:pt x="3317766" y="2808776"/>
                      <a:pt x="3277666" y="2837541"/>
                      <a:pt x="3232422" y="2857448"/>
                    </a:cubicBezTo>
                    <a:cubicBezTo>
                      <a:pt x="3204514" y="2869735"/>
                      <a:pt x="3204418" y="2877641"/>
                      <a:pt x="3228898" y="2897358"/>
                    </a:cubicBezTo>
                    <a:cubicBezTo>
                      <a:pt x="3304812" y="2958604"/>
                      <a:pt x="3372059" y="3028422"/>
                      <a:pt x="3403586" y="3123577"/>
                    </a:cubicBezTo>
                    <a:cubicBezTo>
                      <a:pt x="3458069" y="3288169"/>
                      <a:pt x="3406539" y="3430853"/>
                      <a:pt x="3298430" y="3553916"/>
                    </a:cubicBezTo>
                    <a:cubicBezTo>
                      <a:pt x="3257949" y="3600017"/>
                      <a:pt x="3256806" y="3631640"/>
                      <a:pt x="3282333" y="3683552"/>
                    </a:cubicBezTo>
                    <a:cubicBezTo>
                      <a:pt x="3330720" y="3782230"/>
                      <a:pt x="3358914" y="3886815"/>
                      <a:pt x="3340340" y="3999877"/>
                    </a:cubicBezTo>
                    <a:cubicBezTo>
                      <a:pt x="3320147" y="4122940"/>
                      <a:pt x="3247186" y="4204188"/>
                      <a:pt x="3142792" y="4262862"/>
                    </a:cubicBezTo>
                    <a:cubicBezTo>
                      <a:pt x="3131743" y="4269053"/>
                      <a:pt x="3104406" y="4284484"/>
                      <a:pt x="3101548" y="4287056"/>
                    </a:cubicBezTo>
                    <a:cubicBezTo>
                      <a:pt x="3104406" y="4304105"/>
                      <a:pt x="3121932" y="4304391"/>
                      <a:pt x="3132219" y="4312392"/>
                    </a:cubicBezTo>
                    <a:cubicBezTo>
                      <a:pt x="3294430" y="4437455"/>
                      <a:pt x="3312051" y="4650530"/>
                      <a:pt x="3170033" y="4804454"/>
                    </a:cubicBezTo>
                    <a:cubicBezTo>
                      <a:pt x="3081546" y="4900275"/>
                      <a:pt x="2973152" y="4966474"/>
                      <a:pt x="2851708" y="5014194"/>
                    </a:cubicBezTo>
                    <a:cubicBezTo>
                      <a:pt x="2645301" y="5095252"/>
                      <a:pt x="2437847" y="5172309"/>
                      <a:pt x="2221248" y="5222601"/>
                    </a:cubicBezTo>
                    <a:cubicBezTo>
                      <a:pt x="2091136" y="5252795"/>
                      <a:pt x="1958834" y="5262130"/>
                      <a:pt x="1826532" y="5273369"/>
                    </a:cubicBezTo>
                    <a:cubicBezTo>
                      <a:pt x="1641271" y="5289085"/>
                      <a:pt x="1456295" y="5282418"/>
                      <a:pt x="1271891" y="5264130"/>
                    </a:cubicBezTo>
                    <a:cubicBezTo>
                      <a:pt x="1039767" y="5241080"/>
                      <a:pt x="812405" y="5194788"/>
                      <a:pt x="593806" y="5110397"/>
                    </a:cubicBezTo>
                    <a:cubicBezTo>
                      <a:pt x="531322" y="5086298"/>
                      <a:pt x="463695" y="5084679"/>
                      <a:pt x="398068" y="5075916"/>
                    </a:cubicBezTo>
                    <a:cubicBezTo>
                      <a:pt x="265003" y="5058199"/>
                      <a:pt x="132701" y="5058295"/>
                      <a:pt x="5352" y="5110397"/>
                    </a:cubicBezTo>
                    <a:cubicBezTo>
                      <a:pt x="18" y="4940185"/>
                      <a:pt x="-77" y="2884880"/>
                      <a:pt x="18" y="2711335"/>
                    </a:cubicBezTo>
                    <a:close/>
                  </a:path>
                </a:pathLst>
              </a:custGeom>
              <a:solidFill>
                <a:srgbClr val="FAB9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5" name="자유형: 도형 44">
                <a:extLst>
                  <a:ext uri="{FF2B5EF4-FFF2-40B4-BE49-F238E27FC236}">
                    <a16:creationId xmlns:a16="http://schemas.microsoft.com/office/drawing/2014/main" id="{8400BE76-A0DA-5B25-95E8-76B44866930D}"/>
                  </a:ext>
                </a:extLst>
              </p:cNvPr>
              <p:cNvSpPr/>
              <p:nvPr/>
            </p:nvSpPr>
            <p:spPr>
              <a:xfrm>
                <a:off x="5746191" y="3178206"/>
                <a:ext cx="723746" cy="2938462"/>
              </a:xfrm>
              <a:custGeom>
                <a:avLst/>
                <a:gdLst>
                  <a:gd name="connsiteX0" fmla="*/ 714139 w 723746"/>
                  <a:gd name="connsiteY0" fmla="*/ 5334 h 2938462"/>
                  <a:gd name="connsiteX1" fmla="*/ 721378 w 723746"/>
                  <a:gd name="connsiteY1" fmla="*/ 2887980 h 2938462"/>
                  <a:gd name="connsiteX2" fmla="*/ 670324 w 723746"/>
                  <a:gd name="connsiteY2" fmla="*/ 2937129 h 2938462"/>
                  <a:gd name="connsiteX3" fmla="*/ 5288 w 723746"/>
                  <a:gd name="connsiteY3" fmla="*/ 2938462 h 2938462"/>
                  <a:gd name="connsiteX4" fmla="*/ 1859 w 723746"/>
                  <a:gd name="connsiteY4" fmla="*/ 54007 h 2938462"/>
                  <a:gd name="connsiteX5" fmla="*/ 10146 w 723746"/>
                  <a:gd name="connsiteY5" fmla="*/ 0 h 2938462"/>
                  <a:gd name="connsiteX6" fmla="*/ 714139 w 723746"/>
                  <a:gd name="connsiteY6" fmla="*/ 5334 h 293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746" h="2938462">
                    <a:moveTo>
                      <a:pt x="714139" y="5334"/>
                    </a:moveTo>
                    <a:cubicBezTo>
                      <a:pt x="731665" y="812673"/>
                      <a:pt x="719473" y="2756726"/>
                      <a:pt x="721378" y="2887980"/>
                    </a:cubicBezTo>
                    <a:cubicBezTo>
                      <a:pt x="721949" y="2928937"/>
                      <a:pt x="708519" y="2937319"/>
                      <a:pt x="670324" y="2937129"/>
                    </a:cubicBezTo>
                    <a:cubicBezTo>
                      <a:pt x="448677" y="2936081"/>
                      <a:pt x="226935" y="2937701"/>
                      <a:pt x="5288" y="2938462"/>
                    </a:cubicBezTo>
                    <a:cubicBezTo>
                      <a:pt x="4050" y="2919698"/>
                      <a:pt x="1383" y="996696"/>
                      <a:pt x="1859" y="54007"/>
                    </a:cubicBezTo>
                    <a:cubicBezTo>
                      <a:pt x="1859" y="36004"/>
                      <a:pt x="-5856" y="15907"/>
                      <a:pt x="10146" y="0"/>
                    </a:cubicBezTo>
                    <a:cubicBezTo>
                      <a:pt x="128256" y="952"/>
                      <a:pt x="597553" y="4572"/>
                      <a:pt x="714139" y="533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1308247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72720"/>
            <a:ext cx="12191999" cy="976869"/>
          </a:xfrm>
          <a:solidFill>
            <a:schemeClr val="accent3"/>
          </a:solidFill>
        </p:spPr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Our Team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3A1D38-4AE3-9326-232C-E9B75F3EFDAC}"/>
              </a:ext>
            </a:extLst>
          </p:cNvPr>
          <p:cNvGrpSpPr/>
          <p:nvPr/>
        </p:nvGrpSpPr>
        <p:grpSpPr>
          <a:xfrm>
            <a:off x="680634" y="2127315"/>
            <a:ext cx="10548185" cy="3267540"/>
            <a:chOff x="811231" y="2248610"/>
            <a:chExt cx="10548185" cy="326754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F699BED-6391-0FAD-A3D3-873037047887}"/>
                </a:ext>
              </a:extLst>
            </p:cNvPr>
            <p:cNvGrpSpPr/>
            <p:nvPr/>
          </p:nvGrpSpPr>
          <p:grpSpPr>
            <a:xfrm>
              <a:off x="904352" y="2248610"/>
              <a:ext cx="10376440" cy="3267540"/>
              <a:chOff x="904352" y="2248610"/>
              <a:chExt cx="10376440" cy="326754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BD17756-7A23-4AD3-9743-9C324E2465EB}"/>
                  </a:ext>
                </a:extLst>
              </p:cNvPr>
              <p:cNvGrpSpPr/>
              <p:nvPr/>
            </p:nvGrpSpPr>
            <p:grpSpPr>
              <a:xfrm>
                <a:off x="904352" y="2580948"/>
                <a:ext cx="10376440" cy="2632730"/>
                <a:chOff x="968172" y="1851670"/>
                <a:chExt cx="7200800" cy="2161848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0F999BF-BB64-47EF-8C4D-3C49AD55EF30}"/>
                    </a:ext>
                  </a:extLst>
                </p:cNvPr>
                <p:cNvSpPr/>
                <p:nvPr/>
              </p:nvSpPr>
              <p:spPr>
                <a:xfrm>
                  <a:off x="968172" y="3581470"/>
                  <a:ext cx="1440160" cy="432048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cs typeface="Arial" pitchFamily="34" charset="0"/>
                    </a:rPr>
                    <a:t>Manish Kataria</a:t>
                  </a:r>
                  <a:endParaRPr lang="ko-KR" altLang="en-US" sz="1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35B316B-624B-4D67-A023-1E4A013E2BAE}"/>
                    </a:ext>
                  </a:extLst>
                </p:cNvPr>
                <p:cNvSpPr/>
                <p:nvPr/>
              </p:nvSpPr>
              <p:spPr>
                <a:xfrm>
                  <a:off x="2408332" y="3149020"/>
                  <a:ext cx="1440160" cy="432048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cs typeface="Arial" pitchFamily="34" charset="0"/>
                    </a:rPr>
                    <a:t>Janvi</a:t>
                  </a:r>
                  <a:endParaRPr lang="ko-KR" altLang="en-US" sz="1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4FBA1E3-31FB-457D-980D-E5DCAB858E5E}"/>
                    </a:ext>
                  </a:extLst>
                </p:cNvPr>
                <p:cNvSpPr/>
                <p:nvPr/>
              </p:nvSpPr>
              <p:spPr>
                <a:xfrm>
                  <a:off x="3848492" y="2716570"/>
                  <a:ext cx="1440160" cy="43204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cs typeface="Arial" pitchFamily="34" charset="0"/>
                    </a:rPr>
                    <a:t>Sahil</a:t>
                  </a:r>
                  <a:endParaRPr lang="ko-KR" altLang="en-US" sz="1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6F5CD21-B38A-4604-AC36-7B02BA201FCE}"/>
                    </a:ext>
                  </a:extLst>
                </p:cNvPr>
                <p:cNvSpPr/>
                <p:nvPr/>
              </p:nvSpPr>
              <p:spPr>
                <a:xfrm>
                  <a:off x="5288652" y="2284120"/>
                  <a:ext cx="1440160" cy="43204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 err="1">
                      <a:solidFill>
                        <a:schemeClr val="bg1"/>
                      </a:solidFill>
                      <a:cs typeface="Arial" pitchFamily="34" charset="0"/>
                    </a:rPr>
                    <a:t>Parbhjot</a:t>
                  </a:r>
                  <a:r>
                    <a:rPr lang="en-US" altLang="ko-KR" sz="1400" b="1" dirty="0">
                      <a:solidFill>
                        <a:schemeClr val="bg1"/>
                      </a:solidFill>
                      <a:cs typeface="Arial" pitchFamily="34" charset="0"/>
                    </a:rPr>
                    <a:t> Kaur</a:t>
                  </a:r>
                  <a:endParaRPr lang="ko-KR" altLang="en-US" sz="1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CA38B5-50AF-441A-9574-CFA4E1C44185}"/>
                    </a:ext>
                  </a:extLst>
                </p:cNvPr>
                <p:cNvSpPr/>
                <p:nvPr/>
              </p:nvSpPr>
              <p:spPr>
                <a:xfrm>
                  <a:off x="6728812" y="1851670"/>
                  <a:ext cx="1440160" cy="432048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b="1" dirty="0">
                      <a:solidFill>
                        <a:schemeClr val="bg1"/>
                      </a:solidFill>
                      <a:cs typeface="Arial" pitchFamily="34" charset="0"/>
                    </a:rPr>
                    <a:t>Sandeep Kaur</a:t>
                  </a:r>
                  <a:endParaRPr lang="ko-KR" altLang="en-US" sz="1400" b="1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8AA23FA-C569-9DF5-04EA-6DE7E2DC3D3E}"/>
                  </a:ext>
                </a:extLst>
              </p:cNvPr>
              <p:cNvSpPr txBox="1"/>
              <p:nvPr/>
            </p:nvSpPr>
            <p:spPr>
              <a:xfrm>
                <a:off x="1375600" y="5177596"/>
                <a:ext cx="11753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b="1" dirty="0">
                    <a:solidFill>
                      <a:srgbClr val="010A4F"/>
                    </a:solidFill>
                  </a:rPr>
                  <a:t>W0865937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6AA1AB-7FC4-2A77-DC6C-227E0CB0354B}"/>
                  </a:ext>
                </a:extLst>
              </p:cNvPr>
              <p:cNvSpPr txBox="1"/>
              <p:nvPr/>
            </p:nvSpPr>
            <p:spPr>
              <a:xfrm>
                <a:off x="3429623" y="4687034"/>
                <a:ext cx="11753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b="1" dirty="0">
                    <a:solidFill>
                      <a:srgbClr val="5A9BD5"/>
                    </a:solidFill>
                  </a:rPr>
                  <a:t>W0861408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FAA51C1-85BA-080A-45E3-E43264AA2DC1}"/>
                  </a:ext>
                </a:extLst>
              </p:cNvPr>
              <p:cNvSpPr txBox="1"/>
              <p:nvPr/>
            </p:nvSpPr>
            <p:spPr>
              <a:xfrm>
                <a:off x="5550758" y="3301898"/>
                <a:ext cx="11753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b="1" dirty="0">
                    <a:solidFill>
                      <a:srgbClr val="224A90"/>
                    </a:solidFill>
                  </a:rPr>
                  <a:t>W0861930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EF484A7-7285-7577-3DD6-BE491CACC26B}"/>
                  </a:ext>
                </a:extLst>
              </p:cNvPr>
              <p:cNvSpPr txBox="1"/>
              <p:nvPr/>
            </p:nvSpPr>
            <p:spPr>
              <a:xfrm>
                <a:off x="7580199" y="2768793"/>
                <a:ext cx="11753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b="1" dirty="0">
                    <a:solidFill>
                      <a:srgbClr val="010A4F"/>
                    </a:solidFill>
                  </a:rPr>
                  <a:t>W0859984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9F5DF0-54E7-B300-3D14-503EAF945493}"/>
                  </a:ext>
                </a:extLst>
              </p:cNvPr>
              <p:cNvSpPr txBox="1"/>
              <p:nvPr/>
            </p:nvSpPr>
            <p:spPr>
              <a:xfrm>
                <a:off x="9655487" y="2248610"/>
                <a:ext cx="11753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600" b="1" dirty="0">
                    <a:solidFill>
                      <a:srgbClr val="010A4F"/>
                    </a:solidFill>
                  </a:rPr>
                  <a:t>W0862377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353EEA-7EC5-84AD-7D50-35F416124BBD}"/>
                </a:ext>
              </a:extLst>
            </p:cNvPr>
            <p:cNvSpPr txBox="1"/>
            <p:nvPr/>
          </p:nvSpPr>
          <p:spPr>
            <a:xfrm>
              <a:off x="811231" y="3979393"/>
              <a:ext cx="21373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/>
                <a:t>Group Leader</a:t>
              </a:r>
            </a:p>
            <a:p>
              <a:r>
                <a:rPr lang="en-CA" sz="1200" dirty="0"/>
                <a:t>Lead the group by help and guide group members.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D5AAD7-AFA9-692A-57E4-D0287E9BA080}"/>
                </a:ext>
              </a:extLst>
            </p:cNvPr>
            <p:cNvSpPr txBox="1"/>
            <p:nvPr/>
          </p:nvSpPr>
          <p:spPr>
            <a:xfrm>
              <a:off x="2895780" y="2615036"/>
              <a:ext cx="21470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/>
                <a:t>Project Document Controller and Content Writer </a:t>
              </a:r>
            </a:p>
            <a:p>
              <a:r>
                <a:rPr lang="en-CA" sz="1200" dirty="0"/>
                <a:t>Handle all documentation part, review all resources and organize all content and build an organized document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468370-4C5F-541F-D722-C69ACC6CC553}"/>
                </a:ext>
              </a:extLst>
            </p:cNvPr>
            <p:cNvSpPr txBox="1"/>
            <p:nvPr/>
          </p:nvSpPr>
          <p:spPr>
            <a:xfrm>
              <a:off x="5030744" y="4148425"/>
              <a:ext cx="21470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/>
                <a:t>Developer </a:t>
              </a:r>
            </a:p>
            <a:p>
              <a:r>
                <a:rPr lang="en-CA" sz="1200" dirty="0"/>
                <a:t>Handle coding part and develop all models.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6794A07-E100-D8E2-4015-324BBA7130C1}"/>
                </a:ext>
              </a:extLst>
            </p:cNvPr>
            <p:cNvSpPr txBox="1"/>
            <p:nvPr/>
          </p:nvSpPr>
          <p:spPr>
            <a:xfrm>
              <a:off x="7121552" y="3632449"/>
              <a:ext cx="21470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/>
                <a:t>Developer </a:t>
              </a:r>
            </a:p>
            <a:p>
              <a:r>
                <a:rPr lang="en-CA" sz="1200" dirty="0"/>
                <a:t>Handle coding part and make sure all the models properly execute and suitable for provided dataset.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198ABB-7C4F-4176-2B7E-FC3B1B8B51DD}"/>
                </a:ext>
              </a:extLst>
            </p:cNvPr>
            <p:cNvSpPr txBox="1"/>
            <p:nvPr/>
          </p:nvSpPr>
          <p:spPr>
            <a:xfrm>
              <a:off x="9212360" y="3109435"/>
              <a:ext cx="2147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b="1" dirty="0"/>
                <a:t>Researcher and Resource Coordinator</a:t>
              </a:r>
            </a:p>
            <a:p>
              <a:r>
                <a:rPr lang="en-CA" sz="1200" dirty="0"/>
                <a:t>Provide all the sources and references use in project.</a:t>
              </a:r>
            </a:p>
          </p:txBody>
        </p:sp>
      </p:grpSp>
      <p:sp>
        <p:nvSpPr>
          <p:cNvPr id="40" name="Rectangle 8">
            <a:extLst>
              <a:ext uri="{FF2B5EF4-FFF2-40B4-BE49-F238E27FC236}">
                <a16:creationId xmlns:a16="http://schemas.microsoft.com/office/drawing/2014/main" id="{E3155ADD-92E5-D424-7BC6-E911BA376ECC}"/>
              </a:ext>
            </a:extLst>
          </p:cNvPr>
          <p:cNvSpPr/>
          <p:nvPr/>
        </p:nvSpPr>
        <p:spPr>
          <a:xfrm>
            <a:off x="10949941" y="6372582"/>
            <a:ext cx="912088" cy="312698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ea typeface="ADLaM Display" panose="020F0502020204030204" pitchFamily="2" charset="0"/>
                <a:cs typeface="ADLaM Display" panose="020F0502020204030204" pitchFamily="2" charset="0"/>
              </a:rPr>
              <a:t>2</a:t>
            </a:r>
          </a:p>
        </p:txBody>
      </p:sp>
      <p:sp>
        <p:nvSpPr>
          <p:cNvPr id="55" name="Round Same Side Corner Rectangle 8">
            <a:extLst>
              <a:ext uri="{FF2B5EF4-FFF2-40B4-BE49-F238E27FC236}">
                <a16:creationId xmlns:a16="http://schemas.microsoft.com/office/drawing/2014/main" id="{92FE3C23-3A28-B442-A3C1-F8C88F8746A3}"/>
              </a:ext>
            </a:extLst>
          </p:cNvPr>
          <p:cNvSpPr/>
          <p:nvPr/>
        </p:nvSpPr>
        <p:spPr>
          <a:xfrm>
            <a:off x="163097" y="30802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2"/>
              </a:solidFill>
            </a:endParaRPr>
          </a:p>
        </p:txBody>
      </p:sp>
      <p:sp>
        <p:nvSpPr>
          <p:cNvPr id="56" name="Round Same Side Corner Rectangle 20">
            <a:extLst>
              <a:ext uri="{FF2B5EF4-FFF2-40B4-BE49-F238E27FC236}">
                <a16:creationId xmlns:a16="http://schemas.microsoft.com/office/drawing/2014/main" id="{44B1B493-FC68-1339-E2AB-18CE27B5F646}"/>
              </a:ext>
            </a:extLst>
          </p:cNvPr>
          <p:cNvSpPr/>
          <p:nvPr/>
        </p:nvSpPr>
        <p:spPr>
          <a:xfrm rot="10800000">
            <a:off x="11788551" y="327163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829761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44DF0-A0D4-8BC5-C3DF-9F68266B5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428F92-36DE-C5DB-D065-1D3D6B06D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3651" y="4693556"/>
            <a:ext cx="3773296" cy="892671"/>
          </a:xfrm>
          <a:solidFill>
            <a:schemeClr val="accent3"/>
          </a:solidFill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Content          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1BD74CC-0A5F-3BDB-48AF-68948086BB98}"/>
              </a:ext>
            </a:extLst>
          </p:cNvPr>
          <p:cNvGrpSpPr/>
          <p:nvPr/>
        </p:nvGrpSpPr>
        <p:grpSpPr>
          <a:xfrm>
            <a:off x="-34504" y="-226179"/>
            <a:ext cx="9269902" cy="4660722"/>
            <a:chOff x="-34504" y="-226179"/>
            <a:chExt cx="9269902" cy="466072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360FCCA-630E-39FB-77D4-955D8B8EE848}"/>
                </a:ext>
              </a:extLst>
            </p:cNvPr>
            <p:cNvGrpSpPr/>
            <p:nvPr/>
          </p:nvGrpSpPr>
          <p:grpSpPr>
            <a:xfrm>
              <a:off x="-34504" y="1963016"/>
              <a:ext cx="2957446" cy="921437"/>
              <a:chOff x="-34504" y="1963016"/>
              <a:chExt cx="2957446" cy="921437"/>
            </a:xfrm>
          </p:grpSpPr>
          <p:sp>
            <p:nvSpPr>
              <p:cNvPr id="15" name="Block Arc 14">
                <a:extLst>
                  <a:ext uri="{FF2B5EF4-FFF2-40B4-BE49-F238E27FC236}">
                    <a16:creationId xmlns:a16="http://schemas.microsoft.com/office/drawing/2014/main" id="{78F80521-99B7-32D9-CE5E-481E36F4C2C5}"/>
                  </a:ext>
                </a:extLst>
              </p:cNvPr>
              <p:cNvSpPr/>
              <p:nvPr/>
            </p:nvSpPr>
            <p:spPr>
              <a:xfrm rot="10800000">
                <a:off x="2001506" y="1963016"/>
                <a:ext cx="921436" cy="921436"/>
              </a:xfrm>
              <a:prstGeom prst="blockArc">
                <a:avLst>
                  <a:gd name="adj1" fmla="val 8426767"/>
                  <a:gd name="adj2" fmla="val 16284262"/>
                  <a:gd name="adj3" fmla="val 2178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84FEDAD-6FFE-1153-61C5-C4C66AF5F1BE}"/>
                  </a:ext>
                </a:extLst>
              </p:cNvPr>
              <p:cNvSpPr/>
              <p:nvPr/>
            </p:nvSpPr>
            <p:spPr>
              <a:xfrm>
                <a:off x="-34504" y="2685738"/>
                <a:ext cx="2495389" cy="1987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5D827B0-401C-9F7C-C385-64B7AEE4A063}"/>
                </a:ext>
              </a:extLst>
            </p:cNvPr>
            <p:cNvGrpSpPr/>
            <p:nvPr/>
          </p:nvGrpSpPr>
          <p:grpSpPr>
            <a:xfrm>
              <a:off x="3086566" y="-226179"/>
              <a:ext cx="6148832" cy="4660722"/>
              <a:chOff x="3086566" y="-226179"/>
              <a:chExt cx="6148832" cy="4660722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584677F-2A08-BA66-C181-2EBB541EB408}"/>
                  </a:ext>
                </a:extLst>
              </p:cNvPr>
              <p:cNvGrpSpPr/>
              <p:nvPr/>
            </p:nvGrpSpPr>
            <p:grpSpPr>
              <a:xfrm rot="19397382">
                <a:off x="3086566" y="-226179"/>
                <a:ext cx="4349689" cy="4660722"/>
                <a:chOff x="2722911" y="1523451"/>
                <a:chExt cx="4349689" cy="4660722"/>
              </a:xfrm>
            </p:grpSpPr>
            <p:sp>
              <p:nvSpPr>
                <p:cNvPr id="3" name="Block Arc 2">
                  <a:extLst>
                    <a:ext uri="{FF2B5EF4-FFF2-40B4-BE49-F238E27FC236}">
                      <a16:creationId xmlns:a16="http://schemas.microsoft.com/office/drawing/2014/main" id="{0BCB5EFA-1BC0-DA36-C595-9E446BCDA911}"/>
                    </a:ext>
                  </a:extLst>
                </p:cNvPr>
                <p:cNvSpPr/>
                <p:nvPr/>
              </p:nvSpPr>
              <p:spPr>
                <a:xfrm rot="12600000">
                  <a:off x="3185997" y="3083563"/>
                  <a:ext cx="1826751" cy="1826750"/>
                </a:xfrm>
                <a:prstGeom prst="blockArc">
                  <a:avLst>
                    <a:gd name="adj1" fmla="val 8325103"/>
                    <a:gd name="adj2" fmla="val 2636370"/>
                    <a:gd name="adj3" fmla="val 10902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Block Arc 3">
                  <a:extLst>
                    <a:ext uri="{FF2B5EF4-FFF2-40B4-BE49-F238E27FC236}">
                      <a16:creationId xmlns:a16="http://schemas.microsoft.com/office/drawing/2014/main" id="{91265890-34A0-2EB4-7A12-74D01FC10816}"/>
                    </a:ext>
                  </a:extLst>
                </p:cNvPr>
                <p:cNvSpPr/>
                <p:nvPr/>
              </p:nvSpPr>
              <p:spPr>
                <a:xfrm rot="1800000">
                  <a:off x="4782763" y="2797311"/>
                  <a:ext cx="1826751" cy="1826750"/>
                </a:xfrm>
                <a:prstGeom prst="blockArc">
                  <a:avLst>
                    <a:gd name="adj1" fmla="val 8325103"/>
                    <a:gd name="adj2" fmla="val 2636370"/>
                    <a:gd name="adj3" fmla="val 10902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Block Arc 4">
                  <a:extLst>
                    <a:ext uri="{FF2B5EF4-FFF2-40B4-BE49-F238E27FC236}">
                      <a16:creationId xmlns:a16="http://schemas.microsoft.com/office/drawing/2014/main" id="{4923B8A6-A100-278F-1DF7-B9D6C7324389}"/>
                    </a:ext>
                  </a:extLst>
                </p:cNvPr>
                <p:cNvSpPr/>
                <p:nvPr/>
              </p:nvSpPr>
              <p:spPr>
                <a:xfrm rot="12600000">
                  <a:off x="5245849" y="4357423"/>
                  <a:ext cx="1826751" cy="1826750"/>
                </a:xfrm>
                <a:prstGeom prst="blockArc">
                  <a:avLst>
                    <a:gd name="adj1" fmla="val 8618041"/>
                    <a:gd name="adj2" fmla="val 2636370"/>
                    <a:gd name="adj3" fmla="val 10902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Block Arc 35">
                  <a:extLst>
                    <a:ext uri="{FF2B5EF4-FFF2-40B4-BE49-F238E27FC236}">
                      <a16:creationId xmlns:a16="http://schemas.microsoft.com/office/drawing/2014/main" id="{18952969-1D06-204F-42C5-A8E22263BD03}"/>
                    </a:ext>
                  </a:extLst>
                </p:cNvPr>
                <p:cNvSpPr/>
                <p:nvPr/>
              </p:nvSpPr>
              <p:spPr>
                <a:xfrm rot="1800000">
                  <a:off x="2722911" y="1523451"/>
                  <a:ext cx="1826751" cy="1826750"/>
                </a:xfrm>
                <a:prstGeom prst="blockArc">
                  <a:avLst>
                    <a:gd name="adj1" fmla="val 9024841"/>
                    <a:gd name="adj2" fmla="val 2636370"/>
                    <a:gd name="adj3" fmla="val 10902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0" name="Block Arc 39">
                <a:extLst>
                  <a:ext uri="{FF2B5EF4-FFF2-40B4-BE49-F238E27FC236}">
                    <a16:creationId xmlns:a16="http://schemas.microsoft.com/office/drawing/2014/main" id="{10510B65-C73E-BC59-BE65-0015AE5B3E01}"/>
                  </a:ext>
                </a:extLst>
              </p:cNvPr>
              <p:cNvSpPr/>
              <p:nvPr/>
            </p:nvSpPr>
            <p:spPr>
              <a:xfrm rot="2945289">
                <a:off x="7408647" y="475661"/>
                <a:ext cx="1826751" cy="1826750"/>
              </a:xfrm>
              <a:prstGeom prst="blockArc">
                <a:avLst>
                  <a:gd name="adj1" fmla="val 5317758"/>
                  <a:gd name="adj2" fmla="val 18636942"/>
                  <a:gd name="adj3" fmla="val 1094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1186E1C-3AA8-B409-AF0F-FF5067539DBE}"/>
              </a:ext>
            </a:extLst>
          </p:cNvPr>
          <p:cNvGrpSpPr/>
          <p:nvPr/>
        </p:nvGrpSpPr>
        <p:grpSpPr>
          <a:xfrm>
            <a:off x="6449817" y="1375409"/>
            <a:ext cx="2789098" cy="3949498"/>
            <a:chOff x="6449817" y="1375409"/>
            <a:chExt cx="2789098" cy="3949498"/>
          </a:xfrm>
        </p:grpSpPr>
        <p:sp>
          <p:nvSpPr>
            <p:cNvPr id="46" name="Block Arc 45">
              <a:extLst>
                <a:ext uri="{FF2B5EF4-FFF2-40B4-BE49-F238E27FC236}">
                  <a16:creationId xmlns:a16="http://schemas.microsoft.com/office/drawing/2014/main" id="{75A05CDA-D997-FD50-E81E-4577745BAF5E}"/>
                </a:ext>
              </a:extLst>
            </p:cNvPr>
            <p:cNvSpPr/>
            <p:nvPr/>
          </p:nvSpPr>
          <p:spPr>
            <a:xfrm>
              <a:off x="7175681" y="3594380"/>
              <a:ext cx="935535" cy="865751"/>
            </a:xfrm>
            <a:prstGeom prst="blockArc">
              <a:avLst>
                <a:gd name="adj1" fmla="val 10800000"/>
                <a:gd name="adj2" fmla="val 14222912"/>
                <a:gd name="adj3" fmla="val 2422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0C8B841-C8F4-CCCC-70BA-5F0ECBDC3BE6}"/>
                </a:ext>
              </a:extLst>
            </p:cNvPr>
            <p:cNvGrpSpPr/>
            <p:nvPr/>
          </p:nvGrpSpPr>
          <p:grpSpPr>
            <a:xfrm>
              <a:off x="6449817" y="1375409"/>
              <a:ext cx="2789098" cy="3949498"/>
              <a:chOff x="6450152" y="1363210"/>
              <a:chExt cx="2789098" cy="3949498"/>
            </a:xfrm>
          </p:grpSpPr>
          <p:sp>
            <p:nvSpPr>
              <p:cNvPr id="18" name="Block Arc 17">
                <a:extLst>
                  <a:ext uri="{FF2B5EF4-FFF2-40B4-BE49-F238E27FC236}">
                    <a16:creationId xmlns:a16="http://schemas.microsoft.com/office/drawing/2014/main" id="{1D059D0F-44B3-7518-CE86-7DEF6E31A019}"/>
                  </a:ext>
                </a:extLst>
              </p:cNvPr>
              <p:cNvSpPr/>
              <p:nvPr/>
            </p:nvSpPr>
            <p:spPr>
              <a:xfrm rot="10800000">
                <a:off x="8303714" y="2178632"/>
                <a:ext cx="935535" cy="865751"/>
              </a:xfrm>
              <a:prstGeom prst="blockArc">
                <a:avLst>
                  <a:gd name="adj1" fmla="val 10800000"/>
                  <a:gd name="adj2" fmla="val 14382446"/>
                  <a:gd name="adj3" fmla="val 23452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E9A55A9-5FC5-A5DD-D072-67D25149F5F8}"/>
                  </a:ext>
                </a:extLst>
              </p:cNvPr>
              <p:cNvSpPr/>
              <p:nvPr/>
            </p:nvSpPr>
            <p:spPr>
              <a:xfrm rot="16200000">
                <a:off x="8497677" y="1897776"/>
                <a:ext cx="1276139" cy="20700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3C3288-CB18-3D8B-853F-0934D6E8AF0E}"/>
                  </a:ext>
                </a:extLst>
              </p:cNvPr>
              <p:cNvSpPr/>
              <p:nvPr/>
            </p:nvSpPr>
            <p:spPr>
              <a:xfrm rot="19848142">
                <a:off x="7340787" y="3217294"/>
                <a:ext cx="1717082" cy="20739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8F744F0-4674-41D4-15E4-ADA08FB4597D}"/>
                  </a:ext>
                </a:extLst>
              </p:cNvPr>
              <p:cNvSpPr/>
              <p:nvPr/>
            </p:nvSpPr>
            <p:spPr>
              <a:xfrm rot="16200000">
                <a:off x="6834786" y="4328931"/>
                <a:ext cx="892668" cy="209136"/>
              </a:xfrm>
              <a:prstGeom prst="rect">
                <a:avLst/>
              </a:prstGeom>
              <a:solidFill>
                <a:srgbClr val="010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562EABBA-F4ED-29C9-C35E-E471280453A9}"/>
                  </a:ext>
                </a:extLst>
              </p:cNvPr>
              <p:cNvSpPr/>
              <p:nvPr/>
            </p:nvSpPr>
            <p:spPr>
              <a:xfrm rot="10800000">
                <a:off x="6450152" y="4420038"/>
                <a:ext cx="935535" cy="892670"/>
              </a:xfrm>
              <a:prstGeom prst="blockArc">
                <a:avLst>
                  <a:gd name="adj1" fmla="val 10800000"/>
                  <a:gd name="adj2" fmla="val 12536839"/>
                  <a:gd name="adj3" fmla="val 23583"/>
                </a:avLst>
              </a:prstGeom>
              <a:solidFill>
                <a:srgbClr val="010A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D333C3E-55C7-98B3-0C93-14800EB761A8}"/>
              </a:ext>
            </a:extLst>
          </p:cNvPr>
          <p:cNvGrpSpPr/>
          <p:nvPr/>
        </p:nvGrpSpPr>
        <p:grpSpPr>
          <a:xfrm>
            <a:off x="6898534" y="3602767"/>
            <a:ext cx="5376738" cy="2917539"/>
            <a:chOff x="6898534" y="3602767"/>
            <a:chExt cx="5376738" cy="2917539"/>
          </a:xfrm>
        </p:grpSpPr>
        <p:sp>
          <p:nvSpPr>
            <p:cNvPr id="50" name="Block Arc 49">
              <a:extLst>
                <a:ext uri="{FF2B5EF4-FFF2-40B4-BE49-F238E27FC236}">
                  <a16:creationId xmlns:a16="http://schemas.microsoft.com/office/drawing/2014/main" id="{87BC45C0-389D-237F-72AF-495BC06964EC}"/>
                </a:ext>
              </a:extLst>
            </p:cNvPr>
            <p:cNvSpPr/>
            <p:nvPr/>
          </p:nvSpPr>
          <p:spPr>
            <a:xfrm rot="10800000">
              <a:off x="6898534" y="4693556"/>
              <a:ext cx="1826751" cy="1826750"/>
            </a:xfrm>
            <a:prstGeom prst="blockArc">
              <a:avLst>
                <a:gd name="adj1" fmla="val 8325103"/>
                <a:gd name="adj2" fmla="val 2747224"/>
                <a:gd name="adj3" fmla="val 11421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Block Arc 50">
              <a:extLst>
                <a:ext uri="{FF2B5EF4-FFF2-40B4-BE49-F238E27FC236}">
                  <a16:creationId xmlns:a16="http://schemas.microsoft.com/office/drawing/2014/main" id="{AECB9C32-594D-0C62-9C00-E85EF5951AD6}"/>
                </a:ext>
              </a:extLst>
            </p:cNvPr>
            <p:cNvSpPr/>
            <p:nvPr/>
          </p:nvSpPr>
          <p:spPr>
            <a:xfrm rot="21420700">
              <a:off x="8096475" y="3602767"/>
              <a:ext cx="1826751" cy="1826750"/>
            </a:xfrm>
            <a:prstGeom prst="blockArc">
              <a:avLst>
                <a:gd name="adj1" fmla="val 8325103"/>
                <a:gd name="adj2" fmla="val 2636370"/>
                <a:gd name="adj3" fmla="val 1090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Block Arc 51">
              <a:extLst>
                <a:ext uri="{FF2B5EF4-FFF2-40B4-BE49-F238E27FC236}">
                  <a16:creationId xmlns:a16="http://schemas.microsoft.com/office/drawing/2014/main" id="{F1139BB4-BA4F-13DE-6D86-E9F4ED588B50}"/>
                </a:ext>
              </a:extLst>
            </p:cNvPr>
            <p:cNvSpPr/>
            <p:nvPr/>
          </p:nvSpPr>
          <p:spPr>
            <a:xfrm rot="10620700">
              <a:off x="9332599" y="4665777"/>
              <a:ext cx="1826751" cy="1826750"/>
            </a:xfrm>
            <a:prstGeom prst="blockArc">
              <a:avLst>
                <a:gd name="adj1" fmla="val 10967022"/>
                <a:gd name="adj2" fmla="val 2636370"/>
                <a:gd name="adj3" fmla="val 1090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6C6A041-6A3F-6B97-75BC-1D63F3385318}"/>
                </a:ext>
              </a:extLst>
            </p:cNvPr>
            <p:cNvGrpSpPr/>
            <p:nvPr/>
          </p:nvGrpSpPr>
          <p:grpSpPr>
            <a:xfrm rot="10800000">
              <a:off x="10956168" y="5117087"/>
              <a:ext cx="1319104" cy="921436"/>
              <a:chOff x="-2233052" y="2955243"/>
              <a:chExt cx="1319104" cy="921436"/>
            </a:xfrm>
            <a:solidFill>
              <a:schemeClr val="accent4"/>
            </a:solidFill>
          </p:grpSpPr>
          <p:sp>
            <p:nvSpPr>
              <p:cNvPr id="54" name="Block Arc 53">
                <a:extLst>
                  <a:ext uri="{FF2B5EF4-FFF2-40B4-BE49-F238E27FC236}">
                    <a16:creationId xmlns:a16="http://schemas.microsoft.com/office/drawing/2014/main" id="{F787938D-BBBB-B554-F840-DA85FAF70F16}"/>
                  </a:ext>
                </a:extLst>
              </p:cNvPr>
              <p:cNvSpPr/>
              <p:nvPr/>
            </p:nvSpPr>
            <p:spPr>
              <a:xfrm rot="10800000">
                <a:off x="-1835384" y="2955243"/>
                <a:ext cx="921436" cy="921436"/>
              </a:xfrm>
              <a:prstGeom prst="blockArc">
                <a:avLst>
                  <a:gd name="adj1" fmla="val 10800000"/>
                  <a:gd name="adj2" fmla="val 16284262"/>
                  <a:gd name="adj3" fmla="val 217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1166FF3-8C9B-6C41-190C-DD560385B061}"/>
                  </a:ext>
                </a:extLst>
              </p:cNvPr>
              <p:cNvSpPr/>
              <p:nvPr/>
            </p:nvSpPr>
            <p:spPr>
              <a:xfrm>
                <a:off x="-2233052" y="3677964"/>
                <a:ext cx="871727" cy="19871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4508AAF6-3AAD-0871-2B66-9BD06B0A17C2}"/>
              </a:ext>
            </a:extLst>
          </p:cNvPr>
          <p:cNvGrpSpPr/>
          <p:nvPr/>
        </p:nvGrpSpPr>
        <p:grpSpPr>
          <a:xfrm>
            <a:off x="790727" y="626387"/>
            <a:ext cx="2732543" cy="1030500"/>
            <a:chOff x="790727" y="626387"/>
            <a:chExt cx="2732543" cy="103050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A9D1349-9E23-1B5D-118D-C411B0F578DF}"/>
                </a:ext>
              </a:extLst>
            </p:cNvPr>
            <p:cNvSpPr txBox="1"/>
            <p:nvPr/>
          </p:nvSpPr>
          <p:spPr>
            <a:xfrm>
              <a:off x="3210363" y="128755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	</a:t>
              </a:r>
              <a:endParaRPr lang="en-CA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8FFB6B9-3DA5-7AEB-7365-CE10E48E684B}"/>
                </a:ext>
              </a:extLst>
            </p:cNvPr>
            <p:cNvGrpSpPr/>
            <p:nvPr/>
          </p:nvGrpSpPr>
          <p:grpSpPr>
            <a:xfrm>
              <a:off x="790727" y="626387"/>
              <a:ext cx="2047033" cy="664021"/>
              <a:chOff x="790727" y="626387"/>
              <a:chExt cx="2047033" cy="664021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5B28A01-3D67-3EAA-9B23-600FE2249DEC}"/>
                  </a:ext>
                </a:extLst>
              </p:cNvPr>
              <p:cNvSpPr txBox="1"/>
              <p:nvPr/>
            </p:nvSpPr>
            <p:spPr>
              <a:xfrm>
                <a:off x="790727" y="626387"/>
                <a:ext cx="20470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ysClr val="windowText" lastClr="000000"/>
                    </a:solidFill>
                    <a:cs typeface="Arial" pitchFamily="34" charset="0"/>
                  </a:rPr>
                  <a:t>Cybercrime</a:t>
                </a:r>
                <a:endParaRPr lang="ko-KR" altLang="en-US" sz="2000" b="1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11" name="Isosceles Triangle 110">
                <a:extLst>
                  <a:ext uri="{FF2B5EF4-FFF2-40B4-BE49-F238E27FC236}">
                    <a16:creationId xmlns:a16="http://schemas.microsoft.com/office/drawing/2014/main" id="{43FE7B34-C80E-9177-02DD-2ADC88E42FC5}"/>
                  </a:ext>
                </a:extLst>
              </p:cNvPr>
              <p:cNvSpPr/>
              <p:nvPr/>
            </p:nvSpPr>
            <p:spPr>
              <a:xfrm rot="18555413">
                <a:off x="2460885" y="934460"/>
                <a:ext cx="376875" cy="33502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3C40F3F7-103A-0E4F-8154-B2827D8BFEBD}"/>
              </a:ext>
            </a:extLst>
          </p:cNvPr>
          <p:cNvGrpSpPr/>
          <p:nvPr/>
        </p:nvGrpSpPr>
        <p:grpSpPr>
          <a:xfrm>
            <a:off x="4467613" y="137173"/>
            <a:ext cx="2972209" cy="1375021"/>
            <a:chOff x="4467613" y="137173"/>
            <a:chExt cx="2972209" cy="137502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8E2757D-7C00-A16A-2A48-D1E13CC1CC2A}"/>
                </a:ext>
              </a:extLst>
            </p:cNvPr>
            <p:cNvSpPr txBox="1"/>
            <p:nvPr/>
          </p:nvSpPr>
          <p:spPr>
            <a:xfrm>
              <a:off x="5492727" y="114286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6 - 7</a:t>
              </a:r>
              <a:endParaRPr lang="en-CA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ACF4E36-7890-5258-9878-896D87EAB2FC}"/>
                </a:ext>
              </a:extLst>
            </p:cNvPr>
            <p:cNvGrpSpPr/>
            <p:nvPr/>
          </p:nvGrpSpPr>
          <p:grpSpPr>
            <a:xfrm>
              <a:off x="4467613" y="137173"/>
              <a:ext cx="2972209" cy="556940"/>
              <a:chOff x="4467613" y="137173"/>
              <a:chExt cx="2972209" cy="556940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1FBE832-495F-9948-5776-1F23A96D1EEB}"/>
                  </a:ext>
                </a:extLst>
              </p:cNvPr>
              <p:cNvSpPr txBox="1"/>
              <p:nvPr/>
            </p:nvSpPr>
            <p:spPr>
              <a:xfrm>
                <a:off x="4467613" y="137173"/>
                <a:ext cx="29722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ysClr val="windowText" lastClr="000000"/>
                    </a:solidFill>
                    <a:cs typeface="Arial" pitchFamily="34" charset="0"/>
                  </a:rPr>
                  <a:t>Malware Attacks</a:t>
                </a:r>
                <a:endParaRPr lang="ko-KR" altLang="en-US" sz="2000" b="1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12" name="Isosceles Triangle 111">
                <a:extLst>
                  <a:ext uri="{FF2B5EF4-FFF2-40B4-BE49-F238E27FC236}">
                    <a16:creationId xmlns:a16="http://schemas.microsoft.com/office/drawing/2014/main" id="{CF4A7913-8DB1-02D2-D8FC-96A267E33F95}"/>
                  </a:ext>
                </a:extLst>
              </p:cNvPr>
              <p:cNvSpPr/>
              <p:nvPr/>
            </p:nvSpPr>
            <p:spPr>
              <a:xfrm>
                <a:off x="5663049" y="413292"/>
                <a:ext cx="305686" cy="280821"/>
              </a:xfrm>
              <a:prstGeom prst="triangle">
                <a:avLst/>
              </a:prstGeom>
              <a:solidFill>
                <a:srgbClr val="010A4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EF3F12CC-4EE1-3EC6-1F89-0B92D31F51FA}"/>
              </a:ext>
            </a:extLst>
          </p:cNvPr>
          <p:cNvGrpSpPr/>
          <p:nvPr/>
        </p:nvGrpSpPr>
        <p:grpSpPr>
          <a:xfrm>
            <a:off x="7883307" y="276175"/>
            <a:ext cx="3337588" cy="993307"/>
            <a:chOff x="7883307" y="276175"/>
            <a:chExt cx="3337588" cy="99330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0F31527-37C6-E146-E628-18560F1EC727}"/>
                </a:ext>
              </a:extLst>
            </p:cNvPr>
            <p:cNvSpPr txBox="1"/>
            <p:nvPr/>
          </p:nvSpPr>
          <p:spPr>
            <a:xfrm>
              <a:off x="7883307" y="900150"/>
              <a:ext cx="885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10 - 11</a:t>
              </a:r>
              <a:endParaRPr lang="en-CA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11A9DFC-BE3A-1170-FE23-C66CAA92FDE2}"/>
                </a:ext>
              </a:extLst>
            </p:cNvPr>
            <p:cNvGrpSpPr/>
            <p:nvPr/>
          </p:nvGrpSpPr>
          <p:grpSpPr>
            <a:xfrm>
              <a:off x="8569835" y="276175"/>
              <a:ext cx="2651060" cy="707886"/>
              <a:chOff x="8569835" y="276175"/>
              <a:chExt cx="2651060" cy="70788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6312851-C33E-0007-806A-AF74A55D9543}"/>
                  </a:ext>
                </a:extLst>
              </p:cNvPr>
              <p:cNvSpPr txBox="1"/>
              <p:nvPr/>
            </p:nvSpPr>
            <p:spPr>
              <a:xfrm>
                <a:off x="8569835" y="276175"/>
                <a:ext cx="265106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ysClr val="windowText" lastClr="000000"/>
                    </a:solidFill>
                    <a:cs typeface="Arial" pitchFamily="34" charset="0"/>
                  </a:rPr>
                  <a:t>Online Banking Frauds</a:t>
                </a:r>
                <a:endParaRPr lang="ko-KR" altLang="en-US" sz="2000" b="1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13" name="Isosceles Triangle 112">
                <a:extLst>
                  <a:ext uri="{FF2B5EF4-FFF2-40B4-BE49-F238E27FC236}">
                    <a16:creationId xmlns:a16="http://schemas.microsoft.com/office/drawing/2014/main" id="{3AEB56FF-533C-5DBD-8549-FBDC3569962E}"/>
                  </a:ext>
                </a:extLst>
              </p:cNvPr>
              <p:cNvSpPr/>
              <p:nvPr/>
            </p:nvSpPr>
            <p:spPr>
              <a:xfrm rot="3031980">
                <a:off x="8943459" y="608119"/>
                <a:ext cx="305686" cy="280821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08D6597-8278-E3EF-61B9-E845FA485618}"/>
              </a:ext>
            </a:extLst>
          </p:cNvPr>
          <p:cNvGrpSpPr/>
          <p:nvPr/>
        </p:nvGrpSpPr>
        <p:grpSpPr>
          <a:xfrm>
            <a:off x="4510554" y="5779936"/>
            <a:ext cx="3524476" cy="1018715"/>
            <a:chOff x="4508006" y="5779936"/>
            <a:chExt cx="3524476" cy="1018715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474D15B-7295-7161-0100-FFE5CC3068AD}"/>
                </a:ext>
              </a:extLst>
            </p:cNvPr>
            <p:cNvSpPr txBox="1"/>
            <p:nvPr/>
          </p:nvSpPr>
          <p:spPr>
            <a:xfrm>
              <a:off x="7591335" y="5779936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12</a:t>
              </a:r>
              <a:endParaRPr lang="en-CA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F6A539B7-D23A-8BFE-CFE1-643A83420883}"/>
                </a:ext>
              </a:extLst>
            </p:cNvPr>
            <p:cNvGrpSpPr/>
            <p:nvPr/>
          </p:nvGrpSpPr>
          <p:grpSpPr>
            <a:xfrm>
              <a:off x="4508006" y="5865496"/>
              <a:ext cx="2697419" cy="933155"/>
              <a:chOff x="4508006" y="5865496"/>
              <a:chExt cx="2697419" cy="933155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5E1D65A-CC91-7E53-1084-2CEAAA7E82FF}"/>
                  </a:ext>
                </a:extLst>
              </p:cNvPr>
              <p:cNvSpPr txBox="1"/>
              <p:nvPr/>
            </p:nvSpPr>
            <p:spPr>
              <a:xfrm>
                <a:off x="4508006" y="6090765"/>
                <a:ext cx="26974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>
                    <a:solidFill>
                      <a:sysClr val="windowText" lastClr="000000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Preventive Measures and Solutions</a:t>
                </a:r>
                <a:endParaRPr lang="en-US" sz="96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Isosceles Triangle 113">
                <a:extLst>
                  <a:ext uri="{FF2B5EF4-FFF2-40B4-BE49-F238E27FC236}">
                    <a16:creationId xmlns:a16="http://schemas.microsoft.com/office/drawing/2014/main" id="{A2E429A4-69C0-959E-B736-0812CBC399C9}"/>
                  </a:ext>
                </a:extLst>
              </p:cNvPr>
              <p:cNvSpPr/>
              <p:nvPr/>
            </p:nvSpPr>
            <p:spPr>
              <a:xfrm rot="14485695">
                <a:off x="6787022" y="5877928"/>
                <a:ext cx="305686" cy="280821"/>
              </a:xfrm>
              <a:prstGeom prst="triangle">
                <a:avLst/>
              </a:prstGeom>
              <a:solidFill>
                <a:srgbClr val="010A4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046DB36C-A506-F826-16D1-7DD26A4E6B61}"/>
              </a:ext>
            </a:extLst>
          </p:cNvPr>
          <p:cNvGrpSpPr/>
          <p:nvPr/>
        </p:nvGrpSpPr>
        <p:grpSpPr>
          <a:xfrm>
            <a:off x="10119785" y="5778222"/>
            <a:ext cx="2322064" cy="1010869"/>
            <a:chOff x="10119785" y="5778222"/>
            <a:chExt cx="2322064" cy="101086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3457E4C-801F-A711-3A64-8CE831E811D7}"/>
                </a:ext>
              </a:extLst>
            </p:cNvPr>
            <p:cNvSpPr txBox="1"/>
            <p:nvPr/>
          </p:nvSpPr>
          <p:spPr>
            <a:xfrm>
              <a:off x="10119785" y="5778222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14</a:t>
              </a:r>
              <a:endParaRPr lang="en-CA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AF20D217-C3A9-54AA-6507-25582B28C48D}"/>
                </a:ext>
              </a:extLst>
            </p:cNvPr>
            <p:cNvGrpSpPr/>
            <p:nvPr/>
          </p:nvGrpSpPr>
          <p:grpSpPr>
            <a:xfrm>
              <a:off x="10298823" y="6213458"/>
              <a:ext cx="2143026" cy="575633"/>
              <a:chOff x="10298823" y="6213458"/>
              <a:chExt cx="2143026" cy="575633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768130E-536A-E309-AC5B-F33850DFBF52}"/>
                  </a:ext>
                </a:extLst>
              </p:cNvPr>
              <p:cNvSpPr txBox="1"/>
              <p:nvPr/>
            </p:nvSpPr>
            <p:spPr>
              <a:xfrm>
                <a:off x="10298823" y="6388981"/>
                <a:ext cx="21430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>
                    <a:solidFill>
                      <a:sysClr val="windowText" lastClr="000000"/>
                    </a:solidFill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References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15" name="Isosceles Triangle 114">
                <a:extLst>
                  <a:ext uri="{FF2B5EF4-FFF2-40B4-BE49-F238E27FC236}">
                    <a16:creationId xmlns:a16="http://schemas.microsoft.com/office/drawing/2014/main" id="{E2B48BF0-7372-889E-BDCB-D983C737E0F8}"/>
                  </a:ext>
                </a:extLst>
              </p:cNvPr>
              <p:cNvSpPr/>
              <p:nvPr/>
            </p:nvSpPr>
            <p:spPr>
              <a:xfrm rot="8329346">
                <a:off x="10744027" y="6213458"/>
                <a:ext cx="305686" cy="280821"/>
              </a:xfrm>
              <a:prstGeom prst="triangle">
                <a:avLst/>
              </a:prstGeom>
              <a:solidFill>
                <a:srgbClr val="010A4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82A7D26-6758-13AC-10E9-A0030D254A95}"/>
              </a:ext>
            </a:extLst>
          </p:cNvPr>
          <p:cNvGrpSpPr/>
          <p:nvPr/>
        </p:nvGrpSpPr>
        <p:grpSpPr>
          <a:xfrm>
            <a:off x="4885842" y="2529559"/>
            <a:ext cx="2619097" cy="1653656"/>
            <a:chOff x="4885842" y="2529559"/>
            <a:chExt cx="2619097" cy="165365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24604D2-A08E-B001-A5E4-0CEE7E8E0734}"/>
                </a:ext>
              </a:extLst>
            </p:cNvPr>
            <p:cNvSpPr txBox="1"/>
            <p:nvPr/>
          </p:nvSpPr>
          <p:spPr>
            <a:xfrm>
              <a:off x="6821957" y="25295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8 - 9</a:t>
              </a:r>
              <a:endParaRPr lang="en-CA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1574563-34D5-2358-A248-C6010B58BE4C}"/>
                </a:ext>
              </a:extLst>
            </p:cNvPr>
            <p:cNvGrpSpPr/>
            <p:nvPr/>
          </p:nvGrpSpPr>
          <p:grpSpPr>
            <a:xfrm>
              <a:off x="4885842" y="3297712"/>
              <a:ext cx="2619097" cy="885503"/>
              <a:chOff x="4885842" y="3297712"/>
              <a:chExt cx="2619097" cy="885503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82BA716-1BA1-07BE-C1EB-E9371E191F06}"/>
                  </a:ext>
                </a:extLst>
              </p:cNvPr>
              <p:cNvSpPr txBox="1"/>
              <p:nvPr/>
            </p:nvSpPr>
            <p:spPr>
              <a:xfrm>
                <a:off x="4885842" y="3475329"/>
                <a:ext cx="261909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ysClr val="windowText" lastClr="000000"/>
                    </a:solidFill>
                    <a:cs typeface="Arial" pitchFamily="34" charset="0"/>
                  </a:rPr>
                  <a:t>Credit/Debit</a:t>
                </a:r>
                <a:r>
                  <a:rPr lang="ko-KR" altLang="en-US" sz="2000" b="1" dirty="0">
                    <a:solidFill>
                      <a:sysClr val="windowText" lastClr="000000"/>
                    </a:solidFill>
                    <a:cs typeface="Arial" pitchFamily="34" charset="0"/>
                  </a:rPr>
                  <a:t> </a:t>
                </a:r>
                <a:r>
                  <a:rPr lang="en-US" altLang="ko-KR" sz="2000" b="1" dirty="0">
                    <a:solidFill>
                      <a:sysClr val="windowText" lastClr="000000"/>
                    </a:solidFill>
                    <a:cs typeface="Arial" pitchFamily="34" charset="0"/>
                  </a:rPr>
                  <a:t>Card</a:t>
                </a:r>
              </a:p>
              <a:p>
                <a:pPr algn="ctr"/>
                <a:r>
                  <a:rPr lang="en-US" altLang="ko-KR" sz="2000" b="1" dirty="0">
                    <a:solidFill>
                      <a:sysClr val="windowText" lastClr="000000"/>
                    </a:solidFill>
                    <a:cs typeface="Arial" pitchFamily="34" charset="0"/>
                  </a:rPr>
                  <a:t> Frauds</a:t>
                </a:r>
              </a:p>
            </p:txBody>
          </p:sp>
          <p:sp>
            <p:nvSpPr>
              <p:cNvPr id="116" name="Isosceles Triangle 115">
                <a:extLst>
                  <a:ext uri="{FF2B5EF4-FFF2-40B4-BE49-F238E27FC236}">
                    <a16:creationId xmlns:a16="http://schemas.microsoft.com/office/drawing/2014/main" id="{2EDDE636-75D2-5FB1-1B94-9FCF634729E1}"/>
                  </a:ext>
                </a:extLst>
              </p:cNvPr>
              <p:cNvSpPr/>
              <p:nvPr/>
            </p:nvSpPr>
            <p:spPr>
              <a:xfrm rot="12286222">
                <a:off x="6562390" y="3297712"/>
                <a:ext cx="305686" cy="280821"/>
              </a:xfrm>
              <a:prstGeom prst="triangle">
                <a:avLst/>
              </a:prstGeom>
              <a:solidFill>
                <a:srgbClr val="5A9BD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B9823718-CBFE-4D7B-0711-F4897359E4F7}"/>
              </a:ext>
            </a:extLst>
          </p:cNvPr>
          <p:cNvGrpSpPr/>
          <p:nvPr/>
        </p:nvGrpSpPr>
        <p:grpSpPr>
          <a:xfrm>
            <a:off x="2352445" y="2744745"/>
            <a:ext cx="2498173" cy="1044279"/>
            <a:chOff x="2352445" y="2744745"/>
            <a:chExt cx="2498173" cy="1044279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6DF6F26-B01E-DEF6-D3F7-E860614DBAC0}"/>
                </a:ext>
              </a:extLst>
            </p:cNvPr>
            <p:cNvSpPr txBox="1"/>
            <p:nvPr/>
          </p:nvSpPr>
          <p:spPr>
            <a:xfrm>
              <a:off x="4537711" y="2744745"/>
              <a:ext cx="31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  <a:endParaRPr lang="en-CA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FE034AA-5D54-4CA4-3680-1D8F7118B093}"/>
                </a:ext>
              </a:extLst>
            </p:cNvPr>
            <p:cNvGrpSpPr/>
            <p:nvPr/>
          </p:nvGrpSpPr>
          <p:grpSpPr>
            <a:xfrm>
              <a:off x="2352445" y="3175711"/>
              <a:ext cx="2143026" cy="613313"/>
              <a:chOff x="2352445" y="3175711"/>
              <a:chExt cx="2143026" cy="613313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E75D583-204A-2CF8-1A5A-A3E0FD117902}"/>
                  </a:ext>
                </a:extLst>
              </p:cNvPr>
              <p:cNvSpPr txBox="1"/>
              <p:nvPr/>
            </p:nvSpPr>
            <p:spPr>
              <a:xfrm>
                <a:off x="2352445" y="3388914"/>
                <a:ext cx="21430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solidFill>
                      <a:sysClr val="windowText" lastClr="000000"/>
                    </a:solidFill>
                    <a:cs typeface="Arial" pitchFamily="34" charset="0"/>
                  </a:rPr>
                  <a:t>Structure</a:t>
                </a:r>
                <a:endParaRPr lang="ko-KR" altLang="en-US" sz="2000" b="1" dirty="0">
                  <a:solidFill>
                    <a:sysClr val="windowText" lastClr="000000"/>
                  </a:solidFill>
                  <a:cs typeface="Arial" pitchFamily="34" charset="0"/>
                </a:endParaRPr>
              </a:p>
            </p:txBody>
          </p:sp>
          <p:sp>
            <p:nvSpPr>
              <p:cNvPr id="118" name="Isosceles Triangle 117">
                <a:extLst>
                  <a:ext uri="{FF2B5EF4-FFF2-40B4-BE49-F238E27FC236}">
                    <a16:creationId xmlns:a16="http://schemas.microsoft.com/office/drawing/2014/main" id="{95433177-CCAC-603F-26CB-D795BC5B95D1}"/>
                  </a:ext>
                </a:extLst>
              </p:cNvPr>
              <p:cNvSpPr/>
              <p:nvPr/>
            </p:nvSpPr>
            <p:spPr>
              <a:xfrm rot="13759878">
                <a:off x="3777691" y="3188143"/>
                <a:ext cx="305686" cy="280821"/>
              </a:xfrm>
              <a:prstGeom prst="triangle">
                <a:avLst/>
              </a:prstGeom>
              <a:solidFill>
                <a:srgbClr val="224A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2792B29C-C997-B54D-B1D4-AE7069308666}"/>
              </a:ext>
            </a:extLst>
          </p:cNvPr>
          <p:cNvGrpSpPr/>
          <p:nvPr/>
        </p:nvGrpSpPr>
        <p:grpSpPr>
          <a:xfrm>
            <a:off x="8789276" y="3416422"/>
            <a:ext cx="2590928" cy="991033"/>
            <a:chOff x="8789276" y="3416422"/>
            <a:chExt cx="2590928" cy="99103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C6872A9-0F50-436E-EBC5-CDB00C66494C}"/>
                </a:ext>
              </a:extLst>
            </p:cNvPr>
            <p:cNvSpPr txBox="1"/>
            <p:nvPr/>
          </p:nvSpPr>
          <p:spPr>
            <a:xfrm>
              <a:off x="8789276" y="4038123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13</a:t>
              </a:r>
              <a:endParaRPr lang="en-CA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4A4E187C-ECAD-BBBC-23AA-48328BAC7910}"/>
                </a:ext>
              </a:extLst>
            </p:cNvPr>
            <p:cNvGrpSpPr/>
            <p:nvPr/>
          </p:nvGrpSpPr>
          <p:grpSpPr>
            <a:xfrm>
              <a:off x="9237178" y="3416422"/>
              <a:ext cx="2143026" cy="609432"/>
              <a:chOff x="9237178" y="3416422"/>
              <a:chExt cx="2143026" cy="609432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BF64A81-07DE-36F6-6C8E-55F83AAA687E}"/>
                  </a:ext>
                </a:extLst>
              </p:cNvPr>
              <p:cNvSpPr txBox="1"/>
              <p:nvPr/>
            </p:nvSpPr>
            <p:spPr>
              <a:xfrm>
                <a:off x="9237178" y="3416422"/>
                <a:ext cx="21430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b="1" dirty="0">
                    <a:solidFill>
                      <a:sysClr val="windowText" lastClr="000000"/>
                    </a:solidFill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Conclusion</a:t>
                </a:r>
                <a:endParaRPr lang="ko-KR" altLang="en-US" sz="2000" b="1" dirty="0">
                  <a:solidFill>
                    <a:sysClr val="windowText" lastClr="000000"/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122" name="Isosceles Triangle 121">
                <a:extLst>
                  <a:ext uri="{FF2B5EF4-FFF2-40B4-BE49-F238E27FC236}">
                    <a16:creationId xmlns:a16="http://schemas.microsoft.com/office/drawing/2014/main" id="{C4AF3F50-D71B-401E-D954-31261E0A2680}"/>
                  </a:ext>
                </a:extLst>
              </p:cNvPr>
              <p:cNvSpPr/>
              <p:nvPr/>
            </p:nvSpPr>
            <p:spPr>
              <a:xfrm rot="2981607">
                <a:off x="9570863" y="3732600"/>
                <a:ext cx="305686" cy="280821"/>
              </a:xfrm>
              <a:prstGeom prst="triangle">
                <a:avLst/>
              </a:prstGeom>
              <a:solidFill>
                <a:srgbClr val="224A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6" name="Rectangle 9">
            <a:extLst>
              <a:ext uri="{FF2B5EF4-FFF2-40B4-BE49-F238E27FC236}">
                <a16:creationId xmlns:a16="http://schemas.microsoft.com/office/drawing/2014/main" id="{5637C391-2326-7A0E-30D4-88BBC0EAADA0}"/>
              </a:ext>
            </a:extLst>
          </p:cNvPr>
          <p:cNvSpPr/>
          <p:nvPr/>
        </p:nvSpPr>
        <p:spPr>
          <a:xfrm>
            <a:off x="3523270" y="4882940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00116143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72721"/>
            <a:ext cx="12191999" cy="891036"/>
          </a:xfrm>
          <a:solidFill>
            <a:schemeClr val="accent3"/>
          </a:solidFill>
        </p:spPr>
        <p:txBody>
          <a:bodyPr/>
          <a:lstStyle/>
          <a:p>
            <a:r>
              <a:rPr lang="en-US" sz="4000" b="1" dirty="0">
                <a:solidFill>
                  <a:srgbClr val="FFFFFF"/>
                </a:solidFill>
              </a:rPr>
              <a:t>Cybercrime</a:t>
            </a:r>
          </a:p>
        </p:txBody>
      </p:sp>
      <p:pic>
        <p:nvPicPr>
          <p:cNvPr id="17" name="Picture Placeholder 16" descr="A person wearing a mask and using a computer&#10;&#10;AI-generated content may be incorrect.">
            <a:extLst>
              <a:ext uri="{FF2B5EF4-FFF2-40B4-BE49-F238E27FC236}">
                <a16:creationId xmlns:a16="http://schemas.microsoft.com/office/drawing/2014/main" id="{A9602303-BCE8-4ED1-F514-9BAD8A62B25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alphaModFix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64" r="12064"/>
          <a:stretch>
            <a:fillRect/>
          </a:stretch>
        </p:blipFill>
        <p:spPr>
          <a:xfrm>
            <a:off x="323529" y="1284762"/>
            <a:ext cx="3863296" cy="4948087"/>
          </a:xfrm>
          <a:ln w="3175">
            <a:solidFill>
              <a:schemeClr val="tx1"/>
            </a:solidFill>
          </a:ln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AC099444-6F78-4163-A9FD-28238CB15DB9}"/>
              </a:ext>
            </a:extLst>
          </p:cNvPr>
          <p:cNvSpPr/>
          <p:nvPr/>
        </p:nvSpPr>
        <p:spPr>
          <a:xfrm>
            <a:off x="5195323" y="1279573"/>
            <a:ext cx="6666706" cy="429536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ea typeface="ADLaM Display" panose="020F0502020204030204" pitchFamily="2" charset="0"/>
                <a:cs typeface="ADLaM Display" panose="020F0502020204030204" pitchFamily="2" charset="0"/>
              </a:rPr>
              <a:t>is cybercrime?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EA003E02-3A52-E6AF-78AF-BFDD27BB2CF5}"/>
              </a:ext>
            </a:extLst>
          </p:cNvPr>
          <p:cNvSpPr/>
          <p:nvPr/>
        </p:nvSpPr>
        <p:spPr>
          <a:xfrm>
            <a:off x="5195322" y="1762383"/>
            <a:ext cx="6666706" cy="429536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ea typeface="ADLaM Display" panose="020F0502020204030204" pitchFamily="2" charset="0"/>
                <a:cs typeface="ADLaM Display" panose="020F0502020204030204" pitchFamily="2" charset="0"/>
              </a:rPr>
              <a:t>are cybercriminals?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A34FEC7E-CDB0-C9D0-6DE1-CA9B6FBB0F01}"/>
              </a:ext>
            </a:extLst>
          </p:cNvPr>
          <p:cNvSpPr/>
          <p:nvPr/>
        </p:nvSpPr>
        <p:spPr>
          <a:xfrm>
            <a:off x="5195322" y="2238536"/>
            <a:ext cx="6666706" cy="429536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ea typeface="ADLaM Display" panose="020F0502020204030204" pitchFamily="2" charset="0"/>
                <a:cs typeface="ADLaM Display" panose="020F0502020204030204" pitchFamily="2" charset="0"/>
              </a:rPr>
              <a:t>cybercrime happened? 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AF8475F4-5B3A-3D4C-301C-AC6487136CE0}"/>
              </a:ext>
            </a:extLst>
          </p:cNvPr>
          <p:cNvSpPr/>
          <p:nvPr/>
        </p:nvSpPr>
        <p:spPr>
          <a:xfrm>
            <a:off x="5195322" y="2716852"/>
            <a:ext cx="6666706" cy="429536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b="1" dirty="0">
                <a:effectLst/>
                <a:ea typeface="ADLaM Display" panose="020F0502020204030204" pitchFamily="2" charset="0"/>
                <a:cs typeface="ADLaM Display" panose="020F0502020204030204" pitchFamily="2" charset="0"/>
              </a:rPr>
              <a:t>are Cybercrimes Increasing?</a:t>
            </a:r>
            <a:endParaRPr lang="en-US" sz="2800" dirty="0"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8E66AD2E-22F1-BB4A-4488-E065B298EC24}"/>
              </a:ext>
            </a:extLst>
          </p:cNvPr>
          <p:cNvSpPr/>
          <p:nvPr/>
        </p:nvSpPr>
        <p:spPr>
          <a:xfrm>
            <a:off x="4235203" y="1279573"/>
            <a:ext cx="960120" cy="429534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ea typeface="ADLaM Display" panose="020F0502020204030204" pitchFamily="2" charset="0"/>
                <a:cs typeface="ADLaM Display" panose="020F0502020204030204" pitchFamily="2" charset="0"/>
              </a:rPr>
              <a:t>What</a:t>
            </a: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6B50E706-8685-0655-7C2E-232E3FB031B3}"/>
              </a:ext>
            </a:extLst>
          </p:cNvPr>
          <p:cNvSpPr/>
          <p:nvPr/>
        </p:nvSpPr>
        <p:spPr>
          <a:xfrm>
            <a:off x="4235203" y="1763162"/>
            <a:ext cx="960120" cy="429534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ea typeface="ADLaM Display" panose="020F0502020204030204" pitchFamily="2" charset="0"/>
                <a:cs typeface="ADLaM Display" panose="020F0502020204030204" pitchFamily="2" charset="0"/>
              </a:rPr>
              <a:t>Who</a:t>
            </a: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133C2E70-5090-6C6F-5DB7-918A39E332B4}"/>
              </a:ext>
            </a:extLst>
          </p:cNvPr>
          <p:cNvSpPr/>
          <p:nvPr/>
        </p:nvSpPr>
        <p:spPr>
          <a:xfrm>
            <a:off x="4235203" y="2238387"/>
            <a:ext cx="960120" cy="429534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ea typeface="ADLaM Display" panose="020F0502020204030204" pitchFamily="2" charset="0"/>
                <a:cs typeface="ADLaM Display" panose="020F0502020204030204" pitchFamily="2" charset="0"/>
              </a:rPr>
              <a:t>How</a:t>
            </a: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D6AA7AD0-DDA2-C501-D785-471E8829D99D}"/>
              </a:ext>
            </a:extLst>
          </p:cNvPr>
          <p:cNvSpPr/>
          <p:nvPr/>
        </p:nvSpPr>
        <p:spPr>
          <a:xfrm>
            <a:off x="4235203" y="2715433"/>
            <a:ext cx="960120" cy="429534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ea typeface="ADLaM Display" panose="020F0502020204030204" pitchFamily="2" charset="0"/>
                <a:cs typeface="ADLaM Display" panose="020F0502020204030204" pitchFamily="2" charset="0"/>
              </a:rPr>
              <a:t>Why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A92308-7AD0-3AA0-D82E-3249B0CF7C1D}"/>
              </a:ext>
            </a:extLst>
          </p:cNvPr>
          <p:cNvGrpSpPr/>
          <p:nvPr/>
        </p:nvGrpSpPr>
        <p:grpSpPr>
          <a:xfrm>
            <a:off x="4235203" y="3383176"/>
            <a:ext cx="7661523" cy="1172489"/>
            <a:chOff x="4235203" y="3383176"/>
            <a:chExt cx="7661523" cy="1172489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11F91819-14D5-B4EF-24DD-E52DE05D1061}"/>
                </a:ext>
              </a:extLst>
            </p:cNvPr>
            <p:cNvSpPr/>
            <p:nvPr/>
          </p:nvSpPr>
          <p:spPr>
            <a:xfrm>
              <a:off x="4235204" y="3383176"/>
              <a:ext cx="7661522" cy="429535"/>
            </a:xfrm>
            <a:custGeom>
              <a:avLst/>
              <a:gdLst/>
              <a:ahLst/>
              <a:cxnLst/>
              <a:rect l="l" t="t" r="r" b="b"/>
              <a:pathLst>
                <a:path w="5400625" h="1368152">
                  <a:moveTo>
                    <a:pt x="25" y="0"/>
                  </a:moveTo>
                  <a:lnTo>
                    <a:pt x="5400625" y="0"/>
                  </a:lnTo>
                  <a:lnTo>
                    <a:pt x="5400625" y="1368152"/>
                  </a:lnTo>
                  <a:lnTo>
                    <a:pt x="25" y="1368152"/>
                  </a:lnTo>
                  <a:lnTo>
                    <a:pt x="25" y="283042"/>
                  </a:lnTo>
                  <a:lnTo>
                    <a:pt x="0" y="283045"/>
                  </a:lnTo>
                  <a:lnTo>
                    <a:pt x="0" y="7798"/>
                  </a:lnTo>
                  <a:lnTo>
                    <a:pt x="25" y="77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2000" b="1" dirty="0">
                  <a:ea typeface="ADLaM Display" panose="020F0502020204030204" pitchFamily="2" charset="0"/>
                  <a:cs typeface="ADLaM Display" panose="020F0502020204030204" pitchFamily="2" charset="0"/>
                </a:rPr>
                <a:t>Ways</a:t>
              </a:r>
              <a:r>
                <a:rPr lang="en-CA" sz="2000" b="1" dirty="0">
                  <a:effectLst/>
                  <a:ea typeface="ADLaM Display" panose="020F0502020204030204" pitchFamily="2" charset="0"/>
                  <a:cs typeface="ADLaM Display" panose="020F0502020204030204" pitchFamily="2" charset="0"/>
                </a:rPr>
                <a:t> of Cybercrime</a:t>
              </a:r>
              <a:endParaRPr lang="en-US" sz="2000" b="1" dirty="0">
                <a:ea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5CABAE-9ECA-734C-DB41-841A16DFC8C4}"/>
                </a:ext>
              </a:extLst>
            </p:cNvPr>
            <p:cNvSpPr txBox="1"/>
            <p:nvPr/>
          </p:nvSpPr>
          <p:spPr>
            <a:xfrm>
              <a:off x="4235203" y="3847779"/>
              <a:ext cx="7661523" cy="70788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chemeClr val="bg1"/>
                  </a:solidFill>
                </a:rPr>
                <a:t>Using Computers</a:t>
              </a:r>
            </a:p>
            <a:p>
              <a:r>
                <a:rPr lang="en-CA" sz="2000" dirty="0">
                  <a:solidFill>
                    <a:schemeClr val="bg1"/>
                  </a:solidFill>
                </a:rPr>
                <a:t>Targeting Computers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FD0463-99D4-0909-FD6C-2A49D5D72461}"/>
              </a:ext>
            </a:extLst>
          </p:cNvPr>
          <p:cNvGrpSpPr/>
          <p:nvPr/>
        </p:nvGrpSpPr>
        <p:grpSpPr>
          <a:xfrm>
            <a:off x="4235203" y="4754176"/>
            <a:ext cx="7661523" cy="1475066"/>
            <a:chOff x="4235203" y="4754176"/>
            <a:chExt cx="7661523" cy="1475066"/>
          </a:xfrm>
        </p:grpSpPr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B6405BD9-A873-9F44-6023-658145316AFD}"/>
                </a:ext>
              </a:extLst>
            </p:cNvPr>
            <p:cNvSpPr/>
            <p:nvPr/>
          </p:nvSpPr>
          <p:spPr>
            <a:xfrm>
              <a:off x="4235204" y="4754176"/>
              <a:ext cx="7661522" cy="429535"/>
            </a:xfrm>
            <a:custGeom>
              <a:avLst/>
              <a:gdLst/>
              <a:ahLst/>
              <a:cxnLst/>
              <a:rect l="l" t="t" r="r" b="b"/>
              <a:pathLst>
                <a:path w="5400625" h="1368152">
                  <a:moveTo>
                    <a:pt x="25" y="0"/>
                  </a:moveTo>
                  <a:lnTo>
                    <a:pt x="5400625" y="0"/>
                  </a:lnTo>
                  <a:lnTo>
                    <a:pt x="5400625" y="1368152"/>
                  </a:lnTo>
                  <a:lnTo>
                    <a:pt x="25" y="1368152"/>
                  </a:lnTo>
                  <a:lnTo>
                    <a:pt x="25" y="283042"/>
                  </a:lnTo>
                  <a:lnTo>
                    <a:pt x="0" y="283045"/>
                  </a:lnTo>
                  <a:lnTo>
                    <a:pt x="0" y="7798"/>
                  </a:lnTo>
                  <a:lnTo>
                    <a:pt x="25" y="7782"/>
                  </a:lnTo>
                  <a:close/>
                </a:path>
              </a:pathLst>
            </a:custGeom>
            <a:solidFill>
              <a:srgbClr val="010A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/>
                <a:t>Types of Cybercrime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7C4761-958B-0CC4-3DBC-8735BA0BB4B6}"/>
                </a:ext>
              </a:extLst>
            </p:cNvPr>
            <p:cNvSpPr txBox="1"/>
            <p:nvPr/>
          </p:nvSpPr>
          <p:spPr>
            <a:xfrm>
              <a:off x="4235203" y="5213579"/>
              <a:ext cx="7661523" cy="1015663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chemeClr val="bg1"/>
                  </a:solidFill>
                </a:rPr>
                <a:t>Malware Attacks</a:t>
              </a:r>
            </a:p>
            <a:p>
              <a:r>
                <a:rPr lang="en-CA" sz="2000" dirty="0">
                  <a:solidFill>
                    <a:schemeClr val="bg1"/>
                  </a:solidFill>
                </a:rPr>
                <a:t>Credit/Debit Card Frauds</a:t>
              </a:r>
            </a:p>
            <a:p>
              <a:r>
                <a:rPr lang="en-CA" sz="2000" dirty="0">
                  <a:solidFill>
                    <a:schemeClr val="bg1"/>
                  </a:solidFill>
                </a:rPr>
                <a:t>Online Banking Frauds</a:t>
              </a:r>
            </a:p>
          </p:txBody>
        </p:sp>
      </p:grpSp>
      <p:sp>
        <p:nvSpPr>
          <p:cNvPr id="4" name="Rectangle 8">
            <a:extLst>
              <a:ext uri="{FF2B5EF4-FFF2-40B4-BE49-F238E27FC236}">
                <a16:creationId xmlns:a16="http://schemas.microsoft.com/office/drawing/2014/main" id="{168AE687-1F0D-6C78-8D0A-B8EC6062E370}"/>
              </a:ext>
            </a:extLst>
          </p:cNvPr>
          <p:cNvSpPr/>
          <p:nvPr/>
        </p:nvSpPr>
        <p:spPr>
          <a:xfrm>
            <a:off x="10949941" y="6372582"/>
            <a:ext cx="912088" cy="312698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ea typeface="ADLaM Display" panose="020F0502020204030204" pitchFamily="2" charset="0"/>
                <a:cs typeface="ADLaM Display" panose="020F05020202040302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Placeholder 1">
            <a:extLst>
              <a:ext uri="{FF2B5EF4-FFF2-40B4-BE49-F238E27FC236}">
                <a16:creationId xmlns:a16="http://schemas.microsoft.com/office/drawing/2014/main" id="{D85B6B41-DC5B-6D67-5848-D36135772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72721"/>
            <a:ext cx="12191999" cy="891036"/>
          </a:xfrm>
          <a:solidFill>
            <a:schemeClr val="accent3"/>
          </a:solidFill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Structure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A6451517-29A9-6E7A-EB98-C4F10F6BA698}"/>
              </a:ext>
            </a:extLst>
          </p:cNvPr>
          <p:cNvSpPr/>
          <p:nvPr/>
        </p:nvSpPr>
        <p:spPr>
          <a:xfrm>
            <a:off x="10949941" y="6372582"/>
            <a:ext cx="912088" cy="312698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ea typeface="ADLaM Display" panose="020F0502020204030204" pitchFamily="2" charset="0"/>
                <a:cs typeface="ADLaM Display" panose="020F0502020204030204" pitchFamily="2" charset="0"/>
              </a:rPr>
              <a:t>5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0E4A4C5-D45F-CFC6-3DDD-564D86B894F8}"/>
              </a:ext>
            </a:extLst>
          </p:cNvPr>
          <p:cNvGrpSpPr/>
          <p:nvPr/>
        </p:nvGrpSpPr>
        <p:grpSpPr>
          <a:xfrm>
            <a:off x="494813" y="3257470"/>
            <a:ext cx="1403287" cy="1934644"/>
            <a:chOff x="494813" y="3257470"/>
            <a:chExt cx="1403287" cy="1934644"/>
          </a:xfrm>
        </p:grpSpPr>
        <p:sp>
          <p:nvSpPr>
            <p:cNvPr id="27" name="Speech Bubble: Rectangle 26">
              <a:extLst>
                <a:ext uri="{FF2B5EF4-FFF2-40B4-BE49-F238E27FC236}">
                  <a16:creationId xmlns:a16="http://schemas.microsoft.com/office/drawing/2014/main" id="{5E14CA06-0C63-4FAF-A7C7-067578B74D5A}"/>
                </a:ext>
              </a:extLst>
            </p:cNvPr>
            <p:cNvSpPr/>
            <p:nvPr/>
          </p:nvSpPr>
          <p:spPr>
            <a:xfrm rot="10800000" flipH="1">
              <a:off x="494813" y="3257470"/>
              <a:ext cx="1403287" cy="1934644"/>
            </a:xfrm>
            <a:prstGeom prst="wedgeRectCallout">
              <a:avLst>
                <a:gd name="adj1" fmla="val -2767"/>
                <a:gd name="adj2" fmla="val 72844"/>
              </a:avLst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019503-0345-472D-8EC6-2B403E709260}"/>
                </a:ext>
              </a:extLst>
            </p:cNvPr>
            <p:cNvSpPr txBox="1"/>
            <p:nvPr/>
          </p:nvSpPr>
          <p:spPr>
            <a:xfrm>
              <a:off x="527885" y="3354058"/>
              <a:ext cx="1279796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ysClr val="windowText" lastClr="000000"/>
                  </a:solidFill>
                  <a:cs typeface="Arial" pitchFamily="34" charset="0"/>
                </a:rPr>
                <a:t>Describe our dataset we use in this project</a:t>
              </a:r>
              <a:endParaRPr lang="ko-KR" altLang="en-US" sz="1400" b="1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19DE989-5064-A7C8-793A-97D64B881874}"/>
              </a:ext>
            </a:extLst>
          </p:cNvPr>
          <p:cNvGrpSpPr/>
          <p:nvPr/>
        </p:nvGrpSpPr>
        <p:grpSpPr>
          <a:xfrm>
            <a:off x="2417796" y="3257469"/>
            <a:ext cx="1460634" cy="1934644"/>
            <a:chOff x="2417796" y="3257469"/>
            <a:chExt cx="1460634" cy="1934644"/>
          </a:xfrm>
        </p:grpSpPr>
        <p:sp>
          <p:nvSpPr>
            <p:cNvPr id="28" name="Speech Bubble: Rectangle 27">
              <a:extLst>
                <a:ext uri="{FF2B5EF4-FFF2-40B4-BE49-F238E27FC236}">
                  <a16:creationId xmlns:a16="http://schemas.microsoft.com/office/drawing/2014/main" id="{3AF37AE0-E36B-4D93-ABDA-4D1192893F3A}"/>
                </a:ext>
              </a:extLst>
            </p:cNvPr>
            <p:cNvSpPr/>
            <p:nvPr/>
          </p:nvSpPr>
          <p:spPr>
            <a:xfrm rot="10800000" flipH="1">
              <a:off x="2417797" y="3257469"/>
              <a:ext cx="1403287" cy="1934644"/>
            </a:xfrm>
            <a:prstGeom prst="wedgeRectCallout">
              <a:avLst>
                <a:gd name="adj1" fmla="val -2767"/>
                <a:gd name="adj2" fmla="val 72844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B8480F-0BED-43E8-AA4B-4B8EBE91A1B2}"/>
                </a:ext>
              </a:extLst>
            </p:cNvPr>
            <p:cNvSpPr txBox="1"/>
            <p:nvPr/>
          </p:nvSpPr>
          <p:spPr>
            <a:xfrm>
              <a:off x="2417796" y="3354057"/>
              <a:ext cx="1460634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ysClr val="windowText" lastClr="000000"/>
                  </a:solidFill>
                  <a:cs typeface="Arial" pitchFamily="34" charset="0"/>
                </a:rPr>
                <a:t>On the base of our dataset describe history of different types of attacks with visualization</a:t>
              </a:r>
              <a:endParaRPr lang="ko-KR" altLang="en-US" sz="1400" b="1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7E2CE7E-2961-2F71-CF09-5991F1DC9BE5}"/>
              </a:ext>
            </a:extLst>
          </p:cNvPr>
          <p:cNvGrpSpPr/>
          <p:nvPr/>
        </p:nvGrpSpPr>
        <p:grpSpPr>
          <a:xfrm>
            <a:off x="4471007" y="3257470"/>
            <a:ext cx="1403287" cy="1934644"/>
            <a:chOff x="4471007" y="3257470"/>
            <a:chExt cx="1403287" cy="1934644"/>
          </a:xfrm>
        </p:grpSpPr>
        <p:sp>
          <p:nvSpPr>
            <p:cNvPr id="29" name="Speech Bubble: Rectangle 28">
              <a:extLst>
                <a:ext uri="{FF2B5EF4-FFF2-40B4-BE49-F238E27FC236}">
                  <a16:creationId xmlns:a16="http://schemas.microsoft.com/office/drawing/2014/main" id="{5DC46D20-D0EE-4649-A457-C4CFDEEC7188}"/>
                </a:ext>
              </a:extLst>
            </p:cNvPr>
            <p:cNvSpPr/>
            <p:nvPr/>
          </p:nvSpPr>
          <p:spPr>
            <a:xfrm rot="10800000" flipH="1">
              <a:off x="4471007" y="3257470"/>
              <a:ext cx="1403287" cy="1934644"/>
            </a:xfrm>
            <a:prstGeom prst="wedgeRectCallout">
              <a:avLst>
                <a:gd name="adj1" fmla="val -2767"/>
                <a:gd name="adj2" fmla="val 72844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192CC7-F4C4-49FB-8996-66F7EBA58054}"/>
                </a:ext>
              </a:extLst>
            </p:cNvPr>
            <p:cNvSpPr txBox="1"/>
            <p:nvPr/>
          </p:nvSpPr>
          <p:spPr>
            <a:xfrm>
              <a:off x="4505465" y="3354057"/>
              <a:ext cx="1279796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b="1" dirty="0">
                  <a:solidFill>
                    <a:sysClr val="windowText" lastClr="000000"/>
                  </a:solidFill>
                </a:rPr>
                <a:t>Provide details on major incidents.</a:t>
              </a:r>
              <a:endParaRPr lang="ko-KR" altLang="en-US" sz="1400" b="1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751B41E-14C3-C8D2-B457-83E7B1079C27}"/>
              </a:ext>
            </a:extLst>
          </p:cNvPr>
          <p:cNvGrpSpPr/>
          <p:nvPr/>
        </p:nvGrpSpPr>
        <p:grpSpPr>
          <a:xfrm>
            <a:off x="6483757" y="3257469"/>
            <a:ext cx="1403287" cy="1934644"/>
            <a:chOff x="6483757" y="3257469"/>
            <a:chExt cx="1403287" cy="1934644"/>
          </a:xfrm>
        </p:grpSpPr>
        <p:sp>
          <p:nvSpPr>
            <p:cNvPr id="30" name="Speech Bubble: Rectangle 29">
              <a:extLst>
                <a:ext uri="{FF2B5EF4-FFF2-40B4-BE49-F238E27FC236}">
                  <a16:creationId xmlns:a16="http://schemas.microsoft.com/office/drawing/2014/main" id="{BC178BC4-B1D9-41FF-86EC-A11D6E0DA428}"/>
                </a:ext>
              </a:extLst>
            </p:cNvPr>
            <p:cNvSpPr/>
            <p:nvPr/>
          </p:nvSpPr>
          <p:spPr>
            <a:xfrm rot="10800000" flipH="1">
              <a:off x="6483757" y="3257469"/>
              <a:ext cx="1403287" cy="1934644"/>
            </a:xfrm>
            <a:prstGeom prst="wedgeRectCallout">
              <a:avLst>
                <a:gd name="adj1" fmla="val -2767"/>
                <a:gd name="adj2" fmla="val 72844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846F1D-FC48-4EC2-9370-F235F6724BA3}"/>
                </a:ext>
              </a:extLst>
            </p:cNvPr>
            <p:cNvSpPr txBox="1"/>
            <p:nvPr/>
          </p:nvSpPr>
          <p:spPr>
            <a:xfrm>
              <a:off x="6508385" y="3354056"/>
              <a:ext cx="1279796" cy="116955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400" b="1" dirty="0">
                  <a:solidFill>
                    <a:sysClr val="windowText" lastClr="000000"/>
                  </a:solidFill>
                </a:rPr>
                <a:t>Explain the reasons behind attacks or frauds.</a:t>
              </a:r>
              <a:endParaRPr lang="ko-KR" altLang="en-US" sz="1400" b="1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E9C3D0C-9317-8B0F-87C0-C04DA2A36F9A}"/>
              </a:ext>
            </a:extLst>
          </p:cNvPr>
          <p:cNvGrpSpPr/>
          <p:nvPr/>
        </p:nvGrpSpPr>
        <p:grpSpPr>
          <a:xfrm>
            <a:off x="8568831" y="3257469"/>
            <a:ext cx="1403287" cy="1934644"/>
            <a:chOff x="8568831" y="3257469"/>
            <a:chExt cx="1403287" cy="1934644"/>
          </a:xfrm>
        </p:grpSpPr>
        <p:sp>
          <p:nvSpPr>
            <p:cNvPr id="31" name="Speech Bubble: Rectangle 30">
              <a:extLst>
                <a:ext uri="{FF2B5EF4-FFF2-40B4-BE49-F238E27FC236}">
                  <a16:creationId xmlns:a16="http://schemas.microsoft.com/office/drawing/2014/main" id="{CC7A6C73-2EFC-4454-8277-8ADEE2EF691A}"/>
                </a:ext>
              </a:extLst>
            </p:cNvPr>
            <p:cNvSpPr/>
            <p:nvPr/>
          </p:nvSpPr>
          <p:spPr>
            <a:xfrm rot="10800000" flipH="1">
              <a:off x="8568831" y="3257469"/>
              <a:ext cx="1403287" cy="1934644"/>
            </a:xfrm>
            <a:prstGeom prst="wedgeRectCallout">
              <a:avLst>
                <a:gd name="adj1" fmla="val -2767"/>
                <a:gd name="adj2" fmla="val 72844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8828A35-2AEE-40CA-932F-2D8649DEA30D}"/>
                </a:ext>
              </a:extLst>
            </p:cNvPr>
            <p:cNvSpPr txBox="1"/>
            <p:nvPr/>
          </p:nvSpPr>
          <p:spPr>
            <a:xfrm>
              <a:off x="8568831" y="3354056"/>
              <a:ext cx="1279796" cy="138499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ysClr val="windowText" lastClr="000000"/>
                  </a:solidFill>
                  <a:cs typeface="Arial" pitchFamily="34" charset="0"/>
                </a:rPr>
                <a:t>On the basis of research prediction related to attacks or frauds</a:t>
              </a:r>
              <a:endParaRPr lang="ko-KR" altLang="en-US" sz="1400" b="1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62BE7BF-3085-FE40-6184-6EED2C8600C1}"/>
              </a:ext>
            </a:extLst>
          </p:cNvPr>
          <p:cNvGrpSpPr/>
          <p:nvPr/>
        </p:nvGrpSpPr>
        <p:grpSpPr>
          <a:xfrm>
            <a:off x="10458742" y="3257469"/>
            <a:ext cx="1403287" cy="1934644"/>
            <a:chOff x="10458742" y="3257469"/>
            <a:chExt cx="1403287" cy="1934644"/>
          </a:xfrm>
        </p:grpSpPr>
        <p:sp>
          <p:nvSpPr>
            <p:cNvPr id="54" name="Speech Bubble: Rectangle 53">
              <a:extLst>
                <a:ext uri="{FF2B5EF4-FFF2-40B4-BE49-F238E27FC236}">
                  <a16:creationId xmlns:a16="http://schemas.microsoft.com/office/drawing/2014/main" id="{614EC534-454C-D320-261A-BFDC16494BB0}"/>
                </a:ext>
              </a:extLst>
            </p:cNvPr>
            <p:cNvSpPr/>
            <p:nvPr/>
          </p:nvSpPr>
          <p:spPr>
            <a:xfrm rot="10800000" flipH="1">
              <a:off x="10458742" y="3257469"/>
              <a:ext cx="1403287" cy="1934644"/>
            </a:xfrm>
            <a:prstGeom prst="wedgeRectCallout">
              <a:avLst>
                <a:gd name="adj1" fmla="val -2767"/>
                <a:gd name="adj2" fmla="val 72844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FA0E449-D4CB-B8EC-FAFC-4B686517122E}"/>
                </a:ext>
              </a:extLst>
            </p:cNvPr>
            <p:cNvSpPr txBox="1"/>
            <p:nvPr/>
          </p:nvSpPr>
          <p:spPr>
            <a:xfrm>
              <a:off x="10458742" y="3354057"/>
              <a:ext cx="1384522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ysClr val="windowText" lastClr="000000"/>
                  </a:solidFill>
                  <a:cs typeface="Arial" pitchFamily="34" charset="0"/>
                </a:rPr>
                <a:t>Discuss ROC graph of our models for each topic</a:t>
              </a:r>
              <a:endParaRPr lang="ko-KR" altLang="en-US" sz="1400" b="1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9C89291-C896-DDFC-2DEA-9777C363725F}"/>
              </a:ext>
            </a:extLst>
          </p:cNvPr>
          <p:cNvGrpSpPr/>
          <p:nvPr/>
        </p:nvGrpSpPr>
        <p:grpSpPr>
          <a:xfrm>
            <a:off x="422486" y="1891109"/>
            <a:ext cx="11377922" cy="791879"/>
            <a:chOff x="422486" y="1891109"/>
            <a:chExt cx="11377922" cy="791879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7E781B9A-ADE7-4103-BC0E-D4B9D966D44D}"/>
                </a:ext>
              </a:extLst>
            </p:cNvPr>
            <p:cNvSpPr/>
            <p:nvPr/>
          </p:nvSpPr>
          <p:spPr>
            <a:xfrm>
              <a:off x="1814407" y="2137344"/>
              <a:ext cx="641764" cy="260864"/>
            </a:xfrm>
            <a:prstGeom prst="rightArrow">
              <a:avLst>
                <a:gd name="adj1" fmla="val 50000"/>
                <a:gd name="adj2" fmla="val 62059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EF03322-8CF3-4F5C-92A2-3E5FC0C95E93}"/>
                </a:ext>
              </a:extLst>
            </p:cNvPr>
            <p:cNvSpPr/>
            <p:nvPr/>
          </p:nvSpPr>
          <p:spPr>
            <a:xfrm>
              <a:off x="3843432" y="2137344"/>
              <a:ext cx="641764" cy="260864"/>
            </a:xfrm>
            <a:prstGeom prst="rightArrow">
              <a:avLst>
                <a:gd name="adj1" fmla="val 50000"/>
                <a:gd name="adj2" fmla="val 620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A6420E8-0344-43E3-B603-3997FA26293D}"/>
                </a:ext>
              </a:extLst>
            </p:cNvPr>
            <p:cNvSpPr/>
            <p:nvPr/>
          </p:nvSpPr>
          <p:spPr>
            <a:xfrm>
              <a:off x="5854955" y="2145229"/>
              <a:ext cx="641764" cy="260864"/>
            </a:xfrm>
            <a:prstGeom prst="rightArrow">
              <a:avLst>
                <a:gd name="adj1" fmla="val 50000"/>
                <a:gd name="adj2" fmla="val 6205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43DEC97-3F16-4886-8DCB-7F12BAAB7656}"/>
                </a:ext>
              </a:extLst>
            </p:cNvPr>
            <p:cNvSpPr/>
            <p:nvPr/>
          </p:nvSpPr>
          <p:spPr>
            <a:xfrm>
              <a:off x="7788181" y="2137344"/>
              <a:ext cx="641764" cy="260864"/>
            </a:xfrm>
            <a:prstGeom prst="rightArrow">
              <a:avLst>
                <a:gd name="adj1" fmla="val 50000"/>
                <a:gd name="adj2" fmla="val 6205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165D1A-0558-4A16-8C44-D2238150A6D8}"/>
                </a:ext>
              </a:extLst>
            </p:cNvPr>
            <p:cNvSpPr/>
            <p:nvPr/>
          </p:nvSpPr>
          <p:spPr>
            <a:xfrm>
              <a:off x="422486" y="1891110"/>
              <a:ext cx="1304676" cy="78935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71CF47-6560-EA25-9F55-0E2506FC081D}"/>
                </a:ext>
              </a:extLst>
            </p:cNvPr>
            <p:cNvSpPr txBox="1"/>
            <p:nvPr/>
          </p:nvSpPr>
          <p:spPr>
            <a:xfrm>
              <a:off x="749044" y="2116323"/>
              <a:ext cx="6209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Data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4F198A-BC59-4812-A811-3176FF6F1EB3}"/>
                </a:ext>
              </a:extLst>
            </p:cNvPr>
            <p:cNvSpPr/>
            <p:nvPr/>
          </p:nvSpPr>
          <p:spPr>
            <a:xfrm>
              <a:off x="2588108" y="1893632"/>
              <a:ext cx="1172352" cy="789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E697EA-43EF-0F6A-1FC9-48F1C32DA80C}"/>
                </a:ext>
              </a:extLst>
            </p:cNvPr>
            <p:cNvSpPr txBox="1"/>
            <p:nvPr/>
          </p:nvSpPr>
          <p:spPr>
            <a:xfrm>
              <a:off x="2283749" y="2024176"/>
              <a:ext cx="1656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dirty="0">
                  <a:solidFill>
                    <a:schemeClr val="bg1"/>
                  </a:solidFill>
                </a:rPr>
                <a:t>Historical Overview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EE88EC-C5E8-439F-B3CF-FDC26B3BBB2E}"/>
                </a:ext>
              </a:extLst>
            </p:cNvPr>
            <p:cNvSpPr/>
            <p:nvPr/>
          </p:nvSpPr>
          <p:spPr>
            <a:xfrm>
              <a:off x="4658041" y="1891109"/>
              <a:ext cx="1116735" cy="789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27EA0E-7938-F490-14FF-CA520F1AF34E}"/>
                </a:ext>
              </a:extLst>
            </p:cNvPr>
            <p:cNvSpPr txBox="1"/>
            <p:nvPr/>
          </p:nvSpPr>
          <p:spPr>
            <a:xfrm>
              <a:off x="4655547" y="2006166"/>
              <a:ext cx="1116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dirty="0">
                  <a:solidFill>
                    <a:schemeClr val="bg1"/>
                  </a:solidFill>
                </a:rPr>
                <a:t>Major </a:t>
              </a:r>
            </a:p>
            <a:p>
              <a:pPr algn="ctr"/>
              <a:r>
                <a:rPr lang="en-CA" sz="1400" b="1" dirty="0">
                  <a:solidFill>
                    <a:schemeClr val="bg1"/>
                  </a:solidFill>
                </a:rPr>
                <a:t>Incidents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2B9B21-0E04-4340-8024-A4CDC93794B5}"/>
                </a:ext>
              </a:extLst>
            </p:cNvPr>
            <p:cNvSpPr/>
            <p:nvPr/>
          </p:nvSpPr>
          <p:spPr>
            <a:xfrm>
              <a:off x="6683678" y="1891109"/>
              <a:ext cx="1016472" cy="7893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F416A5-75C2-3016-C927-C199D5DC3B46}"/>
                </a:ext>
              </a:extLst>
            </p:cNvPr>
            <p:cNvSpPr txBox="1"/>
            <p:nvPr/>
          </p:nvSpPr>
          <p:spPr>
            <a:xfrm>
              <a:off x="6677616" y="2116322"/>
              <a:ext cx="1016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dirty="0">
                  <a:solidFill>
                    <a:schemeClr val="bg1"/>
                  </a:solidFill>
                </a:rPr>
                <a:t>Reasons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64B54D3-D19F-545D-6347-269635F43D90}"/>
                </a:ext>
              </a:extLst>
            </p:cNvPr>
            <p:cNvSpPr/>
            <p:nvPr/>
          </p:nvSpPr>
          <p:spPr>
            <a:xfrm>
              <a:off x="8606559" y="1891109"/>
              <a:ext cx="1177692" cy="7893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E3CEF2-FC56-9A55-AA4E-FB98500854D6}"/>
                </a:ext>
              </a:extLst>
            </p:cNvPr>
            <p:cNvSpPr txBox="1"/>
            <p:nvPr/>
          </p:nvSpPr>
          <p:spPr>
            <a:xfrm>
              <a:off x="8606558" y="2121772"/>
              <a:ext cx="1177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dirty="0">
                  <a:solidFill>
                    <a:schemeClr val="bg1"/>
                  </a:solidFill>
                </a:rPr>
                <a:t>Prediction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952BC608-EBBD-7D4A-B579-6F271894BE36}"/>
                </a:ext>
              </a:extLst>
            </p:cNvPr>
            <p:cNvSpPr/>
            <p:nvPr/>
          </p:nvSpPr>
          <p:spPr>
            <a:xfrm>
              <a:off x="9848627" y="2137344"/>
              <a:ext cx="641764" cy="260864"/>
            </a:xfrm>
            <a:prstGeom prst="rightArrow">
              <a:avLst>
                <a:gd name="adj1" fmla="val 50000"/>
                <a:gd name="adj2" fmla="val 6205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01DCB5-CEF3-5B2E-0D62-EB127863C2AA}"/>
                </a:ext>
              </a:extLst>
            </p:cNvPr>
            <p:cNvSpPr/>
            <p:nvPr/>
          </p:nvSpPr>
          <p:spPr>
            <a:xfrm>
              <a:off x="10670093" y="1891109"/>
              <a:ext cx="1116735" cy="7893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A371BB4-8ACE-3749-CEC3-5E3D64F449F4}"/>
                </a:ext>
              </a:extLst>
            </p:cNvPr>
            <p:cNvSpPr txBox="1"/>
            <p:nvPr/>
          </p:nvSpPr>
          <p:spPr>
            <a:xfrm>
              <a:off x="10683672" y="2090431"/>
              <a:ext cx="11167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b="1" dirty="0">
                  <a:solidFill>
                    <a:schemeClr val="bg1"/>
                  </a:solidFill>
                </a:rPr>
                <a:t>Models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37D3E4C7-30E8-339A-65B5-52F85E6B5B5E}"/>
              </a:ext>
            </a:extLst>
          </p:cNvPr>
          <p:cNvGrpSpPr/>
          <p:nvPr/>
        </p:nvGrpSpPr>
        <p:grpSpPr>
          <a:xfrm>
            <a:off x="472466" y="1296432"/>
            <a:ext cx="2648885" cy="648072"/>
            <a:chOff x="472466" y="1296432"/>
            <a:chExt cx="2648885" cy="64807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35CC5E-7A02-4A03-9BF6-D8DA05A6CE11}"/>
                </a:ext>
              </a:extLst>
            </p:cNvPr>
            <p:cNvSpPr txBox="1"/>
            <p:nvPr/>
          </p:nvSpPr>
          <p:spPr>
            <a:xfrm>
              <a:off x="1119253" y="1419975"/>
              <a:ext cx="2002098" cy="383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5A9BD5"/>
                  </a:solidFill>
                  <a:cs typeface="Arial" pitchFamily="34" charset="0"/>
                </a:rPr>
                <a:t>Data Overview</a:t>
              </a:r>
              <a:endParaRPr lang="ko-KR" altLang="en-US" b="1" dirty="0">
                <a:solidFill>
                  <a:srgbClr val="5A9BD5"/>
                </a:solidFill>
                <a:cs typeface="Arial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79E9534-2A28-4893-BFBB-19EACA6220D9}"/>
                </a:ext>
              </a:extLst>
            </p:cNvPr>
            <p:cNvSpPr/>
            <p:nvPr/>
          </p:nvSpPr>
          <p:spPr>
            <a:xfrm>
              <a:off x="472466" y="1296432"/>
              <a:ext cx="648072" cy="64807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BA089184-BC5E-4DF8-8312-4D9B16A2E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168" y="1403281"/>
              <a:ext cx="418667" cy="422165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461A49A9-4AF3-7102-7E69-BB9EA406A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59" y="2009204"/>
            <a:ext cx="11311917" cy="4259712"/>
          </a:xfrm>
          <a:prstGeom prst="rect">
            <a:avLst/>
          </a:prstGeom>
        </p:spPr>
      </p:pic>
      <p:sp>
        <p:nvSpPr>
          <p:cNvPr id="69" name="Rectangle 8">
            <a:extLst>
              <a:ext uri="{FF2B5EF4-FFF2-40B4-BE49-F238E27FC236}">
                <a16:creationId xmlns:a16="http://schemas.microsoft.com/office/drawing/2014/main" id="{CDEC7937-F406-10AD-B302-660F6D29190D}"/>
              </a:ext>
            </a:extLst>
          </p:cNvPr>
          <p:cNvSpPr/>
          <p:nvPr/>
        </p:nvSpPr>
        <p:spPr>
          <a:xfrm>
            <a:off x="10949941" y="6372582"/>
            <a:ext cx="912088" cy="312698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ea typeface="ADLaM Display" panose="020F0502020204030204" pitchFamily="2" charset="0"/>
                <a:cs typeface="ADLaM Display" panose="020F0502020204030204" pitchFamily="2" charset="0"/>
              </a:rPr>
              <a:t>6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96578DF-CA21-B644-C7C5-87590954B9E2}"/>
              </a:ext>
            </a:extLst>
          </p:cNvPr>
          <p:cNvSpPr/>
          <p:nvPr/>
        </p:nvSpPr>
        <p:spPr>
          <a:xfrm>
            <a:off x="6730340" y="2823137"/>
            <a:ext cx="643812" cy="571419"/>
          </a:xfrm>
          <a:prstGeom prst="rect">
            <a:avLst/>
          </a:prstGeom>
          <a:noFill/>
          <a:ln w="57150">
            <a:solidFill>
              <a:srgbClr val="010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BC9BD8-8119-1C18-413C-9AF8B5A3F4AA}"/>
              </a:ext>
            </a:extLst>
          </p:cNvPr>
          <p:cNvSpPr/>
          <p:nvPr/>
        </p:nvSpPr>
        <p:spPr>
          <a:xfrm>
            <a:off x="10481446" y="2669948"/>
            <a:ext cx="1000896" cy="307196"/>
          </a:xfrm>
          <a:prstGeom prst="rect">
            <a:avLst/>
          </a:prstGeom>
          <a:noFill/>
          <a:ln w="57150">
            <a:solidFill>
              <a:srgbClr val="010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728E35A-2DD5-06E5-8299-AD2F2CCF5F57}"/>
              </a:ext>
            </a:extLst>
          </p:cNvPr>
          <p:cNvSpPr/>
          <p:nvPr/>
        </p:nvSpPr>
        <p:spPr>
          <a:xfrm>
            <a:off x="595493" y="2073852"/>
            <a:ext cx="1104604" cy="503325"/>
          </a:xfrm>
          <a:prstGeom prst="rect">
            <a:avLst/>
          </a:prstGeom>
          <a:noFill/>
          <a:ln w="57150">
            <a:solidFill>
              <a:srgbClr val="010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3" name="Picture 7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70FB2C-8444-95E9-8F42-D1AE95F049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903"/>
          <a:stretch/>
        </p:blipFill>
        <p:spPr>
          <a:xfrm>
            <a:off x="416942" y="1981380"/>
            <a:ext cx="11386370" cy="4301581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ED81655B-E084-6A18-AEF9-E8B3BD3EC593}"/>
              </a:ext>
            </a:extLst>
          </p:cNvPr>
          <p:cNvSpPr/>
          <p:nvPr/>
        </p:nvSpPr>
        <p:spPr>
          <a:xfrm>
            <a:off x="435324" y="2074498"/>
            <a:ext cx="1464088" cy="668571"/>
          </a:xfrm>
          <a:prstGeom prst="rect">
            <a:avLst/>
          </a:prstGeom>
          <a:noFill/>
          <a:ln w="57150">
            <a:solidFill>
              <a:srgbClr val="010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CB226B-7F78-FEA5-223C-E8C4E40C7CD4}"/>
              </a:ext>
            </a:extLst>
          </p:cNvPr>
          <p:cNvSpPr/>
          <p:nvPr/>
        </p:nvSpPr>
        <p:spPr>
          <a:xfrm>
            <a:off x="7556388" y="2410752"/>
            <a:ext cx="908657" cy="613548"/>
          </a:xfrm>
          <a:prstGeom prst="rect">
            <a:avLst/>
          </a:prstGeom>
          <a:noFill/>
          <a:ln w="57150">
            <a:solidFill>
              <a:srgbClr val="010A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669F6033-FFEE-0860-19EB-2E693BB44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32" y="2051353"/>
            <a:ext cx="5477639" cy="436828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B673AAC2-9A01-8678-66BA-54AFCF7DF4E7}"/>
              </a:ext>
            </a:extLst>
          </p:cNvPr>
          <p:cNvGrpSpPr/>
          <p:nvPr/>
        </p:nvGrpSpPr>
        <p:grpSpPr>
          <a:xfrm>
            <a:off x="472466" y="2276470"/>
            <a:ext cx="3771131" cy="655631"/>
            <a:chOff x="-3771131" y="1172663"/>
            <a:chExt cx="3771131" cy="6556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566A9F-A3EB-4ED8-B766-DB216567CB59}"/>
                </a:ext>
              </a:extLst>
            </p:cNvPr>
            <p:cNvSpPr txBox="1"/>
            <p:nvPr/>
          </p:nvSpPr>
          <p:spPr>
            <a:xfrm>
              <a:off x="-3132270" y="1172663"/>
              <a:ext cx="31322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224A90"/>
                  </a:solidFill>
                  <a:cs typeface="Arial" pitchFamily="34" charset="0"/>
                </a:rPr>
                <a:t>History of Malware Attacks in India</a:t>
              </a:r>
              <a:endParaRPr lang="ko-KR" altLang="en-US" b="1" dirty="0">
                <a:solidFill>
                  <a:srgbClr val="224A90"/>
                </a:solidFill>
                <a:cs typeface="Arial" pitchFamily="34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D8FCFD3-726C-B4E8-7203-D16E796ADB50}"/>
                </a:ext>
              </a:extLst>
            </p:cNvPr>
            <p:cNvGrpSpPr/>
            <p:nvPr/>
          </p:nvGrpSpPr>
          <p:grpSpPr>
            <a:xfrm>
              <a:off x="-3771131" y="1180222"/>
              <a:ext cx="648072" cy="648072"/>
              <a:chOff x="-985259" y="2833835"/>
              <a:chExt cx="648072" cy="648072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355A3C1-6460-F5A3-28AD-74EC7A8DFD38}"/>
                  </a:ext>
                </a:extLst>
              </p:cNvPr>
              <p:cNvSpPr/>
              <p:nvPr/>
            </p:nvSpPr>
            <p:spPr>
              <a:xfrm>
                <a:off x="-985259" y="2833835"/>
                <a:ext cx="648072" cy="64807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3" name="Parallelogram 15">
                <a:extLst>
                  <a:ext uri="{FF2B5EF4-FFF2-40B4-BE49-F238E27FC236}">
                    <a16:creationId xmlns:a16="http://schemas.microsoft.com/office/drawing/2014/main" id="{129CCEC9-A0B9-1601-BDFB-E830EBE4C31B}"/>
                  </a:ext>
                </a:extLst>
              </p:cNvPr>
              <p:cNvSpPr/>
              <p:nvPr/>
            </p:nvSpPr>
            <p:spPr>
              <a:xfrm flipH="1">
                <a:off x="-895660" y="2914915"/>
                <a:ext cx="464493" cy="464493"/>
              </a:xfrm>
              <a:custGeom>
                <a:avLst/>
                <a:gdLst/>
                <a:ahLst/>
                <a:cxnLst/>
                <a:rect l="l" t="t" r="r" b="b"/>
                <a:pathLst>
                  <a:path w="3242753" h="3227814">
                    <a:moveTo>
                      <a:pt x="1621376" y="1043635"/>
                    </a:moveTo>
                    <a:cubicBezTo>
                      <a:pt x="1557188" y="1043635"/>
                      <a:pt x="1505154" y="1095669"/>
                      <a:pt x="1505154" y="1159857"/>
                    </a:cubicBezTo>
                    <a:lnTo>
                      <a:pt x="1505154" y="1625483"/>
                    </a:lnTo>
                    <a:lnTo>
                      <a:pt x="1033577" y="1625483"/>
                    </a:lnTo>
                    <a:cubicBezTo>
                      <a:pt x="969389" y="1625483"/>
                      <a:pt x="917355" y="1677517"/>
                      <a:pt x="917355" y="1741705"/>
                    </a:cubicBezTo>
                    <a:cubicBezTo>
                      <a:pt x="917355" y="1805893"/>
                      <a:pt x="969389" y="1857927"/>
                      <a:pt x="1033577" y="1857927"/>
                    </a:cubicBezTo>
                    <a:lnTo>
                      <a:pt x="1614688" y="1857927"/>
                    </a:lnTo>
                    <a:lnTo>
                      <a:pt x="1619859" y="1856884"/>
                    </a:lnTo>
                    <a:cubicBezTo>
                      <a:pt x="1620361" y="1857187"/>
                      <a:pt x="1620868" y="1857190"/>
                      <a:pt x="1621376" y="1857190"/>
                    </a:cubicBezTo>
                    <a:cubicBezTo>
                      <a:pt x="1685564" y="1857190"/>
                      <a:pt x="1737598" y="1805156"/>
                      <a:pt x="1737598" y="1740968"/>
                    </a:cubicBezTo>
                    <a:lnTo>
                      <a:pt x="1737598" y="1159857"/>
                    </a:lnTo>
                    <a:cubicBezTo>
                      <a:pt x="1737598" y="1095669"/>
                      <a:pt x="1685564" y="1043635"/>
                      <a:pt x="1621376" y="1043635"/>
                    </a:cubicBezTo>
                    <a:close/>
                    <a:moveTo>
                      <a:pt x="1621376" y="628818"/>
                    </a:moveTo>
                    <a:cubicBezTo>
                      <a:pt x="2206882" y="628818"/>
                      <a:pt x="2681529" y="1103464"/>
                      <a:pt x="2681529" y="1688970"/>
                    </a:cubicBezTo>
                    <a:cubicBezTo>
                      <a:pt x="2681529" y="2274476"/>
                      <a:pt x="2206882" y="2749122"/>
                      <a:pt x="1621376" y="2749122"/>
                    </a:cubicBezTo>
                    <a:cubicBezTo>
                      <a:pt x="1035870" y="2749122"/>
                      <a:pt x="561223" y="2274476"/>
                      <a:pt x="561223" y="1688970"/>
                    </a:cubicBezTo>
                    <a:cubicBezTo>
                      <a:pt x="561223" y="1103464"/>
                      <a:pt x="1035870" y="628818"/>
                      <a:pt x="1621376" y="628818"/>
                    </a:cubicBezTo>
                    <a:close/>
                    <a:moveTo>
                      <a:pt x="1621376" y="424596"/>
                    </a:moveTo>
                    <a:cubicBezTo>
                      <a:pt x="923081" y="424596"/>
                      <a:pt x="357001" y="990676"/>
                      <a:pt x="357001" y="1688970"/>
                    </a:cubicBezTo>
                    <a:cubicBezTo>
                      <a:pt x="357001" y="2128645"/>
                      <a:pt x="581423" y="2515905"/>
                      <a:pt x="922189" y="2742109"/>
                    </a:cubicBezTo>
                    <a:lnTo>
                      <a:pt x="652992" y="3227814"/>
                    </a:lnTo>
                    <a:lnTo>
                      <a:pt x="911997" y="3227814"/>
                    </a:lnTo>
                    <a:lnTo>
                      <a:pt x="1121304" y="2850168"/>
                    </a:lnTo>
                    <a:cubicBezTo>
                      <a:pt x="1274563" y="2916691"/>
                      <a:pt x="1443689" y="2953344"/>
                      <a:pt x="1621376" y="2953344"/>
                    </a:cubicBezTo>
                    <a:cubicBezTo>
                      <a:pt x="1799063" y="2953344"/>
                      <a:pt x="1968189" y="2916691"/>
                      <a:pt x="2121449" y="2850168"/>
                    </a:cubicBezTo>
                    <a:lnTo>
                      <a:pt x="2330755" y="3227814"/>
                    </a:lnTo>
                    <a:lnTo>
                      <a:pt x="2589760" y="3227814"/>
                    </a:lnTo>
                    <a:lnTo>
                      <a:pt x="2320563" y="2742109"/>
                    </a:lnTo>
                    <a:cubicBezTo>
                      <a:pt x="2661329" y="2515905"/>
                      <a:pt x="2885751" y="2128645"/>
                      <a:pt x="2885751" y="1688970"/>
                    </a:cubicBezTo>
                    <a:cubicBezTo>
                      <a:pt x="2885751" y="990676"/>
                      <a:pt x="2319671" y="424596"/>
                      <a:pt x="1621376" y="424596"/>
                    </a:cubicBezTo>
                    <a:close/>
                    <a:moveTo>
                      <a:pt x="2599800" y="123238"/>
                    </a:moveTo>
                    <a:cubicBezTo>
                      <a:pt x="2434609" y="120698"/>
                      <a:pt x="2268460" y="180476"/>
                      <a:pt x="2139563" y="303161"/>
                    </a:cubicBezTo>
                    <a:lnTo>
                      <a:pt x="3057258" y="1232053"/>
                    </a:lnTo>
                    <a:cubicBezTo>
                      <a:pt x="3305736" y="977255"/>
                      <a:pt x="3304415" y="570405"/>
                      <a:pt x="3054287" y="317226"/>
                    </a:cubicBezTo>
                    <a:cubicBezTo>
                      <a:pt x="2929224" y="190636"/>
                      <a:pt x="2764991" y="125778"/>
                      <a:pt x="2599800" y="123238"/>
                    </a:cubicBezTo>
                    <a:close/>
                    <a:moveTo>
                      <a:pt x="642953" y="123238"/>
                    </a:moveTo>
                    <a:cubicBezTo>
                      <a:pt x="477762" y="125778"/>
                      <a:pt x="313529" y="190636"/>
                      <a:pt x="188466" y="317226"/>
                    </a:cubicBezTo>
                    <a:cubicBezTo>
                      <a:pt x="-61662" y="570405"/>
                      <a:pt x="-62983" y="977255"/>
                      <a:pt x="185495" y="1232053"/>
                    </a:cubicBezTo>
                    <a:lnTo>
                      <a:pt x="1103190" y="303161"/>
                    </a:lnTo>
                    <a:cubicBezTo>
                      <a:pt x="974294" y="180476"/>
                      <a:pt x="808144" y="120698"/>
                      <a:pt x="642953" y="123238"/>
                    </a:cubicBezTo>
                    <a:close/>
                    <a:moveTo>
                      <a:pt x="1722692" y="0"/>
                    </a:moveTo>
                    <a:lnTo>
                      <a:pt x="1520061" y="0"/>
                    </a:lnTo>
                    <a:cubicBezTo>
                      <a:pt x="1440152" y="0"/>
                      <a:pt x="1375373" y="64779"/>
                      <a:pt x="1375373" y="144688"/>
                    </a:cubicBezTo>
                    <a:lnTo>
                      <a:pt x="1375373" y="289376"/>
                    </a:lnTo>
                    <a:lnTo>
                      <a:pt x="1867380" y="289376"/>
                    </a:lnTo>
                    <a:lnTo>
                      <a:pt x="1867380" y="144688"/>
                    </a:lnTo>
                    <a:cubicBezTo>
                      <a:pt x="1867380" y="64779"/>
                      <a:pt x="1802601" y="0"/>
                      <a:pt x="17226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8CF26DA-7AB3-DC2B-2C0D-0995CCFDB80E}"/>
              </a:ext>
            </a:extLst>
          </p:cNvPr>
          <p:cNvGrpSpPr/>
          <p:nvPr/>
        </p:nvGrpSpPr>
        <p:grpSpPr>
          <a:xfrm>
            <a:off x="5493245" y="1716568"/>
            <a:ext cx="5943600" cy="4227756"/>
            <a:chOff x="5433256" y="2041160"/>
            <a:chExt cx="5943600" cy="4227756"/>
          </a:xfrm>
        </p:grpSpPr>
        <p:pic>
          <p:nvPicPr>
            <p:cNvPr id="85" name="Picture 84" descr="A map of the world with different colored countries/regions&#10;&#10;AI-generated content may be incorrect.">
              <a:extLst>
                <a:ext uri="{FF2B5EF4-FFF2-40B4-BE49-F238E27FC236}">
                  <a16:creationId xmlns:a16="http://schemas.microsoft.com/office/drawing/2014/main" id="{3CB409A7-C7E5-FE2D-0FBB-A347BF9F8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3256" y="2644336"/>
              <a:ext cx="5943600" cy="362458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2D35D5E-7986-CC2D-ABA3-CF3248873158}"/>
                </a:ext>
              </a:extLst>
            </p:cNvPr>
            <p:cNvSpPr txBox="1"/>
            <p:nvPr/>
          </p:nvSpPr>
          <p:spPr>
            <a:xfrm>
              <a:off x="5433256" y="2041160"/>
              <a:ext cx="58694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8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Number of Cases of Malware attacks in Different state </a:t>
              </a:r>
            </a:p>
            <a:p>
              <a:r>
                <a:rPr lang="en-CA" sz="18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of India</a:t>
              </a:r>
              <a:endParaRPr lang="en-C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8" name="Picture 87" descr="A graph with multiple colored bars&#10;&#10;AI-generated content may be incorrect.">
            <a:extLst>
              <a:ext uri="{FF2B5EF4-FFF2-40B4-BE49-F238E27FC236}">
                <a16:creationId xmlns:a16="http://schemas.microsoft.com/office/drawing/2014/main" id="{20CD1962-1847-8255-5EC3-D4AE9F698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8163" y="1825446"/>
            <a:ext cx="6721808" cy="4031481"/>
          </a:xfrm>
          <a:prstGeom prst="rect">
            <a:avLst/>
          </a:prstGeom>
        </p:spPr>
      </p:pic>
      <p:pic>
        <p:nvPicPr>
          <p:cNvPr id="89" name="Picture 88" descr="A graph of a graph with blue and orange squares&#10;&#10;AI-generated content may be incorrect.">
            <a:extLst>
              <a:ext uri="{FF2B5EF4-FFF2-40B4-BE49-F238E27FC236}">
                <a16:creationId xmlns:a16="http://schemas.microsoft.com/office/drawing/2014/main" id="{6C55B2B3-EED6-CA97-9CC1-4F084E4F11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7596" y="1412261"/>
            <a:ext cx="5943600" cy="4314825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A14D7676-57B3-4D9F-67A8-BC58DFF176B5}"/>
              </a:ext>
            </a:extLst>
          </p:cNvPr>
          <p:cNvGrpSpPr/>
          <p:nvPr/>
        </p:nvGrpSpPr>
        <p:grpSpPr>
          <a:xfrm>
            <a:off x="8699246" y="1293197"/>
            <a:ext cx="3180457" cy="1664069"/>
            <a:chOff x="8699246" y="1293197"/>
            <a:chExt cx="3180457" cy="1664069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85B9B57-2053-F432-5C91-97401A1C0F85}"/>
                </a:ext>
              </a:extLst>
            </p:cNvPr>
            <p:cNvGrpSpPr/>
            <p:nvPr/>
          </p:nvGrpSpPr>
          <p:grpSpPr>
            <a:xfrm>
              <a:off x="8802556" y="1293197"/>
              <a:ext cx="2722685" cy="648072"/>
              <a:chOff x="-4082789" y="1489103"/>
              <a:chExt cx="2722685" cy="64807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33EC107-A365-4014-8CEB-A6D0FBBD2295}"/>
                  </a:ext>
                </a:extLst>
              </p:cNvPr>
              <p:cNvSpPr txBox="1"/>
              <p:nvPr/>
            </p:nvSpPr>
            <p:spPr>
              <a:xfrm>
                <a:off x="-3440624" y="1633135"/>
                <a:ext cx="2080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10A4F"/>
                    </a:solidFill>
                    <a:cs typeface="Arial" pitchFamily="34" charset="0"/>
                  </a:rPr>
                  <a:t>Major Incidents</a:t>
                </a:r>
                <a:endParaRPr lang="ko-KR" altLang="en-US" b="1" dirty="0">
                  <a:solidFill>
                    <a:srgbClr val="010A4F"/>
                  </a:solidFill>
                  <a:cs typeface="Arial" pitchFamily="34" charset="0"/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265AF56-2FC9-6F7A-51FD-DA11CB71E077}"/>
                  </a:ext>
                </a:extLst>
              </p:cNvPr>
              <p:cNvGrpSpPr/>
              <p:nvPr/>
            </p:nvGrpSpPr>
            <p:grpSpPr>
              <a:xfrm>
                <a:off x="-4082789" y="1489103"/>
                <a:ext cx="648072" cy="648072"/>
                <a:chOff x="-985259" y="1929105"/>
                <a:chExt cx="648072" cy="648072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0B37F521-7FC8-4D70-97AE-5971BF8412DB}"/>
                    </a:ext>
                  </a:extLst>
                </p:cNvPr>
                <p:cNvSpPr/>
                <p:nvPr/>
              </p:nvSpPr>
              <p:spPr>
                <a:xfrm>
                  <a:off x="-985259" y="1929105"/>
                  <a:ext cx="648072" cy="64807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90" name="Parallelogram 30">
                  <a:extLst>
                    <a:ext uri="{FF2B5EF4-FFF2-40B4-BE49-F238E27FC236}">
                      <a16:creationId xmlns:a16="http://schemas.microsoft.com/office/drawing/2014/main" id="{FA588499-49D9-F4DF-C8D7-33A567861DCF}"/>
                    </a:ext>
                  </a:extLst>
                </p:cNvPr>
                <p:cNvSpPr/>
                <p:nvPr/>
              </p:nvSpPr>
              <p:spPr>
                <a:xfrm flipH="1">
                  <a:off x="-920902" y="1992990"/>
                  <a:ext cx="514976" cy="5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0000" h="3248012">
                      <a:moveTo>
                        <a:pt x="712553" y="858820"/>
                      </a:moveTo>
                      <a:cubicBezTo>
                        <a:pt x="727950" y="858820"/>
                        <a:pt x="743348" y="864694"/>
                        <a:pt x="755096" y="876443"/>
                      </a:cubicBezTo>
                      <a:lnTo>
                        <a:pt x="1193671" y="1315016"/>
                      </a:lnTo>
                      <a:lnTo>
                        <a:pt x="1509169" y="999517"/>
                      </a:lnTo>
                      <a:cubicBezTo>
                        <a:pt x="1509517" y="999169"/>
                        <a:pt x="1509868" y="998827"/>
                        <a:pt x="1510414" y="998691"/>
                      </a:cubicBezTo>
                      <a:lnTo>
                        <a:pt x="1518932" y="988592"/>
                      </a:lnTo>
                      <a:cubicBezTo>
                        <a:pt x="1531945" y="978263"/>
                        <a:pt x="1547912" y="974188"/>
                        <a:pt x="1563209" y="975946"/>
                      </a:cubicBezTo>
                      <a:cubicBezTo>
                        <a:pt x="1578505" y="977705"/>
                        <a:pt x="1593131" y="985299"/>
                        <a:pt x="1603459" y="998313"/>
                      </a:cubicBezTo>
                      <a:lnTo>
                        <a:pt x="1892346" y="1362277"/>
                      </a:lnTo>
                      <a:lnTo>
                        <a:pt x="2149759" y="1177067"/>
                      </a:lnTo>
                      <a:lnTo>
                        <a:pt x="2151621" y="1174867"/>
                      </a:lnTo>
                      <a:cubicBezTo>
                        <a:pt x="2159033" y="1169006"/>
                        <a:pt x="2167397" y="1165168"/>
                        <a:pt x="2176160" y="1163802"/>
                      </a:cubicBezTo>
                      <a:cubicBezTo>
                        <a:pt x="2177188" y="1163485"/>
                        <a:pt x="2178237" y="1163269"/>
                        <a:pt x="2179375" y="1163558"/>
                      </a:cubicBezTo>
                      <a:cubicBezTo>
                        <a:pt x="2184768" y="1161771"/>
                        <a:pt x="2190389" y="1161654"/>
                        <a:pt x="2195921" y="1162300"/>
                      </a:cubicBezTo>
                      <a:cubicBezTo>
                        <a:pt x="2196662" y="1162386"/>
                        <a:pt x="2197402" y="1162487"/>
                        <a:pt x="2198081" y="1162987"/>
                      </a:cubicBezTo>
                      <a:cubicBezTo>
                        <a:pt x="2202197" y="1163290"/>
                        <a:pt x="2206218" y="1164270"/>
                        <a:pt x="2209739" y="1166702"/>
                      </a:cubicBezTo>
                      <a:cubicBezTo>
                        <a:pt x="2213116" y="1166857"/>
                        <a:pt x="2216051" y="1168231"/>
                        <a:pt x="2218766" y="1170038"/>
                      </a:cubicBezTo>
                      <a:cubicBezTo>
                        <a:pt x="2225342" y="1173160"/>
                        <a:pt x="2231151" y="1177875"/>
                        <a:pt x="2235489" y="1184194"/>
                      </a:cubicBezTo>
                      <a:lnTo>
                        <a:pt x="2236132" y="1184737"/>
                      </a:lnTo>
                      <a:lnTo>
                        <a:pt x="2236287" y="1184934"/>
                      </a:lnTo>
                      <a:lnTo>
                        <a:pt x="2238712" y="1187183"/>
                      </a:lnTo>
                      <a:cubicBezTo>
                        <a:pt x="2239115" y="1187744"/>
                        <a:pt x="2239507" y="1188310"/>
                        <a:pt x="2239574" y="1189090"/>
                      </a:cubicBezTo>
                      <a:lnTo>
                        <a:pt x="2540580" y="1569705"/>
                      </a:lnTo>
                      <a:cubicBezTo>
                        <a:pt x="2561191" y="1595768"/>
                        <a:pt x="2556772" y="1633604"/>
                        <a:pt x="2530710" y="1654215"/>
                      </a:cubicBezTo>
                      <a:cubicBezTo>
                        <a:pt x="2504647" y="1674827"/>
                        <a:pt x="2466811" y="1670408"/>
                        <a:pt x="2446199" y="1644345"/>
                      </a:cubicBezTo>
                      <a:lnTo>
                        <a:pt x="2177884" y="1305067"/>
                      </a:lnTo>
                      <a:lnTo>
                        <a:pt x="1934804" y="1479967"/>
                      </a:lnTo>
                      <a:cubicBezTo>
                        <a:pt x="1927367" y="1485317"/>
                        <a:pt x="1919123" y="1488726"/>
                        <a:pt x="1910598" y="1489881"/>
                      </a:cubicBezTo>
                      <a:cubicBezTo>
                        <a:pt x="1885257" y="1507791"/>
                        <a:pt x="1850121" y="1502627"/>
                        <a:pt x="1830495" y="1477903"/>
                      </a:cubicBezTo>
                      <a:lnTo>
                        <a:pt x="1551924" y="1126933"/>
                      </a:lnTo>
                      <a:lnTo>
                        <a:pt x="1239041" y="1439816"/>
                      </a:lnTo>
                      <a:cubicBezTo>
                        <a:pt x="1226569" y="1452288"/>
                        <a:pt x="1209983" y="1458139"/>
                        <a:pt x="1193674" y="1456888"/>
                      </a:cubicBezTo>
                      <a:cubicBezTo>
                        <a:pt x="1177363" y="1458142"/>
                        <a:pt x="1160774" y="1452290"/>
                        <a:pt x="1148301" y="1439816"/>
                      </a:cubicBezTo>
                      <a:lnTo>
                        <a:pt x="670011" y="961527"/>
                      </a:lnTo>
                      <a:cubicBezTo>
                        <a:pt x="646515" y="938031"/>
                        <a:pt x="646515" y="899938"/>
                        <a:pt x="670011" y="876442"/>
                      </a:cubicBezTo>
                      <a:cubicBezTo>
                        <a:pt x="681760" y="864694"/>
                        <a:pt x="697157" y="858820"/>
                        <a:pt x="712553" y="858820"/>
                      </a:cubicBezTo>
                      <a:close/>
                      <a:moveTo>
                        <a:pt x="2790000" y="699581"/>
                      </a:moveTo>
                      <a:lnTo>
                        <a:pt x="450000" y="699581"/>
                      </a:lnTo>
                      <a:lnTo>
                        <a:pt x="450000" y="1851581"/>
                      </a:lnTo>
                      <a:lnTo>
                        <a:pt x="2790000" y="1851581"/>
                      </a:lnTo>
                      <a:close/>
                      <a:moveTo>
                        <a:pt x="2987972" y="519497"/>
                      </a:moveTo>
                      <a:lnTo>
                        <a:pt x="2987972" y="2031665"/>
                      </a:lnTo>
                      <a:lnTo>
                        <a:pt x="252028" y="2031665"/>
                      </a:lnTo>
                      <a:lnTo>
                        <a:pt x="252028" y="519497"/>
                      </a:lnTo>
                      <a:close/>
                      <a:moveTo>
                        <a:pt x="1620000" y="0"/>
                      </a:moveTo>
                      <a:cubicBezTo>
                        <a:pt x="1540462" y="0"/>
                        <a:pt x="1475984" y="64478"/>
                        <a:pt x="1475984" y="144016"/>
                      </a:cubicBezTo>
                      <a:lnTo>
                        <a:pt x="1475984" y="267469"/>
                      </a:lnTo>
                      <a:lnTo>
                        <a:pt x="0" y="267469"/>
                      </a:lnTo>
                      <a:lnTo>
                        <a:pt x="0" y="2283693"/>
                      </a:lnTo>
                      <a:lnTo>
                        <a:pt x="852101" y="2283693"/>
                      </a:lnTo>
                      <a:lnTo>
                        <a:pt x="323771" y="3248012"/>
                      </a:lnTo>
                      <a:lnTo>
                        <a:pt x="621526" y="3248012"/>
                      </a:lnTo>
                      <a:lnTo>
                        <a:pt x="1149856" y="2283693"/>
                      </a:lnTo>
                      <a:lnTo>
                        <a:pt x="2090146" y="2283693"/>
                      </a:lnTo>
                      <a:lnTo>
                        <a:pt x="2618476" y="3248012"/>
                      </a:lnTo>
                      <a:lnTo>
                        <a:pt x="2916231" y="3248012"/>
                      </a:lnTo>
                      <a:lnTo>
                        <a:pt x="2387901" y="2283693"/>
                      </a:lnTo>
                      <a:lnTo>
                        <a:pt x="3240000" y="2283693"/>
                      </a:lnTo>
                      <a:lnTo>
                        <a:pt x="3240000" y="267469"/>
                      </a:lnTo>
                      <a:lnTo>
                        <a:pt x="1764016" y="267469"/>
                      </a:lnTo>
                      <a:lnTo>
                        <a:pt x="1764016" y="144016"/>
                      </a:lnTo>
                      <a:cubicBezTo>
                        <a:pt x="1764016" y="64478"/>
                        <a:pt x="1699538" y="0"/>
                        <a:pt x="1620000" y="0"/>
                      </a:cubicBezTo>
                      <a:close/>
                    </a:path>
                  </a:pathLst>
                </a:custGeom>
                <a:solidFill>
                  <a:srgbClr val="010A4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4E8C8D-BF88-4691-8F2D-0D0054BE2375}"/>
                </a:ext>
              </a:extLst>
            </p:cNvPr>
            <p:cNvSpPr txBox="1"/>
            <p:nvPr/>
          </p:nvSpPr>
          <p:spPr>
            <a:xfrm>
              <a:off x="8699246" y="2033936"/>
              <a:ext cx="31804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b="1" dirty="0">
                  <a:solidFill>
                    <a:sysClr val="windowText" lastClr="0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WannaCry (2017)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b="1" dirty="0" err="1">
                  <a:solidFill>
                    <a:sysClr val="windowText" lastClr="0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LockBit</a:t>
              </a:r>
              <a:r>
                <a:rPr lang="en-CA" b="1" dirty="0">
                  <a:solidFill>
                    <a:sysClr val="windowText" lastClr="0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(2023)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b="1" dirty="0">
                  <a:solidFill>
                    <a:sysClr val="windowText" lastClr="0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Akira Ransomware (2023)</a:t>
              </a:r>
              <a:endParaRPr lang="en-US" altLang="ko-KR" sz="1200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E021D30-0129-56C4-63B9-863B1ACCCFC5}"/>
              </a:ext>
            </a:extLst>
          </p:cNvPr>
          <p:cNvGrpSpPr/>
          <p:nvPr/>
        </p:nvGrpSpPr>
        <p:grpSpPr>
          <a:xfrm>
            <a:off x="8797562" y="3191517"/>
            <a:ext cx="3367768" cy="2777582"/>
            <a:chOff x="-3180766" y="358916"/>
            <a:chExt cx="3367768" cy="2777582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FECF7D4-AD71-7683-2F5A-1CDC4404C3BE}"/>
                </a:ext>
              </a:extLst>
            </p:cNvPr>
            <p:cNvGrpSpPr/>
            <p:nvPr/>
          </p:nvGrpSpPr>
          <p:grpSpPr>
            <a:xfrm>
              <a:off x="-3115877" y="358916"/>
              <a:ext cx="1846377" cy="648072"/>
              <a:chOff x="-3879806" y="1500978"/>
              <a:chExt cx="1846377" cy="6480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68BF563-0A5C-4DED-9082-4B49CDC3C79B}"/>
                  </a:ext>
                </a:extLst>
              </p:cNvPr>
              <p:cNvSpPr/>
              <p:nvPr/>
            </p:nvSpPr>
            <p:spPr>
              <a:xfrm>
                <a:off x="-3879806" y="1500978"/>
                <a:ext cx="648072" cy="64807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altLang="ko-KR" sz="4000" b="1" dirty="0">
                    <a:solidFill>
                      <a:srgbClr val="5A9BD5"/>
                    </a:solidFill>
                  </a:rPr>
                  <a:t>?</a:t>
                </a:r>
                <a:endParaRPr lang="ko-KR" altLang="en-US" sz="4000" b="1" dirty="0">
                  <a:solidFill>
                    <a:srgbClr val="5A9BD5"/>
                  </a:solidFill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4418635-45E4-BDD7-A771-B879BFCF035F}"/>
                  </a:ext>
                </a:extLst>
              </p:cNvPr>
              <p:cNvSpPr txBox="1"/>
              <p:nvPr/>
            </p:nvSpPr>
            <p:spPr>
              <a:xfrm>
                <a:off x="-3341018" y="1639872"/>
                <a:ext cx="13075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b="1" dirty="0">
                    <a:solidFill>
                      <a:srgbClr val="5A9BD5"/>
                    </a:solidFill>
                  </a:rPr>
                  <a:t>Reasons</a:t>
                </a:r>
                <a:endParaRPr lang="ko-KR" altLang="en-US" b="1" dirty="0">
                  <a:solidFill>
                    <a:srgbClr val="5A9BD5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21FEB44-2CAC-4147-0768-BAD980E9320A}"/>
                </a:ext>
              </a:extLst>
            </p:cNvPr>
            <p:cNvSpPr txBox="1"/>
            <p:nvPr/>
          </p:nvSpPr>
          <p:spPr>
            <a:xfrm>
              <a:off x="-3180766" y="1105173"/>
              <a:ext cx="336776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800" b="1" dirty="0">
                  <a:solidFill>
                    <a:sysClr val="windowText" lastClr="0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Growing Digital Infrastructure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800" b="1" dirty="0">
                  <a:solidFill>
                    <a:sysClr val="windowText" lastClr="0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Weak Cybersecurity Practices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800" b="1" dirty="0">
                  <a:solidFill>
                    <a:sysClr val="windowText" lastClr="0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Phishing &amp; Social Engineering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800" b="1" dirty="0">
                  <a:solidFill>
                    <a:sysClr val="windowText" lastClr="0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Nation-State Attacks</a:t>
              </a:r>
              <a:endParaRPr lang="en-US" altLang="ko-KR" sz="1200" dirty="0">
                <a:solidFill>
                  <a:sysClr val="windowText" lastClr="000000"/>
                </a:solidFill>
                <a:cs typeface="Arial" pitchFamily="34" charset="0"/>
              </a:endParaRPr>
            </a:p>
          </p:txBody>
        </p:sp>
      </p:grp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1DF1378D-2A25-C4C6-1EDE-89F46E10A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5" name="Text Placeholder 1">
            <a:extLst>
              <a:ext uri="{FF2B5EF4-FFF2-40B4-BE49-F238E27FC236}">
                <a16:creationId xmlns:a16="http://schemas.microsoft.com/office/drawing/2014/main" id="{7E72D4F7-BE3D-F04B-DB06-052971120ECA}"/>
              </a:ext>
            </a:extLst>
          </p:cNvPr>
          <p:cNvSpPr txBox="1">
            <a:spLocks/>
          </p:cNvSpPr>
          <p:nvPr/>
        </p:nvSpPr>
        <p:spPr>
          <a:xfrm>
            <a:off x="0" y="254643"/>
            <a:ext cx="12191999" cy="809113"/>
          </a:xfrm>
          <a:prstGeom prst="rect">
            <a:avLst/>
          </a:prstGeom>
          <a:solidFill>
            <a:srgbClr val="010A4F"/>
          </a:solidFill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2"/>
                </a:solidFill>
              </a:rPr>
              <a:t>Malware Attacks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6" name="Donut 24">
            <a:extLst>
              <a:ext uri="{FF2B5EF4-FFF2-40B4-BE49-F238E27FC236}">
                <a16:creationId xmlns:a16="http://schemas.microsoft.com/office/drawing/2014/main" id="{3687B980-A5AE-01DF-76B9-7C5EBB10C05A}"/>
              </a:ext>
            </a:extLst>
          </p:cNvPr>
          <p:cNvSpPr/>
          <p:nvPr/>
        </p:nvSpPr>
        <p:spPr>
          <a:xfrm>
            <a:off x="99259" y="357496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7" name="Donut 24">
            <a:extLst>
              <a:ext uri="{FF2B5EF4-FFF2-40B4-BE49-F238E27FC236}">
                <a16:creationId xmlns:a16="http://schemas.microsoft.com/office/drawing/2014/main" id="{9EF91B8B-CED2-A29E-07F9-9A1C4C7346A3}"/>
              </a:ext>
            </a:extLst>
          </p:cNvPr>
          <p:cNvSpPr/>
          <p:nvPr/>
        </p:nvSpPr>
        <p:spPr>
          <a:xfrm>
            <a:off x="11405985" y="347931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750" fill="hold"/>
                                        <p:tgtEl>
                                          <p:spTgt spid="8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33333E-6 L -0.48503 0.08334 " pathEditMode="relative" rAng="0" ptsTypes="AA">
                                      <p:cBhvr>
                                        <p:cTn id="78" dur="7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58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750" fill="hold"/>
                                        <p:tgtEl>
                                          <p:spTgt spid="8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15247 -0.20139 " pathEditMode="relative" rAng="0" ptsTypes="AA">
                                      <p:cBhvr>
                                        <p:cTn id="89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10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8" dur="750" fill="hold"/>
                                        <p:tgtEl>
                                          <p:spTgt spid="8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09675 0.15648 " pathEditMode="relative" rAng="0" ptsTypes="AA">
                                      <p:cBhvr>
                                        <p:cTn id="100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4B130-0164-7093-4BE6-8A6D8ACF7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343C70-201D-F04C-B935-AFD560AA4D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54643"/>
            <a:ext cx="12191999" cy="809113"/>
          </a:xfrm>
          <a:solidFill>
            <a:srgbClr val="010A4F"/>
          </a:solidFill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Malware Attacks</a:t>
            </a: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56C4147B-A296-2AF9-D397-AE4897E1DAC3}"/>
              </a:ext>
            </a:extLst>
          </p:cNvPr>
          <p:cNvSpPr/>
          <p:nvPr/>
        </p:nvSpPr>
        <p:spPr>
          <a:xfrm>
            <a:off x="10949941" y="6372582"/>
            <a:ext cx="912088" cy="312698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ea typeface="ADLaM Display" panose="020F0502020204030204" pitchFamily="2" charset="0"/>
                <a:cs typeface="ADLaM Display" panose="020F0502020204030204" pitchFamily="2" charset="0"/>
              </a:rPr>
              <a:t>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765141-41E8-C550-C14A-AC433F2CF262}"/>
              </a:ext>
            </a:extLst>
          </p:cNvPr>
          <p:cNvGrpSpPr/>
          <p:nvPr/>
        </p:nvGrpSpPr>
        <p:grpSpPr>
          <a:xfrm>
            <a:off x="323529" y="1379186"/>
            <a:ext cx="7366631" cy="3462191"/>
            <a:chOff x="-1594666" y="1934771"/>
            <a:chExt cx="7366631" cy="346219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2DE1F8-C1D5-19FC-ED4A-3422CF068564}"/>
                </a:ext>
              </a:extLst>
            </p:cNvPr>
            <p:cNvGrpSpPr/>
            <p:nvPr/>
          </p:nvGrpSpPr>
          <p:grpSpPr>
            <a:xfrm>
              <a:off x="-1594666" y="1934771"/>
              <a:ext cx="2550188" cy="648072"/>
              <a:chOff x="-1594666" y="1934771"/>
              <a:chExt cx="2550188" cy="64807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0E76868-BF71-942A-9524-7276E5A91F8C}"/>
                  </a:ext>
                </a:extLst>
              </p:cNvPr>
              <p:cNvSpPr txBox="1"/>
              <p:nvPr/>
            </p:nvSpPr>
            <p:spPr>
              <a:xfrm>
                <a:off x="-955523" y="1934771"/>
                <a:ext cx="19110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224A90"/>
                    </a:solidFill>
                    <a:cs typeface="Arial" pitchFamily="34" charset="0"/>
                  </a:rPr>
                  <a:t>Future Prediction</a:t>
                </a:r>
                <a:endParaRPr lang="ko-KR" altLang="en-US" b="1" dirty="0">
                  <a:solidFill>
                    <a:srgbClr val="224A90"/>
                  </a:solidFill>
                  <a:cs typeface="Arial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1D33C39-FBAD-9657-E316-7314F0B38878}"/>
                  </a:ext>
                </a:extLst>
              </p:cNvPr>
              <p:cNvSpPr/>
              <p:nvPr/>
            </p:nvSpPr>
            <p:spPr>
              <a:xfrm>
                <a:off x="-1594666" y="1934771"/>
                <a:ext cx="648072" cy="64807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3" name="Rounded Rectangle 51">
                <a:extLst>
                  <a:ext uri="{FF2B5EF4-FFF2-40B4-BE49-F238E27FC236}">
                    <a16:creationId xmlns:a16="http://schemas.microsoft.com/office/drawing/2014/main" id="{4031C666-3450-07AE-EBCA-93061B86C5E8}"/>
                  </a:ext>
                </a:extLst>
              </p:cNvPr>
              <p:cNvSpPr/>
              <p:nvPr/>
            </p:nvSpPr>
            <p:spPr>
              <a:xfrm rot="16200000" flipH="1">
                <a:off x="-1541413" y="2010990"/>
                <a:ext cx="541566" cy="510026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DD7C79-7A5A-EA52-87A8-E9F9ABF486D1}"/>
                </a:ext>
              </a:extLst>
            </p:cNvPr>
            <p:cNvSpPr txBox="1"/>
            <p:nvPr/>
          </p:nvSpPr>
          <p:spPr>
            <a:xfrm>
              <a:off x="-1594666" y="2794005"/>
              <a:ext cx="7366631" cy="260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800" b="1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This problem can increase in future: </a:t>
              </a:r>
              <a:r>
                <a:rPr lang="en-CA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India is now a major target for malware attacks, accounting for 28% of global mobile malware incidents—more than the U.S. and Canada</a:t>
              </a:r>
            </a:p>
            <a:p>
              <a:pPr marL="342900" lvl="0" indent="-342900">
                <a:lnSpc>
                  <a:spcPct val="115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CA" sz="18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AI-Powered Threats:</a:t>
              </a:r>
              <a:r>
                <a:rPr lang="en-CA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Cybercriminals now use AI to create advanced malware that can bypass traditional security systems.</a:t>
              </a:r>
            </a:p>
            <a:p>
              <a:pPr marL="342900" lvl="0" indent="-342900">
                <a:lnSpc>
                  <a:spcPct val="115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CA" sz="18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Machine Learning Models:</a:t>
              </a:r>
              <a:r>
                <a:rPr lang="en-CA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By analyzing patterns, machine learning can improve malware detection and predict attack methods in advance.</a:t>
              </a:r>
            </a:p>
          </p:txBody>
        </p:sp>
      </p:grpSp>
      <p:pic>
        <p:nvPicPr>
          <p:cNvPr id="8" name="Picture 7" descr="A graph with a red line&#10;&#10;AI-generated content may be incorrect.">
            <a:extLst>
              <a:ext uri="{FF2B5EF4-FFF2-40B4-BE49-F238E27FC236}">
                <a16:creationId xmlns:a16="http://schemas.microsoft.com/office/drawing/2014/main" id="{9712ED73-4710-715C-C6D5-9210C5891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45" y="1319212"/>
            <a:ext cx="7465507" cy="4907968"/>
          </a:xfrm>
          <a:prstGeom prst="rect">
            <a:avLst/>
          </a:prstGeom>
        </p:spPr>
      </p:pic>
      <p:sp>
        <p:nvSpPr>
          <p:cNvPr id="10" name="Donut 24">
            <a:extLst>
              <a:ext uri="{FF2B5EF4-FFF2-40B4-BE49-F238E27FC236}">
                <a16:creationId xmlns:a16="http://schemas.microsoft.com/office/drawing/2014/main" id="{D61EE3CC-E4B6-0697-9FD8-5989D8887A07}"/>
              </a:ext>
            </a:extLst>
          </p:cNvPr>
          <p:cNvSpPr/>
          <p:nvPr/>
        </p:nvSpPr>
        <p:spPr>
          <a:xfrm>
            <a:off x="99259" y="357496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Donut 24">
            <a:extLst>
              <a:ext uri="{FF2B5EF4-FFF2-40B4-BE49-F238E27FC236}">
                <a16:creationId xmlns:a16="http://schemas.microsoft.com/office/drawing/2014/main" id="{C5DF69CD-CEC3-B41C-209D-B218BE2F82BA}"/>
              </a:ext>
            </a:extLst>
          </p:cNvPr>
          <p:cNvSpPr/>
          <p:nvPr/>
        </p:nvSpPr>
        <p:spPr>
          <a:xfrm>
            <a:off x="11405985" y="347931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FC531D-0972-1502-B0FE-CB67AAE0C80C}"/>
              </a:ext>
            </a:extLst>
          </p:cNvPr>
          <p:cNvGrpSpPr/>
          <p:nvPr/>
        </p:nvGrpSpPr>
        <p:grpSpPr>
          <a:xfrm>
            <a:off x="7750253" y="1319212"/>
            <a:ext cx="4157001" cy="4907968"/>
            <a:chOff x="7750253" y="1319212"/>
            <a:chExt cx="4157001" cy="4907968"/>
          </a:xfrm>
        </p:grpSpPr>
        <p:pic>
          <p:nvPicPr>
            <p:cNvPr id="7" name="Picture 6" descr="A screenshot of a computer program&#10;&#10;AI-generated content may be incorrect.">
              <a:extLst>
                <a:ext uri="{FF2B5EF4-FFF2-40B4-BE49-F238E27FC236}">
                  <a16:creationId xmlns:a16="http://schemas.microsoft.com/office/drawing/2014/main" id="{D1603991-F2EB-970A-4986-F5B4C2841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3101"/>
            <a:stretch/>
          </p:blipFill>
          <p:spPr>
            <a:xfrm>
              <a:off x="7750253" y="1319212"/>
              <a:ext cx="4157001" cy="490796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E427B9-5904-9EF5-339F-8FC355744FB5}"/>
                </a:ext>
              </a:extLst>
            </p:cNvPr>
            <p:cNvSpPr txBox="1"/>
            <p:nvPr/>
          </p:nvSpPr>
          <p:spPr>
            <a:xfrm>
              <a:off x="11505841" y="5909541"/>
              <a:ext cx="356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dirty="0"/>
                <a:t>[2]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409192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AB503-AC0E-616E-6D42-C47D4BD25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8">
            <a:extLst>
              <a:ext uri="{FF2B5EF4-FFF2-40B4-BE49-F238E27FC236}">
                <a16:creationId xmlns:a16="http://schemas.microsoft.com/office/drawing/2014/main" id="{9DCB6930-902B-F717-CB91-9AFD470B76D1}"/>
              </a:ext>
            </a:extLst>
          </p:cNvPr>
          <p:cNvSpPr/>
          <p:nvPr/>
        </p:nvSpPr>
        <p:spPr>
          <a:xfrm>
            <a:off x="10949941" y="6372582"/>
            <a:ext cx="912088" cy="312698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ea typeface="ADLaM Display" panose="020F0502020204030204" pitchFamily="2" charset="0"/>
                <a:cs typeface="ADLaM Display" panose="020F0502020204030204" pitchFamily="2" charset="0"/>
              </a:rPr>
              <a:t>8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A42CF01-C441-5707-F660-1F0CFE8BEDA6}"/>
              </a:ext>
            </a:extLst>
          </p:cNvPr>
          <p:cNvGrpSpPr/>
          <p:nvPr/>
        </p:nvGrpSpPr>
        <p:grpSpPr>
          <a:xfrm>
            <a:off x="323530" y="1268042"/>
            <a:ext cx="3449818" cy="932965"/>
            <a:chOff x="323530" y="1268042"/>
            <a:chExt cx="3449818" cy="93296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4866236-1D38-4376-234F-2A18E659EF38}"/>
                </a:ext>
              </a:extLst>
            </p:cNvPr>
            <p:cNvSpPr/>
            <p:nvPr/>
          </p:nvSpPr>
          <p:spPr>
            <a:xfrm>
              <a:off x="323530" y="1357497"/>
              <a:ext cx="3449818" cy="8435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86076BE-8312-953C-2BA3-FFFE285494B2}"/>
                </a:ext>
              </a:extLst>
            </p:cNvPr>
            <p:cNvGrpSpPr/>
            <p:nvPr/>
          </p:nvGrpSpPr>
          <p:grpSpPr>
            <a:xfrm>
              <a:off x="525625" y="1268042"/>
              <a:ext cx="660951" cy="850125"/>
              <a:chOff x="1003853" y="1565545"/>
              <a:chExt cx="660951" cy="1043612"/>
            </a:xfrm>
          </p:grpSpPr>
          <p:sp>
            <p:nvSpPr>
              <p:cNvPr id="54" name="Arrow: Chevron 53">
                <a:extLst>
                  <a:ext uri="{FF2B5EF4-FFF2-40B4-BE49-F238E27FC236}">
                    <a16:creationId xmlns:a16="http://schemas.microsoft.com/office/drawing/2014/main" id="{92B20D4F-8A3C-463E-4052-7B262E1FE6D9}"/>
                  </a:ext>
                </a:extLst>
              </p:cNvPr>
              <p:cNvSpPr/>
              <p:nvPr/>
            </p:nvSpPr>
            <p:spPr>
              <a:xfrm rot="16200000">
                <a:off x="1185241" y="2129594"/>
                <a:ext cx="298175" cy="66095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5229AC3-AB46-D9BF-B2B9-7A04E72350F6}"/>
                  </a:ext>
                </a:extLst>
              </p:cNvPr>
              <p:cNvSpPr/>
              <p:nvPr/>
            </p:nvSpPr>
            <p:spPr>
              <a:xfrm>
                <a:off x="1003854" y="1565545"/>
                <a:ext cx="655982" cy="8945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437B9F-CA97-F0EB-E44C-C97CE06A6E56}"/>
                </a:ext>
              </a:extLst>
            </p:cNvPr>
            <p:cNvSpPr txBox="1"/>
            <p:nvPr/>
          </p:nvSpPr>
          <p:spPr>
            <a:xfrm>
              <a:off x="525626" y="1364796"/>
              <a:ext cx="65598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7874F2D-A689-1413-D7F7-CC695BAE2078}"/>
                </a:ext>
              </a:extLst>
            </p:cNvPr>
            <p:cNvSpPr txBox="1"/>
            <p:nvPr/>
          </p:nvSpPr>
          <p:spPr>
            <a:xfrm>
              <a:off x="1383704" y="1580239"/>
              <a:ext cx="2225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5A9BD5"/>
                  </a:solidFill>
                  <a:cs typeface="Arial" pitchFamily="34" charset="0"/>
                </a:rPr>
                <a:t>Data overview</a:t>
              </a:r>
              <a:endParaRPr lang="ko-KR" altLang="en-US" b="1" dirty="0">
                <a:solidFill>
                  <a:srgbClr val="5A9BD5"/>
                </a:solidFill>
                <a:cs typeface="Arial" pitchFamily="34" charset="0"/>
              </a:endParaRPr>
            </a:p>
          </p:txBody>
        </p:sp>
      </p:grpSp>
      <p:pic>
        <p:nvPicPr>
          <p:cNvPr id="61" name="Picture 6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CDA6E9-9912-E3B5-3D18-B2F6452B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2319337"/>
            <a:ext cx="11378476" cy="3722648"/>
          </a:xfrm>
          <a:prstGeom prst="rect">
            <a:avLst/>
          </a:prstGeom>
        </p:spPr>
      </p:pic>
      <p:pic>
        <p:nvPicPr>
          <p:cNvPr id="62" name="Picture 6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F4D671-4616-E6BF-F76B-6678FA2E2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319336"/>
            <a:ext cx="11378475" cy="3884693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3EB39977-A117-F33D-1910-857EFA61BBCD}"/>
              </a:ext>
            </a:extLst>
          </p:cNvPr>
          <p:cNvGrpSpPr/>
          <p:nvPr/>
        </p:nvGrpSpPr>
        <p:grpSpPr>
          <a:xfrm>
            <a:off x="323530" y="2423749"/>
            <a:ext cx="3526561" cy="932965"/>
            <a:chOff x="323530" y="1268042"/>
            <a:chExt cx="3526561" cy="93296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4988C2C-7857-509E-A3D9-4A8E57D1AE75}"/>
                </a:ext>
              </a:extLst>
            </p:cNvPr>
            <p:cNvSpPr/>
            <p:nvPr/>
          </p:nvSpPr>
          <p:spPr>
            <a:xfrm>
              <a:off x="323530" y="1357497"/>
              <a:ext cx="3449818" cy="84351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224A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4A433A8-C057-F4A8-8958-083FE2F8EEBA}"/>
                </a:ext>
              </a:extLst>
            </p:cNvPr>
            <p:cNvGrpSpPr/>
            <p:nvPr/>
          </p:nvGrpSpPr>
          <p:grpSpPr>
            <a:xfrm>
              <a:off x="525625" y="1268042"/>
              <a:ext cx="660951" cy="850125"/>
              <a:chOff x="1003853" y="1565545"/>
              <a:chExt cx="660951" cy="1043612"/>
            </a:xfrm>
          </p:grpSpPr>
          <p:sp>
            <p:nvSpPr>
              <p:cNvPr id="68" name="Arrow: Chevron 67">
                <a:extLst>
                  <a:ext uri="{FF2B5EF4-FFF2-40B4-BE49-F238E27FC236}">
                    <a16:creationId xmlns:a16="http://schemas.microsoft.com/office/drawing/2014/main" id="{8EDD017A-1F5B-33AC-D9D0-373819FEE0F7}"/>
                  </a:ext>
                </a:extLst>
              </p:cNvPr>
              <p:cNvSpPr/>
              <p:nvPr/>
            </p:nvSpPr>
            <p:spPr>
              <a:xfrm rot="16200000">
                <a:off x="1185241" y="2129594"/>
                <a:ext cx="298175" cy="660951"/>
              </a:xfrm>
              <a:prstGeom prst="chevron">
                <a:avLst/>
              </a:prstGeom>
              <a:solidFill>
                <a:srgbClr val="224A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7930DEB-166A-C975-A0A3-F7C5FE2546E5}"/>
                  </a:ext>
                </a:extLst>
              </p:cNvPr>
              <p:cNvSpPr/>
              <p:nvPr/>
            </p:nvSpPr>
            <p:spPr>
              <a:xfrm>
                <a:off x="1003854" y="1565545"/>
                <a:ext cx="655982" cy="894525"/>
              </a:xfrm>
              <a:prstGeom prst="rect">
                <a:avLst/>
              </a:prstGeom>
              <a:solidFill>
                <a:srgbClr val="224A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826B33-2A9D-86DD-6D20-A2C95B6C6F23}"/>
                </a:ext>
              </a:extLst>
            </p:cNvPr>
            <p:cNvSpPr txBox="1"/>
            <p:nvPr/>
          </p:nvSpPr>
          <p:spPr>
            <a:xfrm>
              <a:off x="525626" y="1364796"/>
              <a:ext cx="65598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D1D299E-527F-7519-71C1-2651A8FB8489}"/>
                </a:ext>
              </a:extLst>
            </p:cNvPr>
            <p:cNvSpPr txBox="1"/>
            <p:nvPr/>
          </p:nvSpPr>
          <p:spPr>
            <a:xfrm>
              <a:off x="1142604" y="1450078"/>
              <a:ext cx="2707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224A90"/>
                  </a:solidFill>
                  <a:cs typeface="Arial" pitchFamily="34" charset="0"/>
                </a:rPr>
                <a:t>History of Credit/Debit Card Frauds</a:t>
              </a:r>
              <a:endParaRPr lang="ko-KR" altLang="en-US" b="1" dirty="0">
                <a:solidFill>
                  <a:srgbClr val="224A90"/>
                </a:solidFill>
                <a:cs typeface="Arial" pitchFamily="34" charset="0"/>
              </a:endParaRPr>
            </a:p>
          </p:txBody>
        </p:sp>
      </p:grpSp>
      <p:pic>
        <p:nvPicPr>
          <p:cNvPr id="70" name="Picture 69" descr="A map of the world&#10;&#10;AI-generated content may be incorrect.">
            <a:extLst>
              <a:ext uri="{FF2B5EF4-FFF2-40B4-BE49-F238E27FC236}">
                <a16:creationId xmlns:a16="http://schemas.microsoft.com/office/drawing/2014/main" id="{0E3FB8BB-7D4B-ADC5-6236-8C00DC9A2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0850" y="1459698"/>
            <a:ext cx="7215524" cy="4185322"/>
          </a:xfrm>
          <a:prstGeom prst="rect">
            <a:avLst/>
          </a:prstGeom>
        </p:spPr>
      </p:pic>
      <p:pic>
        <p:nvPicPr>
          <p:cNvPr id="71" name="Picture 70" descr="A graph with different colored rectangles&#10;&#10;AI-generated content may be incorrect.">
            <a:extLst>
              <a:ext uri="{FF2B5EF4-FFF2-40B4-BE49-F238E27FC236}">
                <a16:creationId xmlns:a16="http://schemas.microsoft.com/office/drawing/2014/main" id="{B98985FC-171B-0BDA-525C-A8D91756D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712" y="1407710"/>
            <a:ext cx="7376731" cy="4964872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C3C11E4A-93B4-5A84-CE56-0DFB8A673243}"/>
              </a:ext>
            </a:extLst>
          </p:cNvPr>
          <p:cNvGrpSpPr/>
          <p:nvPr/>
        </p:nvGrpSpPr>
        <p:grpSpPr>
          <a:xfrm>
            <a:off x="3773348" y="3934923"/>
            <a:ext cx="3566549" cy="1963440"/>
            <a:chOff x="8378666" y="1232309"/>
            <a:chExt cx="3566549" cy="196344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A6CC520-ECA8-0190-6CDF-5D7C9AB5D929}"/>
                </a:ext>
              </a:extLst>
            </p:cNvPr>
            <p:cNvGrpSpPr/>
            <p:nvPr/>
          </p:nvGrpSpPr>
          <p:grpSpPr>
            <a:xfrm>
              <a:off x="8418654" y="1232309"/>
              <a:ext cx="3526561" cy="932965"/>
              <a:chOff x="323530" y="1268042"/>
              <a:chExt cx="3526561" cy="932965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898B7A-8963-8FED-A9A5-A1402CD6428E}"/>
                  </a:ext>
                </a:extLst>
              </p:cNvPr>
              <p:cNvSpPr/>
              <p:nvPr/>
            </p:nvSpPr>
            <p:spPr>
              <a:xfrm>
                <a:off x="323530" y="1357497"/>
                <a:ext cx="3449818" cy="84351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10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983BCD4-E90B-590B-1D5B-2C626C3EABFB}"/>
                  </a:ext>
                </a:extLst>
              </p:cNvPr>
              <p:cNvGrpSpPr/>
              <p:nvPr/>
            </p:nvGrpSpPr>
            <p:grpSpPr>
              <a:xfrm>
                <a:off x="525625" y="1268042"/>
                <a:ext cx="660951" cy="850125"/>
                <a:chOff x="1003853" y="1565545"/>
                <a:chExt cx="660951" cy="1043612"/>
              </a:xfrm>
            </p:grpSpPr>
            <p:sp>
              <p:nvSpPr>
                <p:cNvPr id="77" name="Arrow: Chevron 76">
                  <a:extLst>
                    <a:ext uri="{FF2B5EF4-FFF2-40B4-BE49-F238E27FC236}">
                      <a16:creationId xmlns:a16="http://schemas.microsoft.com/office/drawing/2014/main" id="{8F12A4E2-18C6-3B57-B534-6A4D2417FCFA}"/>
                    </a:ext>
                  </a:extLst>
                </p:cNvPr>
                <p:cNvSpPr/>
                <p:nvPr/>
              </p:nvSpPr>
              <p:spPr>
                <a:xfrm rot="16200000">
                  <a:off x="1185241" y="2129594"/>
                  <a:ext cx="298175" cy="660951"/>
                </a:xfrm>
                <a:prstGeom prst="chevron">
                  <a:avLst/>
                </a:prstGeom>
                <a:solidFill>
                  <a:srgbClr val="010A4F"/>
                </a:solidFill>
                <a:ln>
                  <a:solidFill>
                    <a:srgbClr val="010A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D9D52CE2-AF37-6C2B-72D7-76CC1DBFA28F}"/>
                    </a:ext>
                  </a:extLst>
                </p:cNvPr>
                <p:cNvSpPr/>
                <p:nvPr/>
              </p:nvSpPr>
              <p:spPr>
                <a:xfrm>
                  <a:off x="1003854" y="1565545"/>
                  <a:ext cx="655982" cy="894525"/>
                </a:xfrm>
                <a:prstGeom prst="rect">
                  <a:avLst/>
                </a:prstGeom>
                <a:solidFill>
                  <a:srgbClr val="010A4F"/>
                </a:solidFill>
                <a:ln>
                  <a:solidFill>
                    <a:srgbClr val="010A4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317B49-85B6-C3BE-C02F-7DD91113B18A}"/>
                  </a:ext>
                </a:extLst>
              </p:cNvPr>
              <p:cNvSpPr txBox="1"/>
              <p:nvPr/>
            </p:nvSpPr>
            <p:spPr>
              <a:xfrm>
                <a:off x="525626" y="1364796"/>
                <a:ext cx="655982" cy="584775"/>
              </a:xfrm>
              <a:prstGeom prst="rect">
                <a:avLst/>
              </a:prstGeom>
              <a:solidFill>
                <a:srgbClr val="010A4F"/>
              </a:solidFill>
              <a:ln>
                <a:solidFill>
                  <a:srgbClr val="010A4F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23B9821-C028-AC1E-7891-C5246B09ED18}"/>
                  </a:ext>
                </a:extLst>
              </p:cNvPr>
              <p:cNvSpPr txBox="1"/>
              <p:nvPr/>
            </p:nvSpPr>
            <p:spPr>
              <a:xfrm>
                <a:off x="1142604" y="1528564"/>
                <a:ext cx="270748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010A4F"/>
                    </a:solidFill>
                    <a:cs typeface="Arial" pitchFamily="34" charset="0"/>
                  </a:rPr>
                  <a:t>Major Incident</a:t>
                </a:r>
                <a:endParaRPr lang="ko-KR" altLang="en-US" b="1" dirty="0">
                  <a:solidFill>
                    <a:srgbClr val="010A4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72EC65A-A72F-7D59-BC8F-118001C94BAA}"/>
                </a:ext>
              </a:extLst>
            </p:cNvPr>
            <p:cNvSpPr txBox="1"/>
            <p:nvPr/>
          </p:nvSpPr>
          <p:spPr>
            <a:xfrm>
              <a:off x="8378666" y="2165274"/>
              <a:ext cx="3566549" cy="1030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15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CA" sz="1600" b="1" kern="100" dirty="0">
                  <a:solidFill>
                    <a:sysClr val="windowText" lastClr="0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2016 Debit Card Data Breach</a:t>
              </a:r>
              <a:endParaRPr lang="en-CA" sz="1600" kern="100" dirty="0">
                <a:solidFill>
                  <a:sysClr val="windowText" lastClr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285750" indent="-285750">
                <a:lnSpc>
                  <a:spcPct val="115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CA" sz="1600" b="1" kern="100" dirty="0">
                  <a:solidFill>
                    <a:sysClr val="windowText" lastClr="00000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2019 Credit and Debit Card Data Breach</a:t>
              </a:r>
              <a:endParaRPr lang="en-CA" sz="1600" kern="100" dirty="0">
                <a:solidFill>
                  <a:sysClr val="windowText" lastClr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6A163CA-A4E9-4DDF-3014-190CBDE5FE57}"/>
              </a:ext>
            </a:extLst>
          </p:cNvPr>
          <p:cNvGrpSpPr/>
          <p:nvPr/>
        </p:nvGrpSpPr>
        <p:grpSpPr>
          <a:xfrm>
            <a:off x="8200463" y="1143201"/>
            <a:ext cx="3566549" cy="2027589"/>
            <a:chOff x="8360288" y="3531319"/>
            <a:chExt cx="3566549" cy="202758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1BBC6B5-95C6-86CA-2AD0-39648BAFE375}"/>
                </a:ext>
              </a:extLst>
            </p:cNvPr>
            <p:cNvGrpSpPr/>
            <p:nvPr/>
          </p:nvGrpSpPr>
          <p:grpSpPr>
            <a:xfrm>
              <a:off x="8437031" y="3531319"/>
              <a:ext cx="3449818" cy="932965"/>
              <a:chOff x="323530" y="1268042"/>
              <a:chExt cx="3449818" cy="932965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555B5F4-7184-C83A-AE3B-DD78DBDF642B}"/>
                  </a:ext>
                </a:extLst>
              </p:cNvPr>
              <p:cNvSpPr/>
              <p:nvPr/>
            </p:nvSpPr>
            <p:spPr>
              <a:xfrm>
                <a:off x="323530" y="1357497"/>
                <a:ext cx="3449818" cy="84351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3B0C5E1E-68A5-77A1-F157-442C80D850D6}"/>
                  </a:ext>
                </a:extLst>
              </p:cNvPr>
              <p:cNvGrpSpPr/>
              <p:nvPr/>
            </p:nvGrpSpPr>
            <p:grpSpPr>
              <a:xfrm>
                <a:off x="525625" y="1268042"/>
                <a:ext cx="660951" cy="850125"/>
                <a:chOff x="1003853" y="1565545"/>
                <a:chExt cx="660951" cy="1043612"/>
              </a:xfrm>
            </p:grpSpPr>
            <p:sp>
              <p:nvSpPr>
                <p:cNvPr id="93" name="Arrow: Chevron 92">
                  <a:extLst>
                    <a:ext uri="{FF2B5EF4-FFF2-40B4-BE49-F238E27FC236}">
                      <a16:creationId xmlns:a16="http://schemas.microsoft.com/office/drawing/2014/main" id="{93A0A1BF-2F7E-597C-E86D-2FEA6618821F}"/>
                    </a:ext>
                  </a:extLst>
                </p:cNvPr>
                <p:cNvSpPr/>
                <p:nvPr/>
              </p:nvSpPr>
              <p:spPr>
                <a:xfrm rot="16200000">
                  <a:off x="1185241" y="2129594"/>
                  <a:ext cx="298175" cy="660951"/>
                </a:xfrm>
                <a:prstGeom prst="chevron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6263EFE4-D677-E5E8-5A3E-DB0FC0317C03}"/>
                    </a:ext>
                  </a:extLst>
                </p:cNvPr>
                <p:cNvSpPr/>
                <p:nvPr/>
              </p:nvSpPr>
              <p:spPr>
                <a:xfrm>
                  <a:off x="1003854" y="1565545"/>
                  <a:ext cx="655982" cy="89452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9503A0F-E5B6-504F-476E-A2019431BEF2}"/>
                  </a:ext>
                </a:extLst>
              </p:cNvPr>
              <p:cNvSpPr txBox="1"/>
              <p:nvPr/>
            </p:nvSpPr>
            <p:spPr>
              <a:xfrm>
                <a:off x="525626" y="1364796"/>
                <a:ext cx="655982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559E7CE-5EAC-426C-8ADB-FC1CBCB30CA8}"/>
                  </a:ext>
                </a:extLst>
              </p:cNvPr>
              <p:cNvSpPr txBox="1"/>
              <p:nvPr/>
            </p:nvSpPr>
            <p:spPr>
              <a:xfrm>
                <a:off x="1383704" y="1580239"/>
                <a:ext cx="22252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5A9BD5"/>
                    </a:solidFill>
                    <a:cs typeface="Arial" pitchFamily="34" charset="0"/>
                  </a:rPr>
                  <a:t>Reasons</a:t>
                </a:r>
                <a:endParaRPr lang="ko-KR" altLang="en-US" b="1" dirty="0">
                  <a:solidFill>
                    <a:srgbClr val="5A9BD5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C46610E-2A52-4D0A-4BB9-865996E74E36}"/>
                </a:ext>
              </a:extLst>
            </p:cNvPr>
            <p:cNvSpPr txBox="1"/>
            <p:nvPr/>
          </p:nvSpPr>
          <p:spPr>
            <a:xfrm>
              <a:off x="8360288" y="4481690"/>
              <a:ext cx="356654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600" b="1" dirty="0">
                  <a:solidFill>
                    <a:sysClr val="windowText" lastClr="000000"/>
                  </a:solidFill>
                </a:rPr>
                <a:t>Duplicate  Application Fraud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600" b="1" dirty="0">
                  <a:solidFill>
                    <a:sysClr val="windowText" lastClr="000000"/>
                  </a:solidFill>
                </a:rPr>
                <a:t>Social Engineering Fraud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600" b="1" dirty="0">
                  <a:solidFill>
                    <a:sysClr val="windowText" lastClr="000000"/>
                  </a:solidFill>
                </a:rPr>
                <a:t>Data Breaches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600" b="1" dirty="0">
                  <a:solidFill>
                    <a:sysClr val="windowText" lastClr="000000"/>
                  </a:solidFill>
                </a:rPr>
                <a:t>Rogue Automatic Payments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C9AB3A-D09C-7EF1-A377-DE66A83C8467}"/>
              </a:ext>
            </a:extLst>
          </p:cNvPr>
          <p:cNvGrpSpPr/>
          <p:nvPr/>
        </p:nvGrpSpPr>
        <p:grpSpPr>
          <a:xfrm>
            <a:off x="8311654" y="3454623"/>
            <a:ext cx="3556817" cy="2742335"/>
            <a:chOff x="8291117" y="3362778"/>
            <a:chExt cx="3556817" cy="274233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6AAEBE4-7BAC-7028-F5F1-7CADE5F834C2}"/>
                </a:ext>
              </a:extLst>
            </p:cNvPr>
            <p:cNvGrpSpPr/>
            <p:nvPr/>
          </p:nvGrpSpPr>
          <p:grpSpPr>
            <a:xfrm>
              <a:off x="8297559" y="3362778"/>
              <a:ext cx="3550375" cy="932965"/>
              <a:chOff x="323530" y="1268042"/>
              <a:chExt cx="3550375" cy="932965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B1BFF05-9C7B-B5A2-E816-175B9F662183}"/>
                  </a:ext>
                </a:extLst>
              </p:cNvPr>
              <p:cNvSpPr/>
              <p:nvPr/>
            </p:nvSpPr>
            <p:spPr>
              <a:xfrm>
                <a:off x="323530" y="1357497"/>
                <a:ext cx="3449818" cy="84351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24A9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A3D1FF54-CDF7-AC1E-014D-6EB73DC75AF7}"/>
                  </a:ext>
                </a:extLst>
              </p:cNvPr>
              <p:cNvGrpSpPr/>
              <p:nvPr/>
            </p:nvGrpSpPr>
            <p:grpSpPr>
              <a:xfrm>
                <a:off x="525625" y="1268042"/>
                <a:ext cx="660951" cy="850125"/>
                <a:chOff x="1003853" y="1565545"/>
                <a:chExt cx="660951" cy="1043612"/>
              </a:xfrm>
            </p:grpSpPr>
            <p:sp>
              <p:nvSpPr>
                <p:cNvPr id="102" name="Arrow: Chevron 101">
                  <a:extLst>
                    <a:ext uri="{FF2B5EF4-FFF2-40B4-BE49-F238E27FC236}">
                      <a16:creationId xmlns:a16="http://schemas.microsoft.com/office/drawing/2014/main" id="{FBB51A62-21B5-C2EC-4760-FD3A05DA7268}"/>
                    </a:ext>
                  </a:extLst>
                </p:cNvPr>
                <p:cNvSpPr/>
                <p:nvPr/>
              </p:nvSpPr>
              <p:spPr>
                <a:xfrm rot="16200000">
                  <a:off x="1185241" y="2129594"/>
                  <a:ext cx="298175" cy="660951"/>
                </a:xfrm>
                <a:prstGeom prst="chevron">
                  <a:avLst/>
                </a:prstGeom>
                <a:solidFill>
                  <a:srgbClr val="224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F0E44888-9AD6-3E9E-5CB4-ADC09801B7A9}"/>
                    </a:ext>
                  </a:extLst>
                </p:cNvPr>
                <p:cNvSpPr/>
                <p:nvPr/>
              </p:nvSpPr>
              <p:spPr>
                <a:xfrm>
                  <a:off x="1003854" y="1565545"/>
                  <a:ext cx="655982" cy="894525"/>
                </a:xfrm>
                <a:prstGeom prst="rect">
                  <a:avLst/>
                </a:prstGeom>
                <a:solidFill>
                  <a:srgbClr val="224A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24D9246-B66F-C310-7F05-8D03C35FBE52}"/>
                  </a:ext>
                </a:extLst>
              </p:cNvPr>
              <p:cNvSpPr txBox="1"/>
              <p:nvPr/>
            </p:nvSpPr>
            <p:spPr>
              <a:xfrm>
                <a:off x="525626" y="1364796"/>
                <a:ext cx="655982" cy="58477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E0ABE82-BE83-6246-9602-86F9F8D976B8}"/>
                  </a:ext>
                </a:extLst>
              </p:cNvPr>
              <p:cNvSpPr txBox="1"/>
              <p:nvPr/>
            </p:nvSpPr>
            <p:spPr>
              <a:xfrm>
                <a:off x="1166418" y="1521730"/>
                <a:ext cx="2707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224A90"/>
                    </a:solidFill>
                    <a:cs typeface="Arial" pitchFamily="34" charset="0"/>
                  </a:rPr>
                  <a:t>Future Prediction</a:t>
                </a:r>
                <a:endParaRPr lang="ko-KR" altLang="en-US" b="1" dirty="0">
                  <a:solidFill>
                    <a:srgbClr val="224A90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A085587-9B02-F476-61C8-3D2C57C440E7}"/>
                </a:ext>
              </a:extLst>
            </p:cNvPr>
            <p:cNvSpPr txBox="1"/>
            <p:nvPr/>
          </p:nvSpPr>
          <p:spPr>
            <a:xfrm>
              <a:off x="8291117" y="4350787"/>
              <a:ext cx="355037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With digital transactions increasing, credit and debit card fraud has also surged in India.</a:t>
              </a:r>
            </a:p>
            <a:p>
              <a:r>
                <a:rPr lang="en-CA" sz="1800" b="1" dirty="0">
                  <a:solidFill>
                    <a:srgbClr val="224A90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Predictive Insights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800" b="1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Data Analytics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CA" sz="1800" b="1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Machine Learning Algorithms</a:t>
              </a:r>
              <a:endParaRPr lang="en-C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1" name="Text Placeholder 1">
            <a:extLst>
              <a:ext uri="{FF2B5EF4-FFF2-40B4-BE49-F238E27FC236}">
                <a16:creationId xmlns:a16="http://schemas.microsoft.com/office/drawing/2014/main" id="{41387563-BC69-0C9F-2857-F88F2F64C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72721"/>
            <a:ext cx="12191999" cy="891036"/>
          </a:xfrm>
          <a:solidFill>
            <a:srgbClr val="010A4F"/>
          </a:solidFill>
        </p:spPr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Credit/Debit Card Frauds</a:t>
            </a:r>
          </a:p>
        </p:txBody>
      </p:sp>
      <p:sp>
        <p:nvSpPr>
          <p:cNvPr id="112" name="Block Arc 11">
            <a:extLst>
              <a:ext uri="{FF2B5EF4-FFF2-40B4-BE49-F238E27FC236}">
                <a16:creationId xmlns:a16="http://schemas.microsoft.com/office/drawing/2014/main" id="{9C6A8767-A6CB-2103-A36E-04CA2F257642}"/>
              </a:ext>
            </a:extLst>
          </p:cNvPr>
          <p:cNvSpPr/>
          <p:nvPr/>
        </p:nvSpPr>
        <p:spPr>
          <a:xfrm rot="10800000">
            <a:off x="169919" y="373421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3" name="Block Arc 11">
            <a:extLst>
              <a:ext uri="{FF2B5EF4-FFF2-40B4-BE49-F238E27FC236}">
                <a16:creationId xmlns:a16="http://schemas.microsoft.com/office/drawing/2014/main" id="{A3A64A32-D845-B852-A775-D011682FAABE}"/>
              </a:ext>
            </a:extLst>
          </p:cNvPr>
          <p:cNvSpPr/>
          <p:nvPr/>
        </p:nvSpPr>
        <p:spPr>
          <a:xfrm rot="10800000">
            <a:off x="11701976" y="373421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64136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750" fill="hold"/>
                                        <p:tgtEl>
                                          <p:spTgt spid="7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47722 0.15463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67" y="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750" fill="hold"/>
                                        <p:tgtEl>
                                          <p:spTgt spid="7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-0.17799 -0.20069 " pathEditMode="relative" rAng="0" ptsTypes="AA">
                                      <p:cBhvr>
                                        <p:cTn id="48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-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E3FB0-34D4-55C0-4874-3C6C78873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51E9DD-4A17-63BC-EFF7-EB91F7383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72721"/>
            <a:ext cx="12191999" cy="891036"/>
          </a:xfrm>
          <a:solidFill>
            <a:srgbClr val="010A4F"/>
          </a:solidFill>
        </p:spPr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Credit/Debit Card Frauds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3D0FF561-4194-6D5B-DAB9-8354F7898AD2}"/>
              </a:ext>
            </a:extLst>
          </p:cNvPr>
          <p:cNvSpPr/>
          <p:nvPr/>
        </p:nvSpPr>
        <p:spPr>
          <a:xfrm>
            <a:off x="10949941" y="6372582"/>
            <a:ext cx="912088" cy="312698"/>
          </a:xfrm>
          <a:custGeom>
            <a:avLst/>
            <a:gdLst/>
            <a:ahLst/>
            <a:cxnLst/>
            <a:rect l="l" t="t" r="r" b="b"/>
            <a:pathLst>
              <a:path w="5400625" h="1368152">
                <a:moveTo>
                  <a:pt x="25" y="0"/>
                </a:moveTo>
                <a:lnTo>
                  <a:pt x="5400625" y="0"/>
                </a:lnTo>
                <a:lnTo>
                  <a:pt x="5400625" y="1368152"/>
                </a:lnTo>
                <a:lnTo>
                  <a:pt x="25" y="1368152"/>
                </a:lnTo>
                <a:lnTo>
                  <a:pt x="25" y="283042"/>
                </a:lnTo>
                <a:lnTo>
                  <a:pt x="0" y="283045"/>
                </a:lnTo>
                <a:lnTo>
                  <a:pt x="0" y="7798"/>
                </a:lnTo>
                <a:lnTo>
                  <a:pt x="25" y="77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ea typeface="ADLaM Display" panose="020F0502020204030204" pitchFamily="2" charset="0"/>
                <a:cs typeface="ADLaM Display" panose="020F0502020204030204" pitchFamily="2" charset="0"/>
              </a:rPr>
              <a:t>9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7F3A30-B0FA-EAF7-9030-2AE30904C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950"/>
          <a:stretch/>
        </p:blipFill>
        <p:spPr>
          <a:xfrm>
            <a:off x="223202" y="1196022"/>
            <a:ext cx="3708717" cy="5093018"/>
          </a:xfrm>
          <a:prstGeom prst="rect">
            <a:avLst/>
          </a:prstGeom>
        </p:spPr>
      </p:pic>
      <p:pic>
        <p:nvPicPr>
          <p:cNvPr id="4" name="Picture 3" descr="A green line graph with a blue line&#10;&#10;AI-generated content may be incorrect.">
            <a:extLst>
              <a:ext uri="{FF2B5EF4-FFF2-40B4-BE49-F238E27FC236}">
                <a16:creationId xmlns:a16="http://schemas.microsoft.com/office/drawing/2014/main" id="{3C8F6D55-327F-D4EC-F452-C24B17AD87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041"/>
          <a:stretch/>
        </p:blipFill>
        <p:spPr>
          <a:xfrm>
            <a:off x="3931919" y="1325489"/>
            <a:ext cx="8961121" cy="4785360"/>
          </a:xfrm>
          <a:prstGeom prst="rect">
            <a:avLst/>
          </a:prstGeom>
        </p:spPr>
      </p:pic>
      <p:sp>
        <p:nvSpPr>
          <p:cNvPr id="5" name="Block Arc 11">
            <a:extLst>
              <a:ext uri="{FF2B5EF4-FFF2-40B4-BE49-F238E27FC236}">
                <a16:creationId xmlns:a16="http://schemas.microsoft.com/office/drawing/2014/main" id="{96BC6DDC-6EF5-2546-B0AA-09069F0F8AAA}"/>
              </a:ext>
            </a:extLst>
          </p:cNvPr>
          <p:cNvSpPr/>
          <p:nvPr/>
        </p:nvSpPr>
        <p:spPr>
          <a:xfrm rot="10800000">
            <a:off x="169919" y="373421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Block Arc 11">
            <a:extLst>
              <a:ext uri="{FF2B5EF4-FFF2-40B4-BE49-F238E27FC236}">
                <a16:creationId xmlns:a16="http://schemas.microsoft.com/office/drawing/2014/main" id="{1306CADF-E344-2B2D-12FF-8E5366C9FECA}"/>
              </a:ext>
            </a:extLst>
          </p:cNvPr>
          <p:cNvSpPr/>
          <p:nvPr/>
        </p:nvSpPr>
        <p:spPr>
          <a:xfrm rot="10800000">
            <a:off x="11701976" y="373421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69916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</TotalTime>
  <Words>713</Words>
  <Application>Microsoft Office PowerPoint</Application>
  <PresentationFormat>Widescreen</PresentationFormat>
  <Paragraphs>185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ADLaM Display</vt:lpstr>
      <vt:lpstr>Aptos</vt:lpstr>
      <vt:lpstr>Arial</vt:lpstr>
      <vt:lpstr>Bahnschrift</vt:lpstr>
      <vt:lpstr>Calibri</vt:lpstr>
      <vt:lpstr>FZShuTi</vt:lpstr>
      <vt:lpstr>Symbol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Manish Kataria5937</cp:lastModifiedBy>
  <cp:revision>106</cp:revision>
  <dcterms:created xsi:type="dcterms:W3CDTF">2020-01-20T05:08:25Z</dcterms:created>
  <dcterms:modified xsi:type="dcterms:W3CDTF">2025-03-28T02:25:35Z</dcterms:modified>
</cp:coreProperties>
</file>