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DBE7-7203-41F1-82D3-4DBE54431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69353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 –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Bootstrap Theme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Animate.css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Jumbotron with Animation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WOW scrolling animation script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66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Mobile Optimization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S1: Project 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</a:t>
            </a:r>
            <a:r>
              <a:rPr lang="en-US" sz="2800" dirty="0" smtClean="0"/>
              <a:t>Folder &amp; Vendor Setup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</a:t>
            </a:r>
            <a:r>
              <a:rPr lang="en-US" sz="2800" dirty="0" err="1" smtClean="0"/>
              <a:t>Navbar</a:t>
            </a:r>
            <a:r>
              <a:rPr lang="en-US" sz="2800" dirty="0" smtClean="0"/>
              <a:t> &amp; Animated Showcase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</a:t>
            </a:r>
            <a:r>
              <a:rPr lang="en-US" sz="2800" dirty="0" smtClean="0"/>
              <a:t>Homepage Sections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</a:t>
            </a:r>
            <a:r>
              <a:rPr lang="en-US" sz="2800" dirty="0" smtClean="0"/>
              <a:t>Inner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S6: Mobile Optimization &amp; Animation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</a:t>
            </a:r>
            <a:r>
              <a:rPr lang="en-US" sz="2800" dirty="0" smtClean="0"/>
              <a:t>a slick theme for businesses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Implement animation effects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Scrolling setoff animation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Optimize website for </a:t>
            </a:r>
            <a:r>
              <a:rPr lang="en-US" sz="2800" smtClean="0"/>
              <a:t>mobile devices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3166</TotalTime>
  <Words>83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174</cp:revision>
  <dcterms:created xsi:type="dcterms:W3CDTF">2013-02-26T11:47:05Z</dcterms:created>
  <dcterms:modified xsi:type="dcterms:W3CDTF">2015-02-16T21:47:12Z</dcterms:modified>
</cp:coreProperties>
</file>