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163" r:id="rId2"/>
  </p:sldMasterIdLst>
  <p:notesMasterIdLst>
    <p:notesMasterId r:id="rId8"/>
  </p:notesMasterIdLst>
  <p:sldIdLst>
    <p:sldId id="256" r:id="rId3"/>
    <p:sldId id="267" r:id="rId4"/>
    <p:sldId id="268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EDBE7-7203-41F1-82D3-4DBE544318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2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9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48200" y="741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3995410"/>
            <a:ext cx="73152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Projects Using Twitter Bootstrap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96" y="859145"/>
            <a:ext cx="2202630" cy="110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369353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 –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Blog Website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7620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Description &amp; Features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238613"/>
            <a:ext cx="419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Full Blog UI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Customized version of Bootstrap Carousel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Carousel Thumbnails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48400" y="2238613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Contact Form w Map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Grid w Sidebar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Dropdown menu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Mobile </a:t>
            </a:r>
            <a:r>
              <a:rPr lang="en-US" sz="2800" dirty="0" smtClean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2170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Sections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209800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S1: Project Intro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S2: </a:t>
            </a:r>
            <a:r>
              <a:rPr lang="en-US" sz="2800" dirty="0" smtClean="0"/>
              <a:t>Base Layout &amp; </a:t>
            </a:r>
            <a:r>
              <a:rPr lang="en-US" sz="2800" dirty="0" err="1" smtClean="0"/>
              <a:t>Navbar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S3: </a:t>
            </a:r>
            <a:r>
              <a:rPr lang="en-US" sz="2800" dirty="0" smtClean="0"/>
              <a:t>Custom Carousel Slider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S4: </a:t>
            </a:r>
            <a:r>
              <a:rPr lang="en-US" sz="2800" dirty="0" smtClean="0"/>
              <a:t>Blog Posts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S5: </a:t>
            </a:r>
            <a:r>
              <a:rPr lang="en-US" sz="2800" dirty="0" smtClean="0"/>
              <a:t>Single Post &amp; Inner Pages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 You’ll Learn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2286000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How to build a </a:t>
            </a:r>
            <a:r>
              <a:rPr lang="en-US" sz="2800" dirty="0" smtClean="0"/>
              <a:t>blog UI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Customize carousel in depth with thumbnails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71786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3078" y="2743200"/>
            <a:ext cx="2819400" cy="1600200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3169</TotalTime>
  <Words>82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Wingdings 2</vt:lpstr>
      <vt:lpstr>HDOfficeLightV0</vt:lpstr>
      <vt:lpstr>Dividend</vt:lpstr>
      <vt:lpstr>Projects Using Twitter Bootstrap</vt:lpstr>
      <vt:lpstr>Project Description &amp; Features</vt:lpstr>
      <vt:lpstr>Project Sections</vt:lpstr>
      <vt:lpstr>What  You’ll Learn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175</cp:revision>
  <dcterms:created xsi:type="dcterms:W3CDTF">2013-02-26T11:47:05Z</dcterms:created>
  <dcterms:modified xsi:type="dcterms:W3CDTF">2015-02-16T21:50:55Z</dcterms:modified>
</cp:coreProperties>
</file>